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0E65-0506-8749-E84C-0A87DB64A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5B695-DC9C-F00E-9E50-0C980556E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3E6C6-9A7D-2972-AD23-55C30A39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7EF5C-13DE-E2DA-4C4B-875DDCAE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55D9B-7D9D-FB68-E6AC-000E748E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7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71366-9B3F-2918-BEA4-C39F5F66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A0AB57-5259-7BC2-B40B-6ADA763E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96BBD-1AF4-4C59-7886-B999F09A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4DDB8-E201-EFA1-D9D6-15A1489C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16966-FC11-0508-AA98-FECB9E5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2B317B-4C72-6389-7CF3-14946B890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DE242-1472-1480-B026-53E6235B6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1469F-74FE-3C05-5083-D3CF9699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A1061-9B54-D793-25A7-0C692A67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8D9B8-E3D6-CE43-FEDA-CAD87FF2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DE04D-4562-34E1-7CC8-25ABD2E9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AB039-D177-7E4A-D60A-BF404A41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1A901-8910-8E8B-CBC0-47842E68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3BB64-F53F-D1F9-C24D-AFAE87BD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63F42-7122-025B-A538-C942D26D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F8C6-0F09-03C5-996F-837E3EA6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52F9F-03CA-3F03-F820-F96FAE32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89926-7197-D4E6-FBE7-FCDD3451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47AA-20E9-3E82-8055-3D91FE9F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E4FF5-E2B0-4544-C81B-85B63B23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EAFB8-BD18-99C6-3929-55EFD795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6B3B1-82A8-D113-6A34-B40A45F9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39F69-4D5F-D932-5A85-AB293CAC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33643-4B93-8CB6-D7FD-9B7AF405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E2AA1-2681-E558-3EED-CA710437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03536-7085-163B-3F4C-4C3D99E2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F890-6BE6-AD8B-4462-8A2975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55A06-E44C-0362-C7CA-D526962D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2FB5D-28C8-DE3D-5FC3-9FAEB9BC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1B7C2-E79C-DCE9-0008-1840EA2ED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D92B50-BC0A-50EE-C450-4D9BAA18B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E0D6E5-6829-BE37-8863-5FCD2C8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4404A-39C8-B456-DFA1-2E564ADA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D965D2-5F6E-8D5A-5B78-C9D557A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8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BDAF-198D-488D-D76D-49D4E44C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78E8BE-8E8B-F63E-3CBD-E0E5E9DC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781847-B221-439B-0274-2F144A28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B7838-5F13-F4E7-6FE6-6A01797F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7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2891EE-9CF8-F37E-B04F-FB2C11BB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20C5F-78C6-6B13-F7A1-98FCFD83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B86B0-F423-6B4F-90D2-6A204A9A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0753E-0EF0-6AE1-437E-549C570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5E2C1-0CF9-7277-FBA7-058798C6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1BF89-78CB-DC11-E421-0CF1D5DC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1A6A2-4293-3A71-93FD-AF4CBC46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8E737-7F85-E6FA-A821-1759F9A7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BB2CC-C03F-4D2B-F193-3D7CDEE0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6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5A3F4-3113-20B9-C6EB-A637F7A1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50EF5-725D-4AE1-291A-31D969F17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45B32-40D6-FF59-A337-CC1AA20F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36EAC-857C-2972-F92D-18DF27D2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02E0C-B9DD-6485-CAC2-67B918F0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F27AE-1248-F0E3-841E-2437CB60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7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81419A-266B-02B0-10CA-F9CA1B9D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25007-6126-971F-0DA7-5E0B7895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ADEC8-7D5D-8A28-1DF9-F85D271F3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A2882-7B55-4EC2-AD71-E4B6A8F399C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1415F-ED73-F496-5463-986C60228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D9BDF-7D1E-473F-D33F-ACDFE0AC8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3E2A-33FC-4E55-86CD-543C49D02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1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BF59A13-0368-F1BB-7B74-3FDBCDCB1E16}"/>
              </a:ext>
            </a:extLst>
          </p:cNvPr>
          <p:cNvSpPr/>
          <p:nvPr/>
        </p:nvSpPr>
        <p:spPr>
          <a:xfrm>
            <a:off x="1874982" y="1126836"/>
            <a:ext cx="230909" cy="23090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3A42E5-8701-92F5-DB74-C6E39489C6AB}"/>
              </a:ext>
            </a:extLst>
          </p:cNvPr>
          <p:cNvGrpSpPr/>
          <p:nvPr/>
        </p:nvGrpSpPr>
        <p:grpSpPr>
          <a:xfrm>
            <a:off x="3855673" y="1006764"/>
            <a:ext cx="5104612" cy="5413086"/>
            <a:chOff x="3319462" y="438150"/>
            <a:chExt cx="5640823" cy="59817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DE8181F-7F17-459B-6E50-594949164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462" y="438150"/>
              <a:ext cx="5553075" cy="5981700"/>
            </a:xfrm>
            <a:prstGeom prst="rect">
              <a:avLst/>
            </a:prstGeom>
          </p:spPr>
        </p:pic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BAEF58F6-BB5E-98A3-AD9E-A9CD1B2ADE12}"/>
                </a:ext>
              </a:extLst>
            </p:cNvPr>
            <p:cNvSpPr/>
            <p:nvPr/>
          </p:nvSpPr>
          <p:spPr>
            <a:xfrm>
              <a:off x="8770934" y="4544291"/>
              <a:ext cx="184728" cy="184728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1F57377A-89E7-4648-6024-1840BEF74615}"/>
                </a:ext>
              </a:extLst>
            </p:cNvPr>
            <p:cNvSpPr/>
            <p:nvPr/>
          </p:nvSpPr>
          <p:spPr>
            <a:xfrm>
              <a:off x="8775557" y="4853710"/>
              <a:ext cx="184728" cy="184728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6FC33E28-8E77-AE4A-5F8C-64CF2652D4B3}"/>
                </a:ext>
              </a:extLst>
            </p:cNvPr>
            <p:cNvSpPr/>
            <p:nvPr/>
          </p:nvSpPr>
          <p:spPr>
            <a:xfrm>
              <a:off x="6055438" y="3611417"/>
              <a:ext cx="184728" cy="184728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1109241-E10F-2303-C530-D15F9A1B2FD4}"/>
                </a:ext>
              </a:extLst>
            </p:cNvPr>
            <p:cNvSpPr/>
            <p:nvPr/>
          </p:nvSpPr>
          <p:spPr>
            <a:xfrm>
              <a:off x="6563442" y="5200072"/>
              <a:ext cx="184728" cy="184728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A90AF98A-44C4-CAF4-4CCA-684265F556DD}"/>
                </a:ext>
              </a:extLst>
            </p:cNvPr>
            <p:cNvSpPr/>
            <p:nvPr/>
          </p:nvSpPr>
          <p:spPr>
            <a:xfrm>
              <a:off x="6576326" y="5823524"/>
              <a:ext cx="184728" cy="184728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21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62EF85-3BBB-618F-C6C3-F4D8A1A8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489" y="406400"/>
            <a:ext cx="4896234" cy="51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509AE3-D472-59A3-259F-D517D0E4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14" y="2724051"/>
            <a:ext cx="230537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7FC223-1886-4CC1-56B7-FBD67E651958}"/>
              </a:ext>
            </a:extLst>
          </p:cNvPr>
          <p:cNvSpPr txBox="1"/>
          <p:nvPr/>
        </p:nvSpPr>
        <p:spPr>
          <a:xfrm>
            <a:off x="3274292" y="1944360"/>
            <a:ext cx="1182256" cy="461665"/>
          </a:xfrm>
          <a:prstGeom prst="rect">
            <a:avLst/>
          </a:prstGeom>
          <a:noFill/>
          <a:effectLst>
            <a:softEdge rad="12700"/>
          </a:effectLst>
          <a:scene3d>
            <a:camera prst="isometricOffAxis2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WWQ</a:t>
            </a:r>
            <a:endParaRPr lang="zh-CN" altLang="en-US" sz="2400" b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6FB27-EDA3-9E45-3AA1-EE645D37E3A4}"/>
              </a:ext>
            </a:extLst>
          </p:cNvPr>
          <p:cNvSpPr txBox="1"/>
          <p:nvPr/>
        </p:nvSpPr>
        <p:spPr>
          <a:xfrm>
            <a:off x="3232730" y="1544250"/>
            <a:ext cx="118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 PDF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9CAFC4-C1A8-7991-380A-99163DECCFD5}"/>
              </a:ext>
            </a:extLst>
          </p:cNvPr>
          <p:cNvSpPr txBox="1"/>
          <p:nvPr/>
        </p:nvSpPr>
        <p:spPr>
          <a:xfrm>
            <a:off x="3232729" y="1821250"/>
            <a:ext cx="8589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Mark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EB664C-E591-76C4-C974-2259D8D44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" r="10033" b="13472"/>
          <a:stretch/>
        </p:blipFill>
        <p:spPr>
          <a:xfrm>
            <a:off x="5412508" y="2927927"/>
            <a:ext cx="1302327" cy="9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weiqiang</dc:creator>
  <cp:lastModifiedBy>wang weiqiang</cp:lastModifiedBy>
  <cp:revision>4</cp:revision>
  <dcterms:created xsi:type="dcterms:W3CDTF">2023-04-17T12:50:43Z</dcterms:created>
  <dcterms:modified xsi:type="dcterms:W3CDTF">2023-04-21T13:49:53Z</dcterms:modified>
</cp:coreProperties>
</file>