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1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DD00F-B4CB-037C-E42E-05E4BF701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464068-5511-141D-8D12-788F49054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92955-AE9A-645A-AB3C-5529FC07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810-82B2-44A5-A428-636103EBF248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5DA3F-0F93-3BE1-2CB2-D9517624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CEA5F-6531-1CE6-DA32-CF9E0013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73B-E428-4920-A4F8-6646EB16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2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A706E-2D05-7C13-AC60-B58F9B71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EB0E7-351E-F087-5563-DCF4E1A25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81803-99CA-22FD-C57D-FEA74B56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810-82B2-44A5-A428-636103EBF248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CF3A6-E5A8-643A-7C05-D4CDE634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B8E1A-178D-0743-A23A-DF63FD40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73B-E428-4920-A4F8-6646EB16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7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D7A7F7-0810-F522-4E4D-ADC529243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4F74A-A4DC-BFE6-3765-FC436B8B1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3097B-DA61-54B3-4198-5E9A571E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810-82B2-44A5-A428-636103EBF248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980EE-8752-3769-D0FA-EB037CFA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B1C66-5179-0406-3A1C-6AF39D1C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73B-E428-4920-A4F8-6646EB16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8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6A313-64BF-0296-EE75-6E99F9BD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31870-18B3-CAE8-80B1-B8A3971D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E7506-FA67-CC4F-A61E-4F0E0FEA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810-82B2-44A5-A428-636103EBF248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1DA14-D77B-B526-3693-10394888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4B370-7F24-C387-1BF1-628E075E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73B-E428-4920-A4F8-6646EB16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4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3DAFB-4765-F1A3-AFFF-25DB88A8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9657A-6C4C-0C04-88B0-880D12C8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415B6-27AC-7C10-7A91-105FE997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810-82B2-44A5-A428-636103EBF248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D6224-35D8-6FAD-6AC1-91C3B896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0401C-EBB6-D53A-F903-D3660DBC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73B-E428-4920-A4F8-6646EB16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5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FDB4E-87BA-137C-EAFE-561B5832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1C0BE-C2E6-50CD-43C0-30DAA985B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BEF67F-E951-6E17-983C-068B381D7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BC47E-97D5-1288-1C2B-D09A3F19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810-82B2-44A5-A428-636103EBF248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3ABC2-BCE1-B423-1269-4EEA1344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6B7BA-D015-4B5F-070C-C2FF102D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73B-E428-4920-A4F8-6646EB16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A95AB-9528-0DC8-79DC-3927E4A7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4835-0074-8FC6-01F2-2AC6E65CC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9D41E-C71C-DB32-1CCE-EE676E2DE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608688-463F-4DF8-5AE2-8FB796C9F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32D1B4-FFF6-564F-CF1C-5D592CD30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E42B59-AF03-012A-F4C8-E5D3136C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810-82B2-44A5-A428-636103EBF248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E407F6-F87E-93AD-A4BD-401021E9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685845-8B07-919F-19BA-497B302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73B-E428-4920-A4F8-6646EB16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1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A50BB-A630-3E6E-2547-FE418D39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37681C-267F-DAFE-4F64-A6A79C41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810-82B2-44A5-A428-636103EBF248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133B01-BAE1-FA6B-8302-F813DBCB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0D8386-9EF5-C7B4-E1F7-21C644E6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73B-E428-4920-A4F8-6646EB16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E400B9-11D9-F63C-3D4F-6993741D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810-82B2-44A5-A428-636103EBF248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10602B-2342-3729-88FF-65F83506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DAF3C-CDFE-39CE-E7DE-716C66D6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73B-E428-4920-A4F8-6646EB16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2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67C74-E572-9E31-54EC-518D4574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70F0B-D2BD-BDF2-3B5C-A4B3BDBF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47EB2-F7D7-4AE7-F68F-AFBAC230A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A4199-E116-AF67-C469-A0A67E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810-82B2-44A5-A428-636103EBF248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C8F56-145D-A75E-2639-E12911CE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E4080-D63C-7438-E7FC-E579707C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73B-E428-4920-A4F8-6646EB16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0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3BEDD-E29B-23FD-2AE2-00D8B6C8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0880D6-7B6E-EB61-DC32-A98CCCCE4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79301-BEF3-952C-662F-99EC9592D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F889A-94B0-B46B-CB6C-FD757C85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D810-82B2-44A5-A428-636103EBF248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C53FF-ED61-E5C1-B86F-A81404B1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7498E-815D-7FA9-B472-2C2A0B1C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73B-E428-4920-A4F8-6646EB16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9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5E91AD-149F-852C-249B-08A498FB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187AD-CD5B-BBBA-4CD1-CB4A0647E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5A006-A68E-D461-8E1F-431136A63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D810-82B2-44A5-A428-636103EBF248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037AA-9803-3438-7075-087479A03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5F178-1FCE-24D0-93BE-058878B26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773B-E428-4920-A4F8-6646EB16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1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ngyi.aliyun.com/" TargetMode="External"/><Relationship Id="rId7" Type="http://schemas.openxmlformats.org/officeDocument/2006/relationships/hyperlink" Target="https://www.baichuan-ai.com/" TargetMode="External"/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ubao.com/" TargetMode="External"/><Relationship Id="rId5" Type="http://schemas.openxmlformats.org/officeDocument/2006/relationships/hyperlink" Target="https://bard.google.com/,%E6%9C%89%E5%8C%BA%E5%9F%9F%E9%99%90%E5%88%B6" TargetMode="External"/><Relationship Id="rId4" Type="http://schemas.openxmlformats.org/officeDocument/2006/relationships/hyperlink" Target="https://yiyan.baidu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CEE1A-D152-E12C-395D-DB1102907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E3C9DE-D2B6-A76D-DB15-B4116834B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myppt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17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D23FB-3797-633C-FE96-C9ADB1B0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C3C43"/>
                </a:solidFill>
                <a:effectLst/>
                <a:latin typeface="Chinese Quotes"/>
              </a:rPr>
              <a:t>AI </a:t>
            </a:r>
            <a:r>
              <a:rPr lang="zh-CN" altLang="en-US" b="1" i="0" dirty="0">
                <a:solidFill>
                  <a:srgbClr val="3C3C43"/>
                </a:solidFill>
                <a:effectLst/>
                <a:latin typeface="Chinese Quotes"/>
              </a:rPr>
              <a:t>列表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B8CF8-A09A-1F40-5F25-CE8E7464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C3C43"/>
                </a:solidFill>
                <a:effectLst/>
                <a:latin typeface="Chinese Quotes"/>
              </a:rPr>
              <a:t>chagpt-openai,</a:t>
            </a:r>
            <a:r>
              <a:rPr lang="en-US" altLang="zh-CN" b="0" i="0" dirty="0" err="1">
                <a:solidFill>
                  <a:srgbClr val="3C3C43"/>
                </a:solidFill>
                <a:effectLst/>
                <a:latin typeface="Chinese Quotes"/>
                <a:hlinkClick r:id="rId2"/>
              </a:rPr>
              <a:t>https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  <a:hlinkClick r:id="rId2"/>
              </a:rPr>
              <a:t>://chat.openai.com/</a:t>
            </a:r>
            <a:endParaRPr lang="en-US" altLang="zh-CN" b="0" i="0" dirty="0">
              <a:solidFill>
                <a:srgbClr val="3C3C43"/>
              </a:solidFill>
              <a:effectLst/>
              <a:latin typeface="Chinese Quot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C3C43"/>
                </a:solidFill>
                <a:effectLst/>
                <a:latin typeface="Chinese Quotes"/>
              </a:rPr>
              <a:t>通义千问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</a:rPr>
              <a:t>-</a:t>
            </a:r>
            <a:r>
              <a:rPr lang="zh-CN" altLang="en-US" b="0" i="0" dirty="0">
                <a:solidFill>
                  <a:srgbClr val="3C3C43"/>
                </a:solidFill>
                <a:effectLst/>
                <a:latin typeface="Chinese Quotes"/>
              </a:rPr>
              <a:t>阿里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</a:rPr>
              <a:t>,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  <a:hlinkClick r:id="rId3"/>
              </a:rPr>
              <a:t>https://tongyi.aliyun.com/</a:t>
            </a:r>
            <a:endParaRPr lang="en-US" altLang="zh-CN" b="0" i="0" dirty="0">
              <a:solidFill>
                <a:srgbClr val="3C3C43"/>
              </a:solidFill>
              <a:effectLst/>
              <a:latin typeface="Chinese Quot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C3C43"/>
                </a:solidFill>
                <a:effectLst/>
                <a:latin typeface="Chinese Quotes"/>
              </a:rPr>
              <a:t>文心一言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</a:rPr>
              <a:t>-</a:t>
            </a:r>
            <a:r>
              <a:rPr lang="zh-CN" altLang="en-US" b="0" i="0" dirty="0">
                <a:solidFill>
                  <a:srgbClr val="3C3C43"/>
                </a:solidFill>
                <a:effectLst/>
                <a:latin typeface="Chinese Quotes"/>
              </a:rPr>
              <a:t>百度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</a:rPr>
              <a:t>,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  <a:hlinkClick r:id="rId4"/>
              </a:rPr>
              <a:t>https://yiyan.baidu.com/</a:t>
            </a:r>
            <a:endParaRPr lang="en-US" altLang="zh-CN" b="0" i="0" dirty="0">
              <a:solidFill>
                <a:srgbClr val="3C3C43"/>
              </a:solidFill>
              <a:effectLst/>
              <a:latin typeface="Chinese Quot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</a:rPr>
              <a:t>bard-</a:t>
            </a:r>
            <a:r>
              <a:rPr lang="zh-CN" altLang="en-US" b="0" i="0" dirty="0">
                <a:solidFill>
                  <a:srgbClr val="3C3C43"/>
                </a:solidFill>
                <a:effectLst/>
                <a:latin typeface="Chinese Quotes"/>
              </a:rPr>
              <a:t>谷歌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</a:rPr>
              <a:t>,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  <a:hlinkClick r:id="rId5"/>
              </a:rPr>
              <a:t>https://bard.google.com/,</a:t>
            </a:r>
            <a:r>
              <a:rPr lang="zh-CN" altLang="en-US" b="0" i="0" dirty="0">
                <a:solidFill>
                  <a:srgbClr val="3C3C43"/>
                </a:solidFill>
                <a:effectLst/>
                <a:latin typeface="Chinese Quotes"/>
                <a:hlinkClick r:id="rId5"/>
              </a:rPr>
              <a:t>有区域限制</a:t>
            </a:r>
            <a:endParaRPr lang="zh-CN" altLang="en-US" b="0" i="0" dirty="0">
              <a:solidFill>
                <a:srgbClr val="3C3C43"/>
              </a:solidFill>
              <a:effectLst/>
              <a:latin typeface="Chinese Quot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C3C43"/>
                </a:solidFill>
                <a:effectLst/>
                <a:latin typeface="Chinese Quotes"/>
              </a:rPr>
              <a:t>豆包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</a:rPr>
              <a:t>-</a:t>
            </a:r>
            <a:r>
              <a:rPr lang="zh-CN" altLang="en-US" b="0" i="0" dirty="0">
                <a:solidFill>
                  <a:srgbClr val="3C3C43"/>
                </a:solidFill>
                <a:effectLst/>
                <a:latin typeface="Chinese Quotes"/>
              </a:rPr>
              <a:t>字节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</a:rPr>
              <a:t>,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  <a:hlinkClick r:id="rId6"/>
              </a:rPr>
              <a:t>https://www.doubao.com/</a:t>
            </a:r>
            <a:endParaRPr lang="en-US" altLang="zh-CN" b="0" i="0" dirty="0">
              <a:solidFill>
                <a:srgbClr val="3C3C43"/>
              </a:solidFill>
              <a:effectLst/>
              <a:latin typeface="Chinese Quot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C3C43"/>
                </a:solidFill>
                <a:effectLst/>
                <a:latin typeface="Chinese Quotes"/>
              </a:rPr>
              <a:t>百川智能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</a:rPr>
              <a:t>,</a:t>
            </a:r>
            <a:r>
              <a:rPr lang="en-US" altLang="zh-CN" b="0" i="0" dirty="0">
                <a:solidFill>
                  <a:srgbClr val="3C3C43"/>
                </a:solidFill>
                <a:effectLst/>
                <a:latin typeface="Chinese Quotes"/>
                <a:hlinkClick r:id="rId7"/>
              </a:rPr>
              <a:t>https://www.baichuan-ai.com/</a:t>
            </a:r>
            <a:endParaRPr lang="en-US" altLang="zh-CN" b="0" i="0" dirty="0">
              <a:solidFill>
                <a:srgbClr val="3C3C43"/>
              </a:solidFill>
              <a:effectLst/>
              <a:latin typeface="Chinese Quote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37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Chinese Quotes</vt:lpstr>
      <vt:lpstr>等线</vt:lpstr>
      <vt:lpstr>等线 Light</vt:lpstr>
      <vt:lpstr>Arial</vt:lpstr>
      <vt:lpstr>Office 主题​​</vt:lpstr>
      <vt:lpstr>title</vt:lpstr>
      <vt:lpstr>AI 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Vincentwang 王</dc:creator>
  <cp:lastModifiedBy>Vincentwang 王</cp:lastModifiedBy>
  <cp:revision>4</cp:revision>
  <dcterms:created xsi:type="dcterms:W3CDTF">2024-01-04T15:27:42Z</dcterms:created>
  <dcterms:modified xsi:type="dcterms:W3CDTF">2024-01-04T15:28:22Z</dcterms:modified>
</cp:coreProperties>
</file>