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8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1436" autoAdjust="0"/>
  </p:normalViewPr>
  <p:slideViewPr>
    <p:cSldViewPr>
      <p:cViewPr varScale="1">
        <p:scale>
          <a:sx n="60" d="100"/>
          <a:sy n="60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7F2F6-1347-4AEE-907B-0E296B4DA66E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7E6C-FAB1-4A11-BBB7-6073BDE24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7E6C-FAB1-4A11-BBB7-6073BDE24A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7E6C-FAB1-4A11-BBB7-6073BDE24A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14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14375" y="6286500"/>
            <a:ext cx="1243013" cy="3587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14563" y="6286500"/>
            <a:ext cx="4857750" cy="334963"/>
          </a:xfrm>
        </p:spPr>
        <p:txBody>
          <a:bodyPr/>
          <a:lstStyle>
            <a:lvl1pPr>
              <a:defRPr sz="2200" baseline="0"/>
            </a:lvl1pPr>
          </a:lstStyle>
          <a:p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72375" y="6284913"/>
            <a:ext cx="885825" cy="287337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188913"/>
            <a:ext cx="2035175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54712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3587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24750" y="6284913"/>
            <a:ext cx="933450" cy="3587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>
          <a:xfrm>
            <a:off x="2051050" y="6286500"/>
            <a:ext cx="5113338" cy="357188"/>
          </a:xfrm>
        </p:spPr>
        <p:txBody>
          <a:bodyPr/>
          <a:lstStyle>
            <a:lvl1pPr>
              <a:defRPr sz="2200" baseline="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3587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24750" y="6284913"/>
            <a:ext cx="933450" cy="3587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2"/>
          </p:nvPr>
        </p:nvSpPr>
        <p:spPr>
          <a:xfrm>
            <a:off x="2051050" y="6286500"/>
            <a:ext cx="5113338" cy="357188"/>
          </a:xfrm>
        </p:spPr>
        <p:txBody>
          <a:bodyPr/>
          <a:lstStyle>
            <a:lvl1pPr>
              <a:defRPr sz="2200" baseline="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3587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24750" y="6284913"/>
            <a:ext cx="933450" cy="3587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>
          <a:xfrm>
            <a:off x="2051050" y="6286500"/>
            <a:ext cx="5113338" cy="357188"/>
          </a:xfrm>
        </p:spPr>
        <p:txBody>
          <a:bodyPr/>
          <a:lstStyle>
            <a:lvl1pPr>
              <a:defRPr sz="2200" baseline="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57610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11" descr="tow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7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14747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3" name="Picture 2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24" descr="校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8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37288"/>
            <a:ext cx="51133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0000"/>
              </a:lnSpc>
              <a:defRPr sz="2800">
                <a:latin typeface="Arial" charset="0"/>
                <a:ea typeface="楷体_GB2312" pitchFamily="49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Yuan  Yao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11/22/2013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163763"/>
            <a:ext cx="8568952" cy="1600200"/>
          </a:xfrm>
        </p:spPr>
        <p:txBody>
          <a:bodyPr/>
          <a:lstStyle/>
          <a:p>
            <a:r>
              <a:rPr lang="en-US" altLang="zh-CN" sz="4400" dirty="0" smtClean="0">
                <a:latin typeface="Comic Sans MS" pitchFamily="66" charset="0"/>
              </a:rPr>
              <a:t>Link Strength Prediction in Social Rating Networks</a:t>
            </a:r>
            <a:endParaRPr lang="zh-CN" alt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文章数量、年份分布、会议分布、</a:t>
            </a:r>
            <a:r>
              <a:rPr lang="en-US" altLang="zh-CN" dirty="0" smtClean="0"/>
              <a:t>CCF</a:t>
            </a:r>
            <a:r>
              <a:rPr lang="zh-CN" altLang="en-US" dirty="0" smtClean="0"/>
              <a:t>等级分布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主要的研究团队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Irwing</a:t>
            </a:r>
            <a:r>
              <a:rPr lang="en-US" altLang="zh-CN" dirty="0" smtClean="0"/>
              <a:t> King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Martin Ester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Huan</a:t>
            </a:r>
            <a:r>
              <a:rPr lang="en-US" altLang="zh-CN" dirty="0" smtClean="0"/>
              <a:t> Liu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Em-peng</a:t>
            </a:r>
            <a:r>
              <a:rPr lang="en-US" altLang="zh-CN" dirty="0" smtClean="0"/>
              <a:t> Lim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Yehuda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Koren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42592"/>
            <a:ext cx="1728192" cy="80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506488"/>
            <a:ext cx="149338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506488"/>
            <a:ext cx="232009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450704"/>
            <a:ext cx="174686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1506488"/>
            <a:ext cx="134414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1506488"/>
            <a:ext cx="18722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3768" y="2514600"/>
            <a:ext cx="239426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586608"/>
            <a:ext cx="354000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1" y="3306688"/>
            <a:ext cx="13307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39952" y="3522712"/>
            <a:ext cx="209055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4523209"/>
            <a:ext cx="2381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59832" y="4615799"/>
            <a:ext cx="864096" cy="46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139952" y="4386808"/>
            <a:ext cx="1362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44208" y="3450704"/>
            <a:ext cx="2023646" cy="6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52120" y="4509120"/>
            <a:ext cx="13681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236296" y="4542259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JUIC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NJUICS</Template>
  <TotalTime>5016</TotalTime>
  <Words>46</Words>
  <Application>Microsoft Office PowerPoint</Application>
  <PresentationFormat>全屏显示(4:3)</PresentationFormat>
  <Paragraphs>11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NJUICS</vt:lpstr>
      <vt:lpstr>Link Strength Prediction in Social Rating Networks</vt:lpstr>
      <vt:lpstr>Statistics</vt:lpstr>
      <vt:lpstr>Recommender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+ Recommendation</dc:title>
  <dc:creator>Jinny</dc:creator>
  <cp:lastModifiedBy>Jinny</cp:lastModifiedBy>
  <cp:revision>778</cp:revision>
  <dcterms:created xsi:type="dcterms:W3CDTF">2013-09-03T13:30:26Z</dcterms:created>
  <dcterms:modified xsi:type="dcterms:W3CDTF">2014-04-16T06:03:40Z</dcterms:modified>
</cp:coreProperties>
</file>