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1645" autoAdjust="0"/>
    <p:restoredTop sz="93676" autoAdjust="0"/>
  </p:normalViewPr>
  <p:slideViewPr>
    <p:cSldViewPr>
      <p:cViewPr>
        <p:scale>
          <a:sx n="125" d="100"/>
          <a:sy n="125" d="100"/>
        </p:scale>
        <p:origin x="-127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14"/>
    </p:cViewPr>
  </p:sorterViewPr>
  <p:notesViewPr>
    <p:cSldViewPr>
      <p:cViewPr varScale="1">
        <p:scale>
          <a:sx n="57" d="100"/>
          <a:sy n="57" d="100"/>
        </p:scale>
        <p:origin x="-17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18BAD-CAB9-438C-A3CF-97CF8F87108F}" type="datetimeFigureOut">
              <a:rPr lang="zh-CN" altLang="en-US" smtClean="0"/>
              <a:pPr/>
              <a:t>2014/4/16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4DCA2-AFC0-4F6D-A408-C39E32DEEB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226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fld id="{466D172E-4674-4B01-91F1-2DC1A1DFC4FD}" type="datetime10">
              <a:rPr lang="zh-CN" altLang="en-US" smtClean="0"/>
              <a:pPr/>
              <a:t>13:59</a:t>
            </a:fld>
            <a:endParaRPr lang="zh-CN" altLang="en-US"/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                    </a:t>
            </a:r>
            <a:r>
              <a:rPr lang="zh-CN" altLang="en-US" dirty="0" smtClean="0"/>
              <a:t> 南京大学计算机系软件研究所 </a:t>
            </a:r>
            <a:endParaRPr lang="zh-CN" altLang="en-US" dirty="0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B3D2E49-C3B9-4660-AFE6-9D752D908A5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89446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zh-CN">
              <a:latin typeface="Arial" charset="0"/>
            </a:endParaRPr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89448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89450" name="Picture 10" descr="tow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</p:spPr>
      </p:pic>
      <p:pic>
        <p:nvPicPr>
          <p:cNvPr id="189451" name="Picture 11" descr="NJU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</p:spPr>
      </p:pic>
      <p:pic>
        <p:nvPicPr>
          <p:cNvPr id="189452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</p:spPr>
      </p:pic>
      <p:pic>
        <p:nvPicPr>
          <p:cNvPr id="189453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04F0BB-5B20-4310-B6D1-9B67C3E3B0BA}" type="datetime10">
              <a:rPr lang="zh-CN" altLang="en-US" smtClean="0"/>
              <a:pPr/>
              <a:t>13:59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                     南京大学计算机系软件研究所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3D2E49-C3B9-4660-AFE6-9D752D908A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B082FE-2067-4260-88D2-A1E4831133C9}" type="datetime10">
              <a:rPr lang="zh-CN" altLang="en-US" smtClean="0"/>
              <a:pPr/>
              <a:t>13:59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                     南京大学计算机系软件研究所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3D2E49-C3B9-4660-AFE6-9D752D908A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5E9B44-7ED4-44B2-B06B-74322D4EF7FD}" type="datetime10">
              <a:rPr lang="zh-CN" altLang="en-US" smtClean="0"/>
              <a:pPr/>
              <a:t>13:59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                     南京大学计算机系软件研究所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3D2E49-C3B9-4660-AFE6-9D752D908A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335069-23A0-4290-977F-2B128CD0ADD1}" type="datetime10">
              <a:rPr lang="zh-CN" altLang="en-US" smtClean="0"/>
              <a:pPr/>
              <a:t>13:59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                     南京大学计算机系软件研究所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3D2E49-C3B9-4660-AFE6-9D752D908A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F26031-5FD9-411B-8EFC-48EED2BCACAD}" type="datetime10">
              <a:rPr lang="zh-CN" altLang="en-US" smtClean="0"/>
              <a:pPr/>
              <a:t>13:59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                     南京大学计算机系软件研究所 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3D2E49-C3B9-4660-AFE6-9D752D908A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495E07-110D-4472-B897-4A50E12C30A9}" type="datetime10">
              <a:rPr lang="zh-CN" altLang="en-US" smtClean="0"/>
              <a:pPr/>
              <a:t>13:59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                     南京大学计算机系软件研究所 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3D2E49-C3B9-4660-AFE6-9D752D908A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C8C35F-5BA1-4C96-8A30-1362431A540F}" type="datetime10">
              <a:rPr lang="zh-CN" altLang="en-US" smtClean="0"/>
              <a:pPr/>
              <a:t>13:59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                     南京大学计算机系软件研究所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3D2E49-C3B9-4660-AFE6-9D752D908A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A08C5C-6040-486F-8373-8C077F13F9CB}" type="datetime10">
              <a:rPr lang="zh-CN" altLang="en-US" smtClean="0"/>
              <a:pPr/>
              <a:t>13:59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                     南京大学计算机系软件研究所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3D2E49-C3B9-4660-AFE6-9D752D908A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2C691A-78E3-4F4A-9AEA-649BB9CA02E4}" type="datetime10">
              <a:rPr lang="zh-CN" altLang="en-US" smtClean="0"/>
              <a:pPr/>
              <a:t>13:59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                     南京大学计算机系软件研究所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3D2E49-C3B9-4660-AFE6-9D752D908A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9ADA70-99AB-4166-AF61-CCB1FC10ACB3}" type="datetime10">
              <a:rPr lang="zh-CN" altLang="en-US" smtClean="0"/>
              <a:pPr/>
              <a:t>13:59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                     南京大学计算机系软件研究所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3D2E49-C3B9-4660-AFE6-9D752D908A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188422" name="Picture 6" descr="tower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0">
                <a:latin typeface="+mn-lt"/>
              </a:defRPr>
            </a:lvl1pPr>
          </a:lstStyle>
          <a:p>
            <a:fld id="{96D04E04-EDD5-46D1-A4F7-75A269134BB2}" type="datetime10">
              <a:rPr lang="zh-CN" altLang="en-US" smtClean="0"/>
              <a:pPr/>
              <a:t>13:59</a:t>
            </a:fld>
            <a:endParaRPr lang="zh-CN" altLang="en-US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>
                <a:latin typeface="+mn-lt"/>
              </a:defRPr>
            </a:lvl1pPr>
          </a:lstStyle>
          <a:p>
            <a:r>
              <a:rPr lang="zh-CN" altLang="en-US" smtClean="0"/>
              <a:t>                     南京大学计算机系软件研究所 </a:t>
            </a:r>
            <a:endParaRPr lang="zh-CN" altLang="en-US" dirty="0"/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+mn-lt"/>
              </a:defRPr>
            </a:lvl1pPr>
          </a:lstStyle>
          <a:p>
            <a:fld id="{5B3D2E49-C3B9-4660-AFE6-9D752D908A5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88426" name="Picture 1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</p:spPr>
      </p:pic>
      <p:pic>
        <p:nvPicPr>
          <p:cNvPr id="188427" name="Picture 11" descr="校徽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6D172E-4674-4B01-91F1-2DC1A1DFC4FD}" type="datetime10">
              <a:rPr lang="zh-CN" altLang="en-US" smtClean="0"/>
              <a:pPr/>
              <a:t>14:00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                    </a:t>
            </a:r>
            <a:r>
              <a:rPr lang="zh-CN" altLang="en-US" smtClean="0"/>
              <a:t> 南京大学计算机系软件研究所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3D2E49-C3B9-4660-AFE6-9D752D908A56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928446"/>
      </p:ext>
    </p:extLst>
  </p:cSld>
  <p:clrMapOvr>
    <a:masterClrMapping/>
  </p:clrMapOvr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22495</TotalTime>
  <Words>8</Words>
  <Application>Microsoft Office PowerPoint</Application>
  <PresentationFormat>全屏显示(4:3)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Axis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dahu</dc:creator>
  <cp:lastModifiedBy>hsun</cp:lastModifiedBy>
  <cp:revision>1034</cp:revision>
  <dcterms:created xsi:type="dcterms:W3CDTF">2011-12-25T04:45:43Z</dcterms:created>
  <dcterms:modified xsi:type="dcterms:W3CDTF">2014-04-16T06:00:13Z</dcterms:modified>
</cp:coreProperties>
</file>