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77" r:id="rId4"/>
    <p:sldId id="272" r:id="rId5"/>
    <p:sldId id="278" r:id="rId6"/>
    <p:sldId id="257" r:id="rId7"/>
    <p:sldId id="327" r:id="rId8"/>
    <p:sldId id="331" r:id="rId9"/>
    <p:sldId id="270" r:id="rId10"/>
    <p:sldId id="332" r:id="rId11"/>
    <p:sldId id="326" r:id="rId12"/>
    <p:sldId id="322" r:id="rId13"/>
    <p:sldId id="329" r:id="rId14"/>
    <p:sldId id="330" r:id="rId15"/>
    <p:sldId id="328" r:id="rId16"/>
    <p:sldId id="333" r:id="rId17"/>
    <p:sldId id="334" r:id="rId18"/>
    <p:sldId id="335" r:id="rId19"/>
    <p:sldId id="311" r:id="rId20"/>
    <p:sldId id="32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wt/curl-requests-foundations" TargetMode="External"/><Relationship Id="rId5" Type="http://schemas.openxmlformats.org/officeDocument/2006/relationships/hyperlink" Target="https://hub.docker.com/u/wwt01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Docker Image from Docker Hub (wwt01)</a:t>
            </a:r>
          </a:p>
          <a:p>
            <a:pPr lvl="1"/>
            <a:r>
              <a:rPr lang="en-US" dirty="0">
                <a:hlinkClick r:id="rId5"/>
              </a:rPr>
              <a:t>https://hub.docker.com/u/wwt01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**Need Complete URL**</a:t>
            </a:r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6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flag definitions</a:t>
            </a:r>
          </a:p>
          <a:p>
            <a:r>
              <a:rPr lang="en-US" dirty="0"/>
              <a:t>Basic </a:t>
            </a:r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736</Words>
  <Application>Microsoft Macintosh PowerPoint</Application>
  <PresentationFormat>Widescreen</PresentationFormat>
  <Paragraphs>156</Paragraphs>
  <Slides>21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Part I</vt:lpstr>
      <vt:lpstr>Why Are REST APIs Important?</vt:lpstr>
      <vt:lpstr>Part II</vt:lpstr>
      <vt:lpstr>What is cURL?</vt:lpstr>
      <vt:lpstr>Outline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109</cp:revision>
  <dcterms:created xsi:type="dcterms:W3CDTF">2020-02-11T00:22:44Z</dcterms:created>
  <dcterms:modified xsi:type="dcterms:W3CDTF">2020-03-30T21:33:36Z</dcterms:modified>
</cp:coreProperties>
</file>