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>
        <p:scale>
          <a:sx n="107" d="100"/>
          <a:sy n="107" d="100"/>
        </p:scale>
        <p:origin x="1360" y="22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1.mp4"/><Relationship Id="rId1" Type="http://schemas.microsoft.com/office/2007/relationships/media" Target="../media/media11.mp4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3.mp4"/><Relationship Id="rId1" Type="http://schemas.microsoft.com/office/2007/relationships/media" Target="../media/media13.mp4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4.mp4"/><Relationship Id="rId1" Type="http://schemas.microsoft.com/office/2007/relationships/media" Target="../media/media14.mp4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curl_example_1" descr="curl_example_1">
            <a:hlinkClick r:id="" action="ppaction://media"/>
            <a:extLst>
              <a:ext uri="{FF2B5EF4-FFF2-40B4-BE49-F238E27FC236}">
                <a16:creationId xmlns:a16="http://schemas.microsoft.com/office/drawing/2014/main" id="{C760AB7C-EAE2-CA47-A4FD-C72CA08FF9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2" y="1587"/>
            <a:ext cx="12180887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curl_example_2" descr="curl_example_2">
            <a:hlinkClick r:id="" action="ppaction://media"/>
            <a:extLst>
              <a:ext uri="{FF2B5EF4-FFF2-40B4-BE49-F238E27FC236}">
                <a16:creationId xmlns:a16="http://schemas.microsoft.com/office/drawing/2014/main" id="{6F0FEA49-9F9F-9747-8479-16E47247BF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1587"/>
            <a:ext cx="12182475" cy="6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url_example_3" descr="curl_example_3">
            <a:hlinkClick r:id="" action="ppaction://media"/>
            <a:extLst>
              <a:ext uri="{FF2B5EF4-FFF2-40B4-BE49-F238E27FC236}">
                <a16:creationId xmlns:a16="http://schemas.microsoft.com/office/drawing/2014/main" id="{33ADF663-7089-0B49-8C98-E2AC182149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365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url_example_4" descr="curl_example_4">
            <a:hlinkClick r:id="" action="ppaction://media"/>
            <a:extLst>
              <a:ext uri="{FF2B5EF4-FFF2-40B4-BE49-F238E27FC236}">
                <a16:creationId xmlns:a16="http://schemas.microsoft.com/office/drawing/2014/main" id="{120CA9FB-2A58-C34A-B086-A712BE7377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2" y="3174"/>
            <a:ext cx="12180887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url_example_5" descr="curl_example_5">
            <a:hlinkClick r:id="" action="ppaction://media"/>
            <a:extLst>
              <a:ext uri="{FF2B5EF4-FFF2-40B4-BE49-F238E27FC236}">
                <a16:creationId xmlns:a16="http://schemas.microsoft.com/office/drawing/2014/main" id="{9659DF7E-5DB8-B042-8DE7-B2C21EC192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4763"/>
            <a:ext cx="12182475" cy="6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curl_example_6" descr="curl_example_6">
            <a:hlinkClick r:id="" action="ppaction://media"/>
            <a:extLst>
              <a:ext uri="{FF2B5EF4-FFF2-40B4-BE49-F238E27FC236}">
                <a16:creationId xmlns:a16="http://schemas.microsoft.com/office/drawing/2014/main" id="{C6655ED0-01BC-2840-B4EE-97506F835C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00" y="4763"/>
            <a:ext cx="12179300" cy="66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21F15-A3A7-2B48-940E-DE7DE90D3ABA}"/>
              </a:ext>
            </a:extLst>
          </p:cNvPr>
          <p:cNvSpPr/>
          <p:nvPr/>
        </p:nvSpPr>
        <p:spPr>
          <a:xfrm>
            <a:off x="924685" y="3217862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curl_example_7" descr="curl_example_7">
            <a:hlinkClick r:id="" action="ppaction://media"/>
            <a:extLst>
              <a:ext uri="{FF2B5EF4-FFF2-40B4-BE49-F238E27FC236}">
                <a16:creationId xmlns:a16="http://schemas.microsoft.com/office/drawing/2014/main" id="{1D80435F-A335-E940-8C1F-612D5ED75C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4763"/>
            <a:ext cx="12182475" cy="6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ython_example_1" descr="python_example_1">
            <a:hlinkClick r:id="" action="ppaction://media"/>
            <a:extLst>
              <a:ext uri="{FF2B5EF4-FFF2-40B4-BE49-F238E27FC236}">
                <a16:creationId xmlns:a16="http://schemas.microsoft.com/office/drawing/2014/main" id="{531D786C-585A-9544-8FF2-231C5F7911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3" y="4763"/>
            <a:ext cx="12180887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ython_example_2" descr="python_example_2">
            <a:hlinkClick r:id="" action="ppaction://media"/>
            <a:extLst>
              <a:ext uri="{FF2B5EF4-FFF2-40B4-BE49-F238E27FC236}">
                <a16:creationId xmlns:a16="http://schemas.microsoft.com/office/drawing/2014/main" id="{0A45D3C9-7999-F740-8AE3-7D43BA21E7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00" y="4762"/>
            <a:ext cx="12179300" cy="66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ython_example_3" descr="python_example_3">
            <a:hlinkClick r:id="" action="ppaction://media"/>
            <a:extLst>
              <a:ext uri="{FF2B5EF4-FFF2-40B4-BE49-F238E27FC236}">
                <a16:creationId xmlns:a16="http://schemas.microsoft.com/office/drawing/2014/main" id="{00E0617A-AAA1-944F-99AC-041BEEADFF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7" y="6350"/>
            <a:ext cx="12177713" cy="66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python_example_4" descr="python_example_4">
            <a:hlinkClick r:id="" action="ppaction://media"/>
            <a:extLst>
              <a:ext uri="{FF2B5EF4-FFF2-40B4-BE49-F238E27FC236}">
                <a16:creationId xmlns:a16="http://schemas.microsoft.com/office/drawing/2014/main" id="{EE73109D-718B-CA40-905B-854BB52B66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99" y="4762"/>
            <a:ext cx="12179301" cy="66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ython_example_5" descr="python_example_5">
            <a:hlinkClick r:id="" action="ppaction://media"/>
            <a:extLst>
              <a:ext uri="{FF2B5EF4-FFF2-40B4-BE49-F238E27FC236}">
                <a16:creationId xmlns:a16="http://schemas.microsoft.com/office/drawing/2014/main" id="{DF5A264D-E7E6-9247-92B7-E8EC925084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49" y="6349"/>
            <a:ext cx="12185651" cy="66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B5719-383F-2C40-B2DA-10A8FB7285B9}"/>
              </a:ext>
            </a:extLst>
          </p:cNvPr>
          <p:cNvSpPr/>
          <p:nvPr/>
        </p:nvSpPr>
        <p:spPr>
          <a:xfrm>
            <a:off x="1400537" y="949124"/>
            <a:ext cx="9514390" cy="487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X-Cisco-Meraki-API-Key:$MERAKI_TOKEN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'X-Cisco-Meraki-API-Key:'$MERAKI_TOKEN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()[0])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xsrf_response.status_code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xsrf_response.reason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()['data'][0])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8478</TotalTime>
  <Words>7146</Words>
  <Application>Microsoft Macintosh PowerPoint</Application>
  <PresentationFormat>Widescreen</PresentationFormat>
  <Paragraphs>972</Paragraphs>
  <Slides>99</Slides>
  <Notes>73</Notes>
  <HiddenSlides>0</HiddenSlides>
  <MMClips>14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288</cp:revision>
  <dcterms:created xsi:type="dcterms:W3CDTF">2020-02-11T00:22:44Z</dcterms:created>
  <dcterms:modified xsi:type="dcterms:W3CDTF">2020-04-24T04:55:10Z</dcterms:modified>
</cp:coreProperties>
</file>