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7" r:id="rId4"/>
    <p:sldId id="272" r:id="rId5"/>
    <p:sldId id="278" r:id="rId6"/>
    <p:sldId id="257" r:id="rId7"/>
    <p:sldId id="327" r:id="rId8"/>
    <p:sldId id="331" r:id="rId9"/>
    <p:sldId id="270" r:id="rId10"/>
    <p:sldId id="332" r:id="rId11"/>
    <p:sldId id="326" r:id="rId12"/>
    <p:sldId id="322" r:id="rId13"/>
    <p:sldId id="329" r:id="rId14"/>
    <p:sldId id="330" r:id="rId15"/>
    <p:sldId id="328" r:id="rId16"/>
    <p:sldId id="333" r:id="rId17"/>
    <p:sldId id="334" r:id="rId18"/>
    <p:sldId id="335" r:id="rId19"/>
    <p:sldId id="311" r:id="rId20"/>
    <p:sldId id="32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wwt.com/hullt/rest-api-http-foundations" TargetMode="External"/><Relationship Id="rId5" Type="http://schemas.openxmlformats.org/officeDocument/2006/relationships/hyperlink" Target="https://atc-support.apps.wwtatc.com/vpn_access" TargetMode="External"/><Relationship Id="rId4" Type="http://schemas.openxmlformats.org/officeDocument/2006/relationships/hyperlink" Target="https://www.python.org/downloa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hyperlink" Target="https://en.wikipedia.org/wiki/CU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quests.readthedocs.io/en/master/" TargetMode="External"/><Relationship Id="rId4" Type="http://schemas.openxmlformats.org/officeDocument/2006/relationships/hyperlink" Target="https://curl.haxx.s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77281"/>
            <a:ext cx="9144000" cy="495406"/>
          </a:xfrm>
        </p:spPr>
        <p:txBody>
          <a:bodyPr/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 &amp; Python Requests with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463"/>
            <a:ext cx="9144000" cy="1285177"/>
          </a:xfrm>
        </p:spPr>
        <p:txBody>
          <a:bodyPr/>
          <a:lstStyle/>
          <a:p>
            <a:r>
              <a:rPr lang="en-US" dirty="0"/>
              <a:t>REST API Calls With HTTP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access to a Unix-style terminal (Linux, macOS, WSL, etc.)</a:t>
            </a:r>
          </a:p>
          <a:p>
            <a:pPr lvl="1"/>
            <a:r>
              <a:rPr lang="en-US" dirty="0">
                <a:hlinkClick r:id="rId3"/>
              </a:rPr>
              <a:t>https://docs.microsoft.com/en-us/windows/wsl/install-win10</a:t>
            </a:r>
            <a:endParaRPr lang="en-US" dirty="0"/>
          </a:p>
          <a:p>
            <a:r>
              <a:rPr lang="en-US" dirty="0"/>
              <a:t>Download and install Python 3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5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internal GitHub</a:t>
            </a:r>
          </a:p>
          <a:p>
            <a:pPr lvl="1"/>
            <a:r>
              <a:rPr lang="en-US" dirty="0">
                <a:hlinkClick r:id="rId6"/>
              </a:rPr>
              <a:t>https://github.wwt.com/hullt/rest-api-http-foundations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4"/>
              </a:rPr>
              <a:t>https://curl.haxx.se</a:t>
            </a:r>
            <a:endParaRPr lang="en-US" dirty="0"/>
          </a:p>
          <a:p>
            <a:r>
              <a:rPr lang="en-US" dirty="0">
                <a:hlinkClick r:id="rId5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Programmatic interaction with…</a:t>
            </a:r>
          </a:p>
          <a:p>
            <a:r>
              <a:rPr lang="en-US" dirty="0"/>
              <a:t>System automation and integration with…</a:t>
            </a:r>
          </a:p>
          <a:p>
            <a:r>
              <a:rPr lang="en-US" dirty="0"/>
              <a:t>Something else…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APIs are the foundation of automated infrastructures (what our customers want/need)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F43F39-EACF-0745-93AC-CBF0EF4B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652</Words>
  <Application>Microsoft Macintosh PowerPoint</Application>
  <PresentationFormat>Widescreen</PresentationFormat>
  <Paragraphs>143</Paragraphs>
  <Slides>21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REST API Calls With HTTP</vt:lpstr>
      <vt:lpstr>If you want hands-on practice…</vt:lpstr>
      <vt:lpstr>Part I</vt:lpstr>
      <vt:lpstr>Why Are REST APIs Important?</vt:lpstr>
      <vt:lpstr>Part II</vt:lpstr>
      <vt:lpstr>What is cURL?</vt:lpstr>
      <vt:lpstr>Outline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105</cp:revision>
  <dcterms:created xsi:type="dcterms:W3CDTF">2020-02-11T00:22:44Z</dcterms:created>
  <dcterms:modified xsi:type="dcterms:W3CDTF">2020-03-18T18:32:42Z</dcterms:modified>
</cp:coreProperties>
</file>