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59" r:id="rId28"/>
    <p:sldId id="378" r:id="rId29"/>
    <p:sldId id="364" r:id="rId30"/>
    <p:sldId id="360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3" r:id="rId40"/>
    <p:sldId id="374" r:id="rId41"/>
    <p:sldId id="375" r:id="rId42"/>
    <p:sldId id="376" r:id="rId43"/>
    <p:sldId id="322" r:id="rId44"/>
    <p:sldId id="329" r:id="rId45"/>
    <p:sldId id="330" r:id="rId46"/>
    <p:sldId id="328" r:id="rId47"/>
    <p:sldId id="333" r:id="rId48"/>
    <p:sldId id="334" r:id="rId49"/>
    <p:sldId id="335" r:id="rId50"/>
    <p:sldId id="311" r:id="rId51"/>
    <p:sldId id="321" r:id="rId52"/>
    <p:sldId id="28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6395"/>
  </p:normalViewPr>
  <p:slideViewPr>
    <p:cSldViewPr snapToGrid="0" snapToObjects="1">
      <p:cViewPr>
        <p:scale>
          <a:sx n="112" d="100"/>
          <a:sy n="112" d="100"/>
        </p:scale>
        <p:origin x="-160" y="13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only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only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2171</TotalTime>
  <Words>2731</Words>
  <Application>Microsoft Macintosh PowerPoint</Application>
  <PresentationFormat>Widescreen</PresentationFormat>
  <Paragraphs>415</Paragraphs>
  <Slides>52</Slides>
  <Notes>30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Python Requests Syntax Format</vt:lpstr>
      <vt:lpstr>Python Requests Response Object</vt:lpstr>
      <vt:lpstr>Install Python Requests</vt:lpstr>
      <vt:lpstr>PowerPoint Presentation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168</cp:revision>
  <dcterms:created xsi:type="dcterms:W3CDTF">2020-02-11T00:22:44Z</dcterms:created>
  <dcterms:modified xsi:type="dcterms:W3CDTF">2020-04-11T23:07:20Z</dcterms:modified>
</cp:coreProperties>
</file>