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311" r:id="rId98"/>
    <p:sldId id="321" r:id="rId99"/>
    <p:sldId id="28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curl example2" descr="curl example2">
            <a:hlinkClick r:id="" action="ppaction://media"/>
            <a:extLst>
              <a:ext uri="{FF2B5EF4-FFF2-40B4-BE49-F238E27FC236}">
                <a16:creationId xmlns:a16="http://schemas.microsoft.com/office/drawing/2014/main" id="{6A3A0D05-6864-C245-9FD3-8719E26462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49" y="1587"/>
            <a:ext cx="12164367" cy="67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print(headers)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()['response'][0])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X-Cisco-Meraki-API-Key:$MERAKI_TOKEN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'X-Cisco-Meraki-API-Key:'$MERAKI_TOKEN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()[0])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['X-XSRF-TOKEN’]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8422</TotalTime>
  <Words>7107</Words>
  <Application>Microsoft Macintosh PowerPoint</Application>
  <PresentationFormat>Widescreen</PresentationFormat>
  <Paragraphs>969</Paragraphs>
  <Slides>99</Slides>
  <Notes>73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282</cp:revision>
  <dcterms:created xsi:type="dcterms:W3CDTF">2020-02-11T00:22:44Z</dcterms:created>
  <dcterms:modified xsi:type="dcterms:W3CDTF">2020-04-23T05:18:50Z</dcterms:modified>
</cp:coreProperties>
</file>