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8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5" r:id="rId40"/>
    <p:sldId id="376" r:id="rId41"/>
    <p:sldId id="322" r:id="rId42"/>
    <p:sldId id="379" r:id="rId43"/>
    <p:sldId id="381" r:id="rId44"/>
    <p:sldId id="380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30" r:id="rId58"/>
    <p:sldId id="328" r:id="rId59"/>
    <p:sldId id="394" r:id="rId60"/>
    <p:sldId id="395" r:id="rId61"/>
    <p:sldId id="333" r:id="rId62"/>
    <p:sldId id="334" r:id="rId63"/>
    <p:sldId id="335" r:id="rId64"/>
    <p:sldId id="311" r:id="rId65"/>
    <p:sldId id="321" r:id="rId66"/>
    <p:sldId id="280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86395"/>
  </p:normalViewPr>
  <p:slideViewPr>
    <p:cSldViewPr snapToGrid="0" snapToObjects="1">
      <p:cViewPr>
        <p:scale>
          <a:sx n="111" d="100"/>
          <a:sy n="111" d="100"/>
        </p:scale>
        <p:origin x="1256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5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2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</a:t>
            </a:r>
            <a:r>
              <a:rPr lang="en-US" sz="2400"/>
              <a:t>will accept </a:t>
            </a:r>
            <a:r>
              <a:rPr lang="en-US" sz="2400" dirty="0"/>
              <a:t>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– enhanced</a:t>
            </a:r>
          </a:p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headers variables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header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6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3436</TotalTime>
  <Words>4170</Words>
  <Application>Microsoft Macintosh PowerPoint</Application>
  <PresentationFormat>Widescreen</PresentationFormat>
  <Paragraphs>630</Paragraphs>
  <Slides>66</Slides>
  <Notes>46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Digital Network Architecture (DNA)</vt:lpstr>
      <vt:lpstr>Digital Network Architecture (DNA)</vt:lpstr>
      <vt:lpstr>Digital Network Architecture (DNA)</vt:lpstr>
      <vt:lpstr>Meraki</vt:lpstr>
      <vt:lpstr>Meraki</vt:lpstr>
      <vt:lpstr>Meraki</vt:lpstr>
      <vt:lpstr>Software-Defined Wide Area Network (SD-WAN)</vt:lpstr>
      <vt:lpstr>Software-Defined Wide Area Network (SD-WAN)</vt:lpstr>
      <vt:lpstr>Software-Defined Wide Area Network (SD-WAN)</vt:lpstr>
      <vt:lpstr>Webex Teams</vt:lpstr>
      <vt:lpstr>Webex Teams</vt:lpstr>
      <vt:lpstr>Webex Teams</vt:lpstr>
      <vt:lpstr>Part V</vt:lpstr>
      <vt:lpstr>Outline</vt:lpstr>
      <vt:lpstr>cURL – DevNet Always-On ACI Sandbox</vt:lpstr>
      <vt:lpstr>cURL – DevNet Always-On ACI Sandbox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220</cp:revision>
  <dcterms:created xsi:type="dcterms:W3CDTF">2020-02-11T00:22:44Z</dcterms:created>
  <dcterms:modified xsi:type="dcterms:W3CDTF">2020-04-17T00:22:55Z</dcterms:modified>
</cp:coreProperties>
</file>