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29" r:id="rId43"/>
    <p:sldId id="330" r:id="rId44"/>
    <p:sldId id="328" r:id="rId45"/>
    <p:sldId id="333" r:id="rId46"/>
    <p:sldId id="334" r:id="rId47"/>
    <p:sldId id="335" r:id="rId48"/>
    <p:sldId id="311" r:id="rId49"/>
    <p:sldId id="321" r:id="rId50"/>
    <p:sldId id="28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>
        <p:scale>
          <a:sx n="122" d="100"/>
          <a:sy n="122" d="100"/>
        </p:scale>
        <p:origin x="88" y="-2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2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82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5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charRg st="335" end="3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2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charRg st="382" end="4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6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charRg st="446" end="5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</TotalTime>
  <Words>2753</Words>
  <Application>Microsoft Macintosh PowerPoint</Application>
  <PresentationFormat>Widescreen</PresentationFormat>
  <Paragraphs>410</Paragraphs>
  <Slides>50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179</cp:revision>
  <dcterms:created xsi:type="dcterms:W3CDTF">2020-02-11T00:22:44Z</dcterms:created>
  <dcterms:modified xsi:type="dcterms:W3CDTF">2020-04-13T02:49:08Z</dcterms:modified>
</cp:coreProperties>
</file>