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6" r:id="rId3"/>
    <p:sldId id="337" r:id="rId4"/>
    <p:sldId id="277" r:id="rId5"/>
    <p:sldId id="272" r:id="rId6"/>
    <p:sldId id="278" r:id="rId7"/>
    <p:sldId id="257" r:id="rId8"/>
    <p:sldId id="327" r:id="rId9"/>
    <p:sldId id="281" r:id="rId10"/>
    <p:sldId id="336" r:id="rId11"/>
    <p:sldId id="331" r:id="rId12"/>
    <p:sldId id="270" r:id="rId13"/>
    <p:sldId id="332" r:id="rId14"/>
    <p:sldId id="326" r:id="rId15"/>
    <p:sldId id="322" r:id="rId16"/>
    <p:sldId id="329" r:id="rId17"/>
    <p:sldId id="330" r:id="rId18"/>
    <p:sldId id="328" r:id="rId19"/>
    <p:sldId id="333" r:id="rId20"/>
    <p:sldId id="334" r:id="rId21"/>
    <p:sldId id="335" r:id="rId22"/>
    <p:sldId id="311" r:id="rId23"/>
    <p:sldId id="32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wt/curl-requests-foundations" TargetMode="External"/><Relationship Id="rId5" Type="http://schemas.openxmlformats.org/officeDocument/2006/relationships/hyperlink" Target="https://hub.docker.com/u/wwt01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flags are common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[FLAGS] 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endParaRPr lang="en-US" sz="2800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– HTTP method (GET, POST, PUT, DELETE) – default is GET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– HTTP client header to send(key/value pairs, one per -H (multiple -H allowed)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– HTTP PUT/POST (multiple -d/--data flags allowed)</a:t>
            </a:r>
          </a:p>
          <a:p>
            <a:pPr lvl="2"/>
            <a:r>
              <a:rPr lang="en-US" dirty="0"/>
              <a:t>{"key1":"value1","key2":"value2"}</a:t>
            </a:r>
          </a:p>
          <a:p>
            <a:pPr lvl="2"/>
            <a:r>
              <a:rPr lang="en-US" dirty="0"/>
              <a:t>content-type application/x-www-form-</a:t>
            </a:r>
            <a:r>
              <a:rPr lang="en-US" dirty="0" err="1"/>
              <a:t>urlencoded</a:t>
            </a:r>
            <a:r>
              <a:rPr lang="en-US" dirty="0"/>
              <a:t> or use --</a:t>
            </a:r>
            <a:r>
              <a:rPr lang="en-US" dirty="0" err="1"/>
              <a:t>dataraw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– include server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– follow redirects (location)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– display detailed request and response information (verbose)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</a:t>
            </a:r>
            <a:r>
              <a:rPr lang="en-US" i="1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write response output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credentials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--basic </a:t>
            </a:r>
            <a:r>
              <a:rPr lang="en-US" dirty="0"/>
              <a:t>– Use HTTP Basic Authentication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Flags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Docker Image from Docker Hub (wwt01)</a:t>
            </a:r>
          </a:p>
          <a:p>
            <a:pPr lvl="1"/>
            <a:r>
              <a:rPr lang="en-US" dirty="0">
                <a:hlinkClick r:id="rId5"/>
              </a:rPr>
              <a:t>https://hub.docker.com/u/wwt01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**Need Complete URL**</a:t>
            </a:r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6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Development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Instructions to run the </a:t>
            </a:r>
            <a:r>
              <a:rPr lang="en-US"/>
              <a:t>Docker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www.website.com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979</Words>
  <Application>Microsoft Macintosh PowerPoint</Application>
  <PresentationFormat>Widescreen</PresentationFormat>
  <Paragraphs>191</Paragraphs>
  <Slides>24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Start the Development Environment</vt:lpstr>
      <vt:lpstr>Part I</vt:lpstr>
      <vt:lpstr>Why Are REST APIs Important?</vt:lpstr>
      <vt:lpstr>Part II</vt:lpstr>
      <vt:lpstr>What is cURL?</vt:lpstr>
      <vt:lpstr>Outline</vt:lpstr>
      <vt:lpstr>cURL Syntax Format</vt:lpstr>
      <vt:lpstr>cURL Command Flags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113</cp:revision>
  <dcterms:created xsi:type="dcterms:W3CDTF">2020-02-11T00:22:44Z</dcterms:created>
  <dcterms:modified xsi:type="dcterms:W3CDTF">2020-03-30T22:27:52Z</dcterms:modified>
</cp:coreProperties>
</file>