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76" r:id="rId3"/>
    <p:sldId id="277" r:id="rId4"/>
    <p:sldId id="272" r:id="rId5"/>
    <p:sldId id="278" r:id="rId6"/>
    <p:sldId id="257" r:id="rId7"/>
    <p:sldId id="327" r:id="rId8"/>
    <p:sldId id="331" r:id="rId9"/>
    <p:sldId id="270" r:id="rId10"/>
    <p:sldId id="332" r:id="rId11"/>
    <p:sldId id="326" r:id="rId12"/>
    <p:sldId id="322" r:id="rId13"/>
    <p:sldId id="329" r:id="rId14"/>
    <p:sldId id="330" r:id="rId15"/>
    <p:sldId id="328" r:id="rId16"/>
    <p:sldId id="333" r:id="rId17"/>
    <p:sldId id="334" r:id="rId18"/>
    <p:sldId id="335" r:id="rId19"/>
    <p:sldId id="311" r:id="rId20"/>
    <p:sldId id="321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7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125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3/20/20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2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9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9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2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urllib.reques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sl/install-win1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ithub.com/wwt/curl-requests-foundations" TargetMode="External"/><Relationship Id="rId4" Type="http://schemas.openxmlformats.org/officeDocument/2006/relationships/hyperlink" Target="https://www.python.org/downloads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hyperlink" Target="https://en.wikipedia.org/wiki/CUR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quests.readthedocs.io/en/master/" TargetMode="External"/><Relationship Id="rId4" Type="http://schemas.openxmlformats.org/officeDocument/2006/relationships/hyperlink" Target="https://curl.haxx.se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#cUR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url_demo" descr="curl_demo">
            <a:hlinkClick r:id="" action="ppaction://media"/>
            <a:extLst>
              <a:ext uri="{FF2B5EF4-FFF2-40B4-BE49-F238E27FC236}">
                <a16:creationId xmlns:a16="http://schemas.microsoft.com/office/drawing/2014/main" id="{5E535354-C3A9-5342-824F-BE14F3954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129" y="2420536"/>
            <a:ext cx="6012146" cy="3588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85" y="6277281"/>
            <a:ext cx="11995229" cy="495406"/>
          </a:xfrm>
        </p:spPr>
        <p:txBody>
          <a:bodyPr>
            <a:normAutofit/>
          </a:bodyPr>
          <a:lstStyle/>
          <a:p>
            <a:r>
              <a:rPr lang="en-US" dirty="0"/>
              <a:t>An introduction to Unix </a:t>
            </a:r>
            <a:r>
              <a:rPr lang="en-US" dirty="0" err="1"/>
              <a:t>cURL</a:t>
            </a:r>
            <a:r>
              <a:rPr lang="en-US" dirty="0"/>
              <a:t>, Python Requests, &amp; hands-on API practice with Cisco platforms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4826"/>
            <a:ext cx="5715000" cy="163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85" y="1051197"/>
            <a:ext cx="11995230" cy="1285177"/>
          </a:xfrm>
        </p:spPr>
        <p:txBody>
          <a:bodyPr>
            <a:normAutofit/>
          </a:bodyPr>
          <a:lstStyle/>
          <a:p>
            <a:r>
              <a:rPr lang="en-US" dirty="0" err="1"/>
              <a:t>cURL</a:t>
            </a:r>
            <a:r>
              <a:rPr lang="en-US" dirty="0"/>
              <a:t> &amp; Python Requests Foundations</a:t>
            </a:r>
          </a:p>
        </p:txBody>
      </p:sp>
      <p:pic>
        <p:nvPicPr>
          <p:cNvPr id="4" name="requests_demo" descr="requests_demo">
            <a:hlinkClick r:id="" action="ppaction://media"/>
            <a:extLst>
              <a:ext uri="{FF2B5EF4-FFF2-40B4-BE49-F238E27FC236}">
                <a16:creationId xmlns:a16="http://schemas.microsoft.com/office/drawing/2014/main" id="{A33E16A6-8AD2-1340-862F-7625DA3C60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119150" y="2420536"/>
            <a:ext cx="6012146" cy="35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91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Requests Library overview</a:t>
            </a:r>
          </a:p>
          <a:p>
            <a:r>
              <a:rPr lang="en-US" dirty="0"/>
              <a:t>Requests methods, arguments, and objects</a:t>
            </a:r>
          </a:p>
          <a:p>
            <a:r>
              <a:rPr lang="en-US" dirty="0"/>
              <a:t>Basic Requests examples and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7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Requests?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50F06-1C74-1F49-A9A6-D33E1E09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1470764"/>
            <a:ext cx="10418704" cy="3911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0F09F7-08F2-9946-9766-6B0BB9BB7E00}"/>
              </a:ext>
            </a:extLst>
          </p:cNvPr>
          <p:cNvSpPr/>
          <p:nvPr/>
        </p:nvSpPr>
        <p:spPr>
          <a:xfrm>
            <a:off x="3086718" y="3946967"/>
            <a:ext cx="7326774" cy="625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68C860-F216-C940-9B2E-56EE3BB84FF2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https://docs.python.org/3.8/library/urllib.request.html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Overview</a:t>
            </a:r>
          </a:p>
        </p:txBody>
      </p:sp>
    </p:spTree>
    <p:extLst>
      <p:ext uri="{BB962C8B-B14F-4D97-AF65-F5344CB8AC3E}">
        <p14:creationId xmlns:p14="http://schemas.microsoft.com/office/powerpoint/2010/main" val="8991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pPr lvl="1"/>
            <a:r>
              <a:rPr lang="en-US" dirty="0"/>
              <a:t>Firepower</a:t>
            </a:r>
          </a:p>
          <a:p>
            <a:pPr lvl="1"/>
            <a:r>
              <a:rPr lang="en-US" dirty="0"/>
              <a:t>SD-WAN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Platform summary overview</a:t>
            </a:r>
          </a:p>
          <a:p>
            <a:pPr lvl="1"/>
            <a:r>
              <a:rPr lang="en-US" dirty="0"/>
              <a:t>Review API documentation </a:t>
            </a:r>
          </a:p>
          <a:p>
            <a:pPr lvl="1"/>
            <a:r>
              <a:rPr lang="en-US" dirty="0"/>
              <a:t>Review resources available for programmatic access/practice/testing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6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Understand authentication methodology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 to authenticate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request(s)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2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421824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Review authentication methodology</a:t>
            </a:r>
          </a:p>
          <a:p>
            <a:pPr lvl="1"/>
            <a:r>
              <a:rPr lang="en-US" dirty="0"/>
              <a:t>Build Python scripts to authenticate</a:t>
            </a:r>
          </a:p>
          <a:p>
            <a:pPr lvl="1"/>
            <a:r>
              <a:rPr lang="en-US" dirty="0"/>
              <a:t>Build Python scripts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Quiz, Practice Resources,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3928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access to a Unix-style terminal (Linux, macOS, WSL, etc.)</a:t>
            </a:r>
          </a:p>
          <a:p>
            <a:pPr lvl="1"/>
            <a:r>
              <a:rPr lang="en-US" dirty="0">
                <a:hlinkClick r:id="rId3"/>
              </a:rPr>
              <a:t>https://docs.microsoft.com/en-us/windows/wsl/install-win10</a:t>
            </a:r>
            <a:endParaRPr lang="en-US" dirty="0"/>
          </a:p>
          <a:p>
            <a:r>
              <a:rPr lang="en-US" dirty="0"/>
              <a:t>Download and install Python 3</a:t>
            </a:r>
          </a:p>
          <a:p>
            <a:pPr lvl="1"/>
            <a:r>
              <a:rPr lang="en-US" dirty="0">
                <a:hlinkClick r:id="rId4"/>
              </a:rPr>
              <a:t>https://www.python.org/downloads/</a:t>
            </a:r>
            <a:endParaRPr lang="en-US" dirty="0"/>
          </a:p>
          <a:p>
            <a:r>
              <a:rPr lang="en-US" dirty="0"/>
              <a:t>Download this presentation from WWT’s GitHub</a:t>
            </a:r>
          </a:p>
          <a:p>
            <a:pPr lvl="1"/>
            <a:r>
              <a:rPr lang="en-US" dirty="0">
                <a:hlinkClick r:id="rId5"/>
              </a:rPr>
              <a:t>https://github.com/wwt/curl-requests-foundations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6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an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https://en.wikipedia.org/wiki/CURL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r>
              <a:rPr lang="en-US" dirty="0">
                <a:hlinkClick r:id="rId4"/>
              </a:rPr>
              <a:t>https://curl.haxx.se</a:t>
            </a:r>
            <a:endParaRPr lang="en-US" dirty="0"/>
          </a:p>
          <a:p>
            <a:r>
              <a:rPr lang="en-US" dirty="0">
                <a:hlinkClick r:id="rId5"/>
              </a:rPr>
              <a:t>https://requests.readthedocs.io/en/master/</a:t>
            </a:r>
            <a:endParaRPr lang="en-US" dirty="0"/>
          </a:p>
          <a:p>
            <a:r>
              <a:rPr lang="en-US" dirty="0"/>
              <a:t>Cisco API documentation #1</a:t>
            </a:r>
          </a:p>
          <a:p>
            <a:r>
              <a:rPr lang="en-US" dirty="0"/>
              <a:t>Cisco API documentation #2</a:t>
            </a:r>
          </a:p>
          <a:p>
            <a:r>
              <a:rPr lang="en-US" dirty="0"/>
              <a:t>Cisco API documentation #3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REST APIs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/>
          <a:lstStyle/>
          <a:p>
            <a:r>
              <a:rPr lang="en-US" dirty="0"/>
              <a:t>Programmatic interaction with…</a:t>
            </a:r>
          </a:p>
          <a:p>
            <a:r>
              <a:rPr lang="en-US" dirty="0"/>
              <a:t>System automation and integration with…</a:t>
            </a:r>
          </a:p>
          <a:p>
            <a:r>
              <a:rPr lang="en-US" dirty="0"/>
              <a:t>Something else…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APIs are the foundation of automated infrastructures (what our customers want/need)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6F43F39-EACF-0745-93AC-CBF0EF4BF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0868">
            <a:off x="4407451" y="780407"/>
            <a:ext cx="3377096" cy="5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1" y="1802476"/>
            <a:ext cx="8013298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cURL</a:t>
            </a:r>
            <a:r>
              <a:rPr lang="en-US" i="1" dirty="0"/>
              <a:t> is a command-line tool for getting or sending data including files using URL syntax.”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https://en.wikipedia.org/wiki/CURL#cURL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</a:t>
            </a:r>
            <a:r>
              <a:rPr lang="en-US" dirty="0" err="1"/>
              <a:t>cURL</a:t>
            </a:r>
            <a:r>
              <a:rPr lang="en-US" dirty="0"/>
              <a:t> allows us to make REST API calls from a terminal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format</a:t>
            </a:r>
          </a:p>
          <a:p>
            <a:r>
              <a:rPr lang="en-US" dirty="0" err="1"/>
              <a:t>cURL</a:t>
            </a:r>
            <a:r>
              <a:rPr lang="en-US" dirty="0"/>
              <a:t> command flag definitions</a:t>
            </a:r>
          </a:p>
          <a:p>
            <a:r>
              <a:rPr lang="en-US" dirty="0"/>
              <a:t>Basic </a:t>
            </a:r>
            <a:r>
              <a:rPr lang="en-US" dirty="0" err="1"/>
              <a:t>cURL</a:t>
            </a:r>
            <a:r>
              <a:rPr lang="en-US" dirty="0"/>
              <a:t> examples and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9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26117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Python “Requests”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“Requests is a Python HTTP library, released under the Apache License 2.0. The goal of the project is to make HTTP requests simpler and more human-friendly.”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Requests allows us to make REST API calls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1344</TotalTime>
  <Words>636</Words>
  <Application>Microsoft Macintosh PowerPoint</Application>
  <PresentationFormat>Widescreen</PresentationFormat>
  <Paragraphs>141</Paragraphs>
  <Slides>21</Slides>
  <Notes>12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cURL &amp; Python Requests Foundations</vt:lpstr>
      <vt:lpstr>If you want hands-on practice…</vt:lpstr>
      <vt:lpstr>Part I</vt:lpstr>
      <vt:lpstr>Why Are REST APIs Important?</vt:lpstr>
      <vt:lpstr>Part II</vt:lpstr>
      <vt:lpstr>What is cURL?</vt:lpstr>
      <vt:lpstr>Outline</vt:lpstr>
      <vt:lpstr>Part III</vt:lpstr>
      <vt:lpstr>What is the Python “Requests” Library?</vt:lpstr>
      <vt:lpstr>Outline</vt:lpstr>
      <vt:lpstr>Why Python Requests?</vt:lpstr>
      <vt:lpstr>Part IV</vt:lpstr>
      <vt:lpstr>Outline</vt:lpstr>
      <vt:lpstr>Part V</vt:lpstr>
      <vt:lpstr>Outline</vt:lpstr>
      <vt:lpstr>Part VI</vt:lpstr>
      <vt:lpstr>Outline</vt:lpstr>
      <vt:lpstr>Part VII</vt:lpstr>
      <vt:lpstr>Slide Template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106</cp:revision>
  <dcterms:created xsi:type="dcterms:W3CDTF">2020-02-11T00:22:44Z</dcterms:created>
  <dcterms:modified xsi:type="dcterms:W3CDTF">2020-03-20T21:48:15Z</dcterms:modified>
</cp:coreProperties>
</file>