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76" r:id="rId3"/>
    <p:sldId id="277" r:id="rId4"/>
    <p:sldId id="272" r:id="rId5"/>
    <p:sldId id="257" r:id="rId6"/>
    <p:sldId id="270" r:id="rId7"/>
    <p:sldId id="278" r:id="rId8"/>
    <p:sldId id="327" r:id="rId9"/>
    <p:sldId id="322" r:id="rId10"/>
    <p:sldId id="328" r:id="rId11"/>
    <p:sldId id="323" r:id="rId12"/>
    <p:sldId id="326" r:id="rId13"/>
    <p:sldId id="324" r:id="rId14"/>
    <p:sldId id="311" r:id="rId15"/>
    <p:sldId id="325" r:id="rId16"/>
    <p:sldId id="321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6"/>
    <p:restoredTop sz="86395"/>
  </p:normalViewPr>
  <p:slideViewPr>
    <p:cSldViewPr snapToGrid="0" snapToObjects="1">
      <p:cViewPr varScale="1">
        <p:scale>
          <a:sx n="106" d="100"/>
          <a:sy n="106" d="100"/>
        </p:scale>
        <p:origin x="208" y="2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27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0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4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hyperlink" Target="https://en.wikipedia.org/wiki/CUR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quests.readthedocs.io/en/master/" TargetMode="External"/><Relationship Id="rId4" Type="http://schemas.openxmlformats.org/officeDocument/2006/relationships/hyperlink" Target="https://curl.haxx.se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sl/install-win10" TargetMode="External"/><Relationship Id="rId7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wwt.com/hullt/rest-api-http-foundations" TargetMode="External"/><Relationship Id="rId5" Type="http://schemas.openxmlformats.org/officeDocument/2006/relationships/hyperlink" Target="https://atc-support.apps.wwtatc.com/vpn_access" TargetMode="External"/><Relationship Id="rId4" Type="http://schemas.openxmlformats.org/officeDocument/2006/relationships/hyperlink" Target="https://www.python.org/download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77281"/>
            <a:ext cx="9144000" cy="495406"/>
          </a:xfrm>
        </p:spPr>
        <p:txBody>
          <a:bodyPr/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 &amp; Python Requests with hands-on 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3463"/>
            <a:ext cx="9144000" cy="1285177"/>
          </a:xfrm>
        </p:spPr>
        <p:txBody>
          <a:bodyPr/>
          <a:lstStyle/>
          <a:p>
            <a:r>
              <a:rPr lang="en-US" dirty="0"/>
              <a:t>REST API Calls With HTTP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Python Requests Syntax</a:t>
            </a:r>
          </a:p>
        </p:txBody>
      </p:sp>
    </p:spTree>
    <p:extLst>
      <p:ext uri="{BB962C8B-B14F-4D97-AF65-F5344CB8AC3E}">
        <p14:creationId xmlns:p14="http://schemas.microsoft.com/office/powerpoint/2010/main" val="166723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Make 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07403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4"/>
              </a:rPr>
              <a:t>https://curl.haxx.se</a:t>
            </a:r>
            <a:endParaRPr lang="en-US" dirty="0"/>
          </a:p>
          <a:p>
            <a:r>
              <a:rPr lang="en-US" dirty="0">
                <a:hlinkClick r:id="rId5"/>
              </a:rPr>
              <a:t>https://requests.readthedocs.io/en/master/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C01961D0-491D-0649-931E-32C2C883D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352" y="1759352"/>
            <a:ext cx="3339296" cy="333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6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Have access to a Unix-style terminal (Linux, macOS, WSL, etc.)</a:t>
            </a:r>
          </a:p>
          <a:p>
            <a:pPr lvl="1"/>
            <a:r>
              <a:rPr lang="en-US" dirty="0">
                <a:hlinkClick r:id="rId3"/>
              </a:rPr>
              <a:t>https://docs.microsoft.com/en-us/windows/wsl/install-win10</a:t>
            </a:r>
            <a:endParaRPr lang="en-US" dirty="0"/>
          </a:p>
          <a:p>
            <a:r>
              <a:rPr lang="en-US" dirty="0"/>
              <a:t>Download and install Python 3</a:t>
            </a:r>
          </a:p>
          <a:p>
            <a:pPr lvl="1"/>
            <a:r>
              <a:rPr lang="en-US" dirty="0">
                <a:hlinkClick r:id="rId4"/>
              </a:rPr>
              <a:t>https://www.python.org/downloads/</a:t>
            </a:r>
            <a:endParaRPr lang="en-US" dirty="0"/>
          </a:p>
          <a:p>
            <a:r>
              <a:rPr lang="en-US" dirty="0"/>
              <a:t>Connect to the ATC VPN</a:t>
            </a:r>
          </a:p>
          <a:p>
            <a:pPr lvl="1"/>
            <a:r>
              <a:rPr lang="en-US" dirty="0">
                <a:hlinkClick r:id="rId5"/>
              </a:rPr>
              <a:t>https://atc-support.apps.wwtatc.com/vpn_access</a:t>
            </a:r>
            <a:endParaRPr lang="en-US" dirty="0"/>
          </a:p>
          <a:p>
            <a:r>
              <a:rPr lang="en-US" dirty="0"/>
              <a:t>Download this presentation from WWT’s internal GitHub</a:t>
            </a:r>
          </a:p>
          <a:p>
            <a:pPr lvl="1"/>
            <a:r>
              <a:rPr lang="en-US" dirty="0">
                <a:hlinkClick r:id="rId6"/>
              </a:rPr>
              <a:t>https://github.wwt.com/hullt/rest-api-http-foundations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7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/>
          <a:lstStyle/>
          <a:p>
            <a:r>
              <a:rPr lang="en-US" dirty="0"/>
              <a:t>Programmatic interaction with…</a:t>
            </a:r>
          </a:p>
          <a:p>
            <a:r>
              <a:rPr lang="en-US" dirty="0"/>
              <a:t>System automation and integration with…</a:t>
            </a:r>
          </a:p>
          <a:p>
            <a:r>
              <a:rPr lang="en-US" dirty="0"/>
              <a:t>Something else…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APIs are the foundation of automated infrastructures (what our customers want/need)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our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Make 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1202</TotalTime>
  <Words>492</Words>
  <Application>Microsoft Macintosh PowerPoint</Application>
  <PresentationFormat>Widescreen</PresentationFormat>
  <Paragraphs>97</Paragraphs>
  <Slides>18</Slides>
  <Notes>11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REST API Calls With HTTP</vt:lpstr>
      <vt:lpstr>If you want hands-on practice…</vt:lpstr>
      <vt:lpstr>Part I</vt:lpstr>
      <vt:lpstr>Why Are REST APIs Important?</vt:lpstr>
      <vt:lpstr>What is cURL?</vt:lpstr>
      <vt:lpstr>What is the Python “Requests” Library?</vt:lpstr>
      <vt:lpstr>Part II</vt:lpstr>
      <vt:lpstr>Slide Template</vt:lpstr>
      <vt:lpstr>Part III</vt:lpstr>
      <vt:lpstr>Slide Template</vt:lpstr>
      <vt:lpstr>Part IV</vt:lpstr>
      <vt:lpstr>Why Python Requests?</vt:lpstr>
      <vt:lpstr>Part V</vt:lpstr>
      <vt:lpstr>Slide Template</vt:lpstr>
      <vt:lpstr>PowerPoint Presentation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100</cp:revision>
  <dcterms:created xsi:type="dcterms:W3CDTF">2020-02-11T00:22:44Z</dcterms:created>
  <dcterms:modified xsi:type="dcterms:W3CDTF">2020-03-10T19:02:10Z</dcterms:modified>
</cp:coreProperties>
</file>