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2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2" r:id="rId33"/>
    <p:sldId id="363" r:id="rId34"/>
    <p:sldId id="367" r:id="rId35"/>
    <p:sldId id="368" r:id="rId36"/>
    <p:sldId id="377" r:id="rId37"/>
    <p:sldId id="372" r:id="rId38"/>
    <p:sldId id="375" r:id="rId39"/>
    <p:sldId id="376" r:id="rId40"/>
    <p:sldId id="322" r:id="rId41"/>
    <p:sldId id="379" r:id="rId42"/>
    <p:sldId id="381" r:id="rId43"/>
    <p:sldId id="380" r:id="rId44"/>
    <p:sldId id="394" r:id="rId45"/>
    <p:sldId id="395" r:id="rId46"/>
    <p:sldId id="398" r:id="rId47"/>
    <p:sldId id="396" r:id="rId48"/>
    <p:sldId id="400" r:id="rId49"/>
    <p:sldId id="402" r:id="rId50"/>
    <p:sldId id="404" r:id="rId51"/>
    <p:sldId id="405" r:id="rId52"/>
    <p:sldId id="449" r:id="rId53"/>
    <p:sldId id="382" r:id="rId54"/>
    <p:sldId id="383" r:id="rId55"/>
    <p:sldId id="384" r:id="rId56"/>
    <p:sldId id="406" r:id="rId57"/>
    <p:sldId id="418" r:id="rId58"/>
    <p:sldId id="409" r:id="rId59"/>
    <p:sldId id="412" r:id="rId60"/>
    <p:sldId id="414" r:id="rId61"/>
    <p:sldId id="416" r:id="rId62"/>
    <p:sldId id="417" r:id="rId63"/>
    <p:sldId id="450" r:id="rId64"/>
    <p:sldId id="385" r:id="rId65"/>
    <p:sldId id="386" r:id="rId66"/>
    <p:sldId id="387" r:id="rId67"/>
    <p:sldId id="419" r:id="rId68"/>
    <p:sldId id="421" r:id="rId69"/>
    <p:sldId id="422" r:id="rId70"/>
    <p:sldId id="423" r:id="rId71"/>
    <p:sldId id="429" r:id="rId72"/>
    <p:sldId id="440" r:id="rId73"/>
    <p:sldId id="451" r:id="rId74"/>
    <p:sldId id="388" r:id="rId75"/>
    <p:sldId id="389" r:id="rId76"/>
    <p:sldId id="390" r:id="rId77"/>
    <p:sldId id="433" r:id="rId78"/>
    <p:sldId id="434" r:id="rId79"/>
    <p:sldId id="441" r:id="rId80"/>
    <p:sldId id="435" r:id="rId81"/>
    <p:sldId id="436" r:id="rId82"/>
    <p:sldId id="437" r:id="rId83"/>
    <p:sldId id="438" r:id="rId84"/>
    <p:sldId id="439" r:id="rId85"/>
    <p:sldId id="447" r:id="rId86"/>
    <p:sldId id="452" r:id="rId87"/>
    <p:sldId id="391" r:id="rId88"/>
    <p:sldId id="392" r:id="rId89"/>
    <p:sldId id="393" r:id="rId90"/>
    <p:sldId id="442" r:id="rId91"/>
    <p:sldId id="443" r:id="rId92"/>
    <p:sldId id="444" r:id="rId93"/>
    <p:sldId id="445" r:id="rId94"/>
    <p:sldId id="446" r:id="rId95"/>
    <p:sldId id="448" r:id="rId96"/>
    <p:sldId id="335" r:id="rId97"/>
    <p:sldId id="431" r:id="rId98"/>
    <p:sldId id="311" r:id="rId99"/>
    <p:sldId id="321" r:id="rId100"/>
    <p:sldId id="280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--no-banner --classic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b="1" i="1" dirty="0"/>
              <a:t># option 1 to display the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options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option 2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'][0])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8270</TotalTime>
  <Words>7077</Words>
  <Application>Microsoft Macintosh PowerPoint</Application>
  <PresentationFormat>Widescreen</PresentationFormat>
  <Paragraphs>967</Paragraphs>
  <Slides>100</Slides>
  <Notes>73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PowerPoint Presentation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274</cp:revision>
  <dcterms:created xsi:type="dcterms:W3CDTF">2020-02-11T00:22:44Z</dcterms:created>
  <dcterms:modified xsi:type="dcterms:W3CDTF">2020-04-22T17:54:08Z</dcterms:modified>
</cp:coreProperties>
</file>