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33" r:id="rId60"/>
    <p:sldId id="334" r:id="rId61"/>
    <p:sldId id="335" r:id="rId62"/>
    <p:sldId id="311" r:id="rId63"/>
    <p:sldId id="321" r:id="rId64"/>
    <p:sldId id="280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header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3303</TotalTime>
  <Words>3922</Words>
  <Application>Microsoft Macintosh PowerPoint</Application>
  <PresentationFormat>Widescreen</PresentationFormat>
  <Paragraphs>602</Paragraphs>
  <Slides>64</Slides>
  <Notes>44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211</cp:revision>
  <dcterms:created xsi:type="dcterms:W3CDTF">2020-02-11T00:22:44Z</dcterms:created>
  <dcterms:modified xsi:type="dcterms:W3CDTF">2020-04-16T14:10:50Z</dcterms:modified>
</cp:coreProperties>
</file>