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29" r:id="rId43"/>
    <p:sldId id="379" r:id="rId44"/>
    <p:sldId id="381" r:id="rId45"/>
    <p:sldId id="380" r:id="rId46"/>
    <p:sldId id="330" r:id="rId47"/>
    <p:sldId id="328" r:id="rId48"/>
    <p:sldId id="333" r:id="rId49"/>
    <p:sldId id="334" r:id="rId50"/>
    <p:sldId id="335" r:id="rId51"/>
    <p:sldId id="311" r:id="rId52"/>
    <p:sldId id="321" r:id="rId53"/>
    <p:sldId id="28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86395"/>
  </p:normalViewPr>
  <p:slideViewPr>
    <p:cSldViewPr snapToGrid="0" snapToObjects="1">
      <p:cViewPr>
        <p:scale>
          <a:sx n="86" d="100"/>
          <a:sy n="86" d="100"/>
        </p:scale>
        <p:origin x="2216" y="70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SD-WAN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Physical and virtual datacenter SDN switching solution</a:t>
            </a:r>
          </a:p>
          <a:p>
            <a:pPr lvl="1"/>
            <a:r>
              <a:rPr lang="en-US" dirty="0"/>
              <a:t>Spans on-premises, co-location,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HTTP 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</a:t>
            </a:r>
            <a:r>
              <a:rPr lang="en-US" b="1" i="1" dirty="0">
                <a:solidFill>
                  <a:srgbClr val="FF0000"/>
                </a:solidFill>
              </a:rPr>
              <a:t>-address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2525</TotalTime>
  <Words>3053</Words>
  <Application>Microsoft Macintosh PowerPoint</Application>
  <PresentationFormat>Widescreen</PresentationFormat>
  <Paragraphs>453</Paragraphs>
  <Slides>53</Slides>
  <Notes>32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Outline</vt:lpstr>
      <vt:lpstr>Application Centric Infrastructure (ACI)</vt:lpstr>
      <vt:lpstr>Application Centric Infrastructure (ACI)</vt:lpstr>
      <vt:lpstr>Application Centric Infrastructure (ACI)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186</cp:revision>
  <dcterms:created xsi:type="dcterms:W3CDTF">2020-02-11T00:22:44Z</dcterms:created>
  <dcterms:modified xsi:type="dcterms:W3CDTF">2020-04-15T16:27:03Z</dcterms:modified>
</cp:coreProperties>
</file>