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98" r:id="rId62"/>
    <p:sldId id="396" r:id="rId63"/>
    <p:sldId id="400" r:id="rId64"/>
    <p:sldId id="402" r:id="rId65"/>
    <p:sldId id="404" r:id="rId66"/>
    <p:sldId id="405" r:id="rId67"/>
    <p:sldId id="406" r:id="rId68"/>
    <p:sldId id="418" r:id="rId69"/>
    <p:sldId id="409" r:id="rId70"/>
    <p:sldId id="410" r:id="rId71"/>
    <p:sldId id="412" r:id="rId72"/>
    <p:sldId id="414" r:id="rId73"/>
    <p:sldId id="416" r:id="rId74"/>
    <p:sldId id="417" r:id="rId75"/>
    <p:sldId id="419" r:id="rId76"/>
    <p:sldId id="421" r:id="rId77"/>
    <p:sldId id="422" r:id="rId78"/>
    <p:sldId id="423" r:id="rId79"/>
    <p:sldId id="429" r:id="rId80"/>
    <p:sldId id="440" r:id="rId81"/>
    <p:sldId id="433" r:id="rId82"/>
    <p:sldId id="434" r:id="rId83"/>
    <p:sldId id="441" r:id="rId84"/>
    <p:sldId id="435" r:id="rId85"/>
    <p:sldId id="436" r:id="rId86"/>
    <p:sldId id="437" r:id="rId87"/>
    <p:sldId id="438" r:id="rId88"/>
    <p:sldId id="439" r:id="rId89"/>
    <p:sldId id="447" r:id="rId90"/>
    <p:sldId id="442" r:id="rId91"/>
    <p:sldId id="443" r:id="rId92"/>
    <p:sldId id="444" r:id="rId93"/>
    <p:sldId id="445" r:id="rId94"/>
    <p:sldId id="446" r:id="rId95"/>
    <p:sldId id="448" r:id="rId96"/>
    <p:sldId id="431" r:id="rId97"/>
    <p:sldId id="430" r:id="rId98"/>
    <p:sldId id="333" r:id="rId99"/>
    <p:sldId id="334" r:id="rId100"/>
    <p:sldId id="335" r:id="rId101"/>
    <p:sldId id="311" r:id="rId102"/>
    <p:sldId id="321" r:id="rId103"/>
    <p:sldId id="280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4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41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9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0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77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5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5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58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00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7469</TotalTime>
  <Words>7104</Words>
  <Application>Microsoft Macintosh PowerPoint</Application>
  <PresentationFormat>Widescreen</PresentationFormat>
  <Paragraphs>982</Paragraphs>
  <Slides>103</Slides>
  <Notes>72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PowerPoint Presentation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256</cp:revision>
  <dcterms:created xsi:type="dcterms:W3CDTF">2020-02-11T00:22:44Z</dcterms:created>
  <dcterms:modified xsi:type="dcterms:W3CDTF">2020-04-20T22:45:12Z</dcterms:modified>
</cp:coreProperties>
</file>