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7" r:id="rId61"/>
    <p:sldId id="395" r:id="rId62"/>
    <p:sldId id="398" r:id="rId63"/>
    <p:sldId id="396" r:id="rId64"/>
    <p:sldId id="401" r:id="rId65"/>
    <p:sldId id="400" r:id="rId66"/>
    <p:sldId id="403" r:id="rId67"/>
    <p:sldId id="402" r:id="rId68"/>
    <p:sldId id="399" r:id="rId69"/>
    <p:sldId id="404" r:id="rId70"/>
    <p:sldId id="405" r:id="rId71"/>
    <p:sldId id="333" r:id="rId72"/>
    <p:sldId id="334" r:id="rId73"/>
    <p:sldId id="335" r:id="rId74"/>
    <p:sldId id="311" r:id="rId75"/>
    <p:sldId id="321" r:id="rId76"/>
    <p:sldId id="280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header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200 OK response will have an empty body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json_data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To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json_data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3461</TotalTime>
  <Words>4609</Words>
  <Application>Microsoft Macintosh PowerPoint</Application>
  <PresentationFormat>Widescreen</PresentationFormat>
  <Paragraphs>687</Paragraphs>
  <Slides>76</Slides>
  <Notes>50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PowerPoint Presentation</vt:lpstr>
      <vt:lpstr>cURL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Python – DevNet Always-On ACI Sandbox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223</cp:revision>
  <dcterms:created xsi:type="dcterms:W3CDTF">2020-02-11T00:22:44Z</dcterms:created>
  <dcterms:modified xsi:type="dcterms:W3CDTF">2020-04-17T03:09:00Z</dcterms:modified>
</cp:coreProperties>
</file>