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327" r:id="rId10"/>
    <p:sldId id="281" r:id="rId11"/>
    <p:sldId id="339" r:id="rId12"/>
    <p:sldId id="336" r:id="rId13"/>
    <p:sldId id="347" r:id="rId14"/>
    <p:sldId id="348" r:id="rId15"/>
    <p:sldId id="349" r:id="rId16"/>
    <p:sldId id="331" r:id="rId17"/>
    <p:sldId id="270" r:id="rId18"/>
    <p:sldId id="332" r:id="rId19"/>
    <p:sldId id="326" r:id="rId20"/>
    <p:sldId id="322" r:id="rId21"/>
    <p:sldId id="329" r:id="rId22"/>
    <p:sldId id="330" r:id="rId23"/>
    <p:sldId id="328" r:id="rId24"/>
    <p:sldId id="333" r:id="rId25"/>
    <p:sldId id="334" r:id="rId26"/>
    <p:sldId id="335" r:id="rId27"/>
    <p:sldId id="311" r:id="rId28"/>
    <p:sldId id="321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86395"/>
  </p:normalViewPr>
  <p:slideViewPr>
    <p:cSldViewPr snapToGrid="0" snapToObjects="1">
      <p:cViewPr>
        <p:scale>
          <a:sx n="90" d="100"/>
          <a:sy n="90" d="100"/>
        </p:scale>
        <p:origin x="848" y="6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www.whatsmyua.info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98489" y="4199486"/>
            <a:ext cx="4438316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6436804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indicating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25622"/>
            <a:ext cx="13169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226564" y="1825624"/>
            <a:ext cx="591616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142732" y="1825623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4" y="2206297"/>
            <a:ext cx="33174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3414088"/>
            <a:ext cx="145589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365512" y="3414090"/>
            <a:ext cx="584023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3794763"/>
            <a:ext cx="42468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4175435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4175435"/>
            <a:ext cx="731475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indicating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25622"/>
            <a:ext cx="13169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226564" y="1825624"/>
            <a:ext cx="591616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142732" y="1825623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4" y="2206297"/>
            <a:ext cx="33174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3414088"/>
            <a:ext cx="145589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365512" y="3414090"/>
            <a:ext cx="584023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3794763"/>
            <a:ext cx="42468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4175435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4175435"/>
            <a:ext cx="731475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option definitions</a:t>
            </a:r>
          </a:p>
          <a:p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</TotalTime>
  <Words>1584</Words>
  <Application>Microsoft Macintosh PowerPoint</Application>
  <PresentationFormat>Widescreen</PresentationFormat>
  <Paragraphs>250</Paragraphs>
  <Slides>29</Slides>
  <Notes>18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Outline</vt:lpstr>
      <vt:lpstr>cURL Syntax Format</vt:lpstr>
      <vt:lpstr>PowerPoint Presentation</vt:lpstr>
      <vt:lpstr>cURL Command Options</vt:lpstr>
      <vt:lpstr>cURL Command Examples</vt:lpstr>
      <vt:lpstr>cURL Command Examples Continued</vt:lpstr>
      <vt:lpstr>PowerPoint Presentation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135</cp:revision>
  <dcterms:created xsi:type="dcterms:W3CDTF">2020-02-11T00:22:44Z</dcterms:created>
  <dcterms:modified xsi:type="dcterms:W3CDTF">2020-04-01T18:53:13Z</dcterms:modified>
</cp:coreProperties>
</file>