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3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94" r:id="rId46"/>
    <p:sldId id="395" r:id="rId47"/>
    <p:sldId id="398" r:id="rId48"/>
    <p:sldId id="396" r:id="rId49"/>
    <p:sldId id="400" r:id="rId50"/>
    <p:sldId id="402" r:id="rId51"/>
    <p:sldId id="404" r:id="rId52"/>
    <p:sldId id="405" r:id="rId53"/>
    <p:sldId id="449" r:id="rId54"/>
    <p:sldId id="382" r:id="rId55"/>
    <p:sldId id="383" r:id="rId56"/>
    <p:sldId id="384" r:id="rId57"/>
    <p:sldId id="406" r:id="rId58"/>
    <p:sldId id="418" r:id="rId59"/>
    <p:sldId id="409" r:id="rId60"/>
    <p:sldId id="412" r:id="rId61"/>
    <p:sldId id="414" r:id="rId62"/>
    <p:sldId id="416" r:id="rId63"/>
    <p:sldId id="417" r:id="rId64"/>
    <p:sldId id="450" r:id="rId65"/>
    <p:sldId id="385" r:id="rId66"/>
    <p:sldId id="386" r:id="rId67"/>
    <p:sldId id="387" r:id="rId68"/>
    <p:sldId id="419" r:id="rId69"/>
    <p:sldId id="421" r:id="rId70"/>
    <p:sldId id="422" r:id="rId71"/>
    <p:sldId id="423" r:id="rId72"/>
    <p:sldId id="429" r:id="rId73"/>
    <p:sldId id="440" r:id="rId74"/>
    <p:sldId id="451" r:id="rId75"/>
    <p:sldId id="388" r:id="rId76"/>
    <p:sldId id="389" r:id="rId77"/>
    <p:sldId id="390" r:id="rId78"/>
    <p:sldId id="433" r:id="rId79"/>
    <p:sldId id="434" r:id="rId80"/>
    <p:sldId id="441" r:id="rId81"/>
    <p:sldId id="435" r:id="rId82"/>
    <p:sldId id="436" r:id="rId83"/>
    <p:sldId id="437" r:id="rId84"/>
    <p:sldId id="438" r:id="rId85"/>
    <p:sldId id="439" r:id="rId86"/>
    <p:sldId id="447" r:id="rId87"/>
    <p:sldId id="452" r:id="rId88"/>
    <p:sldId id="391" r:id="rId89"/>
    <p:sldId id="392" r:id="rId90"/>
    <p:sldId id="393" r:id="rId91"/>
    <p:sldId id="442" r:id="rId92"/>
    <p:sldId id="443" r:id="rId93"/>
    <p:sldId id="444" r:id="rId94"/>
    <p:sldId id="445" r:id="rId95"/>
    <p:sldId id="446" r:id="rId96"/>
    <p:sldId id="448" r:id="rId97"/>
    <p:sldId id="335" r:id="rId98"/>
    <p:sldId id="431" r:id="rId99"/>
    <p:sldId id="311" r:id="rId100"/>
    <p:sldId id="321" r:id="rId101"/>
    <p:sldId id="280" r:id="rId10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86395"/>
  </p:normalViewPr>
  <p:slideViewPr>
    <p:cSldViewPr snapToGrid="0" snapToObjects="1">
      <p:cViewPr varScale="1">
        <p:scale>
          <a:sx n="106" d="100"/>
          <a:sy n="106" d="100"/>
        </p:scale>
        <p:origin x="208" y="25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9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6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4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7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6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4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5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7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9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11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2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4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6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‘~/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cat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68849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–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To 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To stop, start, and attach to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create a data object for the HTTP request body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- ACI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DNA</a:t>
            </a:r>
          </a:p>
        </p:txBody>
      </p:sp>
    </p:spTree>
    <p:extLst>
      <p:ext uri="{BB962C8B-B14F-4D97-AF65-F5344CB8AC3E}">
        <p14:creationId xmlns:p14="http://schemas.microsoft.com/office/powerpoint/2010/main" val="24786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  <a:p>
            <a:pPr marL="457200" lvl="1" indent="0">
              <a:buNone/>
            </a:pPr>
            <a:endParaRPr lang="en-US" b="1" i="1" dirty="0"/>
          </a:p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</a:t>
            </a:r>
            <a:r>
              <a:rPr lang="en-US" b="1" i="1" dirty="0"/>
              <a:t># display the updated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Meraki</a:t>
            </a:r>
          </a:p>
        </p:txBody>
      </p:sp>
    </p:spTree>
    <p:extLst>
      <p:ext uri="{BB962C8B-B14F-4D97-AF65-F5344CB8AC3E}">
        <p14:creationId xmlns:p14="http://schemas.microsoft.com/office/powerpoint/2010/main" val="4262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</a:p>
          <a:p>
            <a:pPr marL="457200" lvl="1" indent="0">
              <a:buNone/>
            </a:pP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Sandbox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X-Cisco-Meraki-API-Key:$DNAC_TOKEN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organizations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SD-WAN</a:t>
            </a:r>
          </a:p>
        </p:txBody>
      </p:sp>
    </p:spTree>
    <p:extLst>
      <p:ext uri="{BB962C8B-B14F-4D97-AF65-F5344CB8AC3E}">
        <p14:creationId xmlns:p14="http://schemas.microsoft.com/office/powerpoint/2010/main" val="7677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['X-XSRF-TOKEN’]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</a:t>
            </a:r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7367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your 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title':'New</a:t>
            </a:r>
            <a:r>
              <a:rPr lang="en-US" b="1" i="1" dirty="0">
                <a:solidFill>
                  <a:srgbClr val="FFFF00"/>
                </a:solidFill>
              </a:rPr>
              <a:t> Python Room'}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Post a message to the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roomId</a:t>
            </a:r>
            <a:r>
              <a:rPr lang="en-US" b="1" i="1" dirty="0">
                <a:solidFill>
                  <a:srgbClr val="FFFF00"/>
                </a:solidFill>
              </a:rPr>
              <a:t>':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()['id'],'</a:t>
            </a:r>
            <a:r>
              <a:rPr lang="en-US" b="1" i="1" dirty="0" err="1">
                <a:solidFill>
                  <a:srgbClr val="FFFF00"/>
                </a:solidFill>
              </a:rPr>
              <a:t>text':'Hello</a:t>
            </a:r>
            <a:r>
              <a:rPr lang="en-US" b="1" i="1" dirty="0">
                <a:solidFill>
                  <a:srgbClr val="FFFF00"/>
                </a:solidFill>
              </a:rPr>
              <a:t> from Python'}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/v1/messages'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msg_response.status_code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msg_response.reason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msg_response.json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message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E19735C8-79B6-044E-ACD5-F4540FE4F0F9}"/>
              </a:ext>
            </a:extLst>
          </p:cNvPr>
          <p:cNvSpPr/>
          <p:nvPr/>
        </p:nvSpPr>
        <p:spPr>
          <a:xfrm>
            <a:off x="3410673" y="743673"/>
            <a:ext cx="5370653" cy="53706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7530</TotalTime>
  <Words>7040</Words>
  <Application>Microsoft Macintosh PowerPoint</Application>
  <PresentationFormat>Widescreen</PresentationFormat>
  <Paragraphs>964</Paragraphs>
  <Slides>101</Slides>
  <Notes>73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5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Part V</vt:lpstr>
      <vt:lpstr>Digital Network Architecture (DNA)</vt:lpstr>
      <vt:lpstr>Digital Network Architecture (DNA)</vt:lpstr>
      <vt:lpstr>Digital Network Architecture (DNA)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Part VI</vt:lpstr>
      <vt:lpstr>Meraki</vt:lpstr>
      <vt:lpstr>Meraki</vt:lpstr>
      <vt:lpstr>Meraki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Part VII</vt:lpstr>
      <vt:lpstr>Software-Defined Wide Area Network (SD-WAN)</vt:lpstr>
      <vt:lpstr>Software-Defined Wide Area Network (SD-WAN)</vt:lpstr>
      <vt:lpstr>Software-Defined Wide Area Network (SD-WAN)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Part VIII</vt:lpstr>
      <vt:lpstr>Webex Teams</vt:lpstr>
      <vt:lpstr>Webex Teams</vt:lpstr>
      <vt:lpstr>Webex Teams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Python – Webex Teams, Individual Account</vt:lpstr>
      <vt:lpstr>Part IX</vt:lpstr>
      <vt:lpstr>PowerPoint Presentation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268</cp:revision>
  <dcterms:created xsi:type="dcterms:W3CDTF">2020-02-11T00:22:44Z</dcterms:created>
  <dcterms:modified xsi:type="dcterms:W3CDTF">2020-04-22T00:24:52Z</dcterms:modified>
</cp:coreProperties>
</file>