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9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5" r:id="rId61"/>
    <p:sldId id="398" r:id="rId62"/>
    <p:sldId id="396" r:id="rId63"/>
    <p:sldId id="400" r:id="rId64"/>
    <p:sldId id="402" r:id="rId65"/>
    <p:sldId id="404" r:id="rId66"/>
    <p:sldId id="405" r:id="rId67"/>
    <p:sldId id="406" r:id="rId68"/>
    <p:sldId id="418" r:id="rId69"/>
    <p:sldId id="409" r:id="rId70"/>
    <p:sldId id="410" r:id="rId71"/>
    <p:sldId id="432" r:id="rId72"/>
    <p:sldId id="412" r:id="rId73"/>
    <p:sldId id="414" r:id="rId74"/>
    <p:sldId id="416" r:id="rId75"/>
    <p:sldId id="417" r:id="rId76"/>
    <p:sldId id="419" r:id="rId77"/>
    <p:sldId id="421" r:id="rId78"/>
    <p:sldId id="422" r:id="rId79"/>
    <p:sldId id="423" r:id="rId80"/>
    <p:sldId id="429" r:id="rId81"/>
    <p:sldId id="440" r:id="rId82"/>
    <p:sldId id="433" r:id="rId83"/>
    <p:sldId id="434" r:id="rId84"/>
    <p:sldId id="441" r:id="rId85"/>
    <p:sldId id="435" r:id="rId86"/>
    <p:sldId id="436" r:id="rId87"/>
    <p:sldId id="431" r:id="rId88"/>
    <p:sldId id="437" r:id="rId89"/>
    <p:sldId id="438" r:id="rId90"/>
    <p:sldId id="439" r:id="rId91"/>
    <p:sldId id="430" r:id="rId92"/>
    <p:sldId id="333" r:id="rId93"/>
    <p:sldId id="334" r:id="rId94"/>
    <p:sldId id="335" r:id="rId95"/>
    <p:sldId id="311" r:id="rId96"/>
    <p:sldId id="321" r:id="rId97"/>
    <p:sldId id="280" r:id="rId9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99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8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3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51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49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41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69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90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77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5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org.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the </a:t>
            </a:r>
            <a:r>
              <a:rPr lang="en-US" dirty="0" err="1"/>
              <a:t>vManage</a:t>
            </a:r>
            <a:r>
              <a:rPr lang="en-US" dirty="0"/>
              <a:t> Login Banner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2018380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 \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7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6000</TotalTime>
  <Words>6684</Words>
  <Application>Microsoft Macintosh PowerPoint</Application>
  <PresentationFormat>Widescreen</PresentationFormat>
  <Paragraphs>930</Paragraphs>
  <Slides>97</Slides>
  <Notes>68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1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242</cp:revision>
  <dcterms:created xsi:type="dcterms:W3CDTF">2020-02-11T00:22:44Z</dcterms:created>
  <dcterms:modified xsi:type="dcterms:W3CDTF">2020-04-19T22:15:45Z</dcterms:modified>
</cp:coreProperties>
</file>