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48" r:id="rId14"/>
    <p:sldId id="350" r:id="rId15"/>
    <p:sldId id="349" r:id="rId16"/>
    <p:sldId id="331" r:id="rId17"/>
    <p:sldId id="332" r:id="rId18"/>
    <p:sldId id="270" r:id="rId19"/>
    <p:sldId id="326" r:id="rId20"/>
    <p:sldId id="322" r:id="rId21"/>
    <p:sldId id="329" r:id="rId22"/>
    <p:sldId id="330" r:id="rId23"/>
    <p:sldId id="328" r:id="rId24"/>
    <p:sldId id="333" r:id="rId25"/>
    <p:sldId id="334" r:id="rId26"/>
    <p:sldId id="335" r:id="rId27"/>
    <p:sldId id="311" r:id="rId28"/>
    <p:sldId id="321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indicating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25622"/>
            <a:ext cx="13169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226564" y="1825624"/>
            <a:ext cx="591616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142732" y="1825623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4" y="2206297"/>
            <a:ext cx="33174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3414088"/>
            <a:ext cx="145589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365512" y="3414090"/>
            <a:ext cx="584023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3794763"/>
            <a:ext cx="42468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4175435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4175435"/>
            <a:ext cx="731475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365512" y="3139186"/>
            <a:ext cx="817841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293257" y="1834768"/>
            <a:ext cx="591248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34766"/>
            <a:ext cx="138364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3139184"/>
            <a:ext cx="145589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3554226"/>
            <a:ext cx="350998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 Continued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2728" y="3971498"/>
            <a:ext cx="13061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11236" y="3971498"/>
            <a:ext cx="24149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10696" y="1834766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6" grpId="0" animBg="1"/>
      <p:bldP spid="10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365512" y="3139186"/>
            <a:ext cx="817841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293257" y="1834768"/>
            <a:ext cx="591248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34766"/>
            <a:ext cx="138364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3139184"/>
            <a:ext cx="145589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3554226"/>
            <a:ext cx="350998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 Continued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2728" y="3971498"/>
            <a:ext cx="13061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11236" y="3971498"/>
            <a:ext cx="24149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10696" y="1834766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</a:t>
            </a:r>
            <a:r>
              <a:rPr lang="en-US" sz="2400" b="1" i="1" dirty="0" err="1">
                <a:solidFill>
                  <a:srgbClr val="FFFF00"/>
                </a:solidFill>
              </a:rPr>
              <a:t>iLX</a:t>
            </a:r>
            <a:r>
              <a:rPr lang="en-US" sz="2400" b="1" i="1" dirty="0">
                <a:solidFill>
                  <a:srgbClr val="FFFF00"/>
                </a:solidFill>
              </a:rPr>
              <a:t>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pPr marL="0" indent="0">
              <a:buNone/>
            </a:pPr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6" grpId="0" animBg="1"/>
      <p:bldP spid="10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Requests Library overview</a:t>
            </a:r>
          </a:p>
          <a:p>
            <a:r>
              <a:rPr lang="en-US" dirty="0"/>
              <a:t>Requests methods, arguments, and objects</a:t>
            </a:r>
          </a:p>
          <a:p>
            <a:r>
              <a:rPr lang="en-US" dirty="0"/>
              <a:t>Basic Requests examples and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Firepower</a:t>
            </a:r>
          </a:p>
          <a:p>
            <a:pPr lvl="1"/>
            <a:r>
              <a:rPr lang="en-US" dirty="0"/>
              <a:t>SD-WAN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Platform summary overview</a:t>
            </a:r>
          </a:p>
          <a:p>
            <a:pPr lvl="1"/>
            <a:r>
              <a:rPr lang="en-US" dirty="0"/>
              <a:t>Review API documentation </a:t>
            </a:r>
          </a:p>
          <a:p>
            <a:pPr lvl="1"/>
            <a:r>
              <a:rPr lang="en-US" dirty="0"/>
              <a:t>Review resources available for programmatic access/practice/testing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Stop, start, and attach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1855</TotalTime>
  <Words>1675</Words>
  <Application>Microsoft Macintosh PowerPoint</Application>
  <PresentationFormat>Widescreen</PresentationFormat>
  <Paragraphs>255</Paragraphs>
  <Slides>29</Slides>
  <Notes>18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cURL Command Examples Continued</vt:lpstr>
      <vt:lpstr>cURL Command Examples Continued</vt:lpstr>
      <vt:lpstr>PowerPoint Presentation</vt:lpstr>
      <vt:lpstr>Part III</vt:lpstr>
      <vt:lpstr>Outline</vt:lpstr>
      <vt:lpstr>What is the Python “Requests” Library?</vt:lpstr>
      <vt:lpstr>Why Python Requests?</vt:lpstr>
      <vt:lpstr>Part IV</vt:lpstr>
      <vt:lpstr>Outline</vt:lpstr>
      <vt:lpstr>Part V</vt:lpstr>
      <vt:lpstr>Outline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143</cp:revision>
  <dcterms:created xsi:type="dcterms:W3CDTF">2020-02-11T00:22:44Z</dcterms:created>
  <dcterms:modified xsi:type="dcterms:W3CDTF">2020-04-02T19:53:05Z</dcterms:modified>
</cp:coreProperties>
</file>