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431" r:id="rId98"/>
    <p:sldId id="311" r:id="rId99"/>
    <p:sldId id="321" r:id="rId100"/>
    <p:sldId id="280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8053</TotalTime>
  <Words>7040</Words>
  <Application>Microsoft Macintosh PowerPoint</Application>
  <PresentationFormat>Widescreen</PresentationFormat>
  <Paragraphs>963</Paragraphs>
  <Slides>100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271</cp:revision>
  <dcterms:created xsi:type="dcterms:W3CDTF">2020-02-11T00:22:44Z</dcterms:created>
  <dcterms:modified xsi:type="dcterms:W3CDTF">2020-04-22T14:17:13Z</dcterms:modified>
</cp:coreProperties>
</file>