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59" r:id="rId28"/>
    <p:sldId id="378" r:id="rId29"/>
    <p:sldId id="364" r:id="rId30"/>
    <p:sldId id="360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29" r:id="rId43"/>
    <p:sldId id="330" r:id="rId44"/>
    <p:sldId id="328" r:id="rId45"/>
    <p:sldId id="333" r:id="rId46"/>
    <p:sldId id="334" r:id="rId47"/>
    <p:sldId id="335" r:id="rId48"/>
    <p:sldId id="311" r:id="rId49"/>
    <p:sldId id="321" r:id="rId50"/>
    <p:sldId id="28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>
        <p:scale>
          <a:sx n="122" d="100"/>
          <a:sy n="122" d="100"/>
        </p:scale>
        <p:origin x="824" y="-2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2772</Words>
  <Application>Microsoft Macintosh PowerPoint</Application>
  <PresentationFormat>Widescreen</PresentationFormat>
  <Paragraphs>411</Paragraphs>
  <Slides>50</Slides>
  <Notes>29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Python Requests Syntax Format</vt:lpstr>
      <vt:lpstr>Python Requests Response Object</vt:lpstr>
      <vt:lpstr>Install Python Requests</vt:lpstr>
      <vt:lpstr>PowerPoint Presentation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174</cp:revision>
  <dcterms:created xsi:type="dcterms:W3CDTF">2020-02-11T00:22:44Z</dcterms:created>
  <dcterms:modified xsi:type="dcterms:W3CDTF">2020-04-12T23:03:53Z</dcterms:modified>
</cp:coreProperties>
</file>