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327" r:id="rId10"/>
    <p:sldId id="281" r:id="rId11"/>
    <p:sldId id="339" r:id="rId12"/>
    <p:sldId id="336" r:id="rId13"/>
    <p:sldId id="331" r:id="rId14"/>
    <p:sldId id="270" r:id="rId15"/>
    <p:sldId id="332" r:id="rId16"/>
    <p:sldId id="326" r:id="rId17"/>
    <p:sldId id="322" r:id="rId18"/>
    <p:sldId id="329" r:id="rId19"/>
    <p:sldId id="330" r:id="rId20"/>
    <p:sldId id="328" r:id="rId21"/>
    <p:sldId id="333" r:id="rId22"/>
    <p:sldId id="334" r:id="rId23"/>
    <p:sldId id="335" r:id="rId24"/>
    <p:sldId id="311" r:id="rId25"/>
    <p:sldId id="32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https://www.whatsmyua.info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Library overview</a:t>
            </a:r>
          </a:p>
          <a:p>
            <a:r>
              <a:rPr lang="en-US" dirty="0"/>
              <a:t>Requests methods, arguments, and objects</a:t>
            </a:r>
          </a:p>
          <a:p>
            <a:r>
              <a:rPr lang="en-US" dirty="0"/>
              <a:t>Basic Requests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format</a:t>
            </a:r>
          </a:p>
          <a:p>
            <a:r>
              <a:rPr lang="en-US" dirty="0" err="1"/>
              <a:t>cURL</a:t>
            </a:r>
            <a:r>
              <a:rPr lang="en-US" dirty="0"/>
              <a:t> command option definitions</a:t>
            </a:r>
          </a:p>
          <a:p>
            <a:r>
              <a:rPr lang="en-US" dirty="0" err="1"/>
              <a:t>cURL</a:t>
            </a:r>
            <a:r>
              <a:rPr lang="en-US" dirty="0"/>
              <a:t>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1652</TotalTime>
  <Words>1124</Words>
  <Application>Microsoft Macintosh PowerPoint</Application>
  <PresentationFormat>Widescreen</PresentationFormat>
  <Paragraphs>209</Paragraphs>
  <Slides>26</Slides>
  <Notes>16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Outline</vt:lpstr>
      <vt:lpstr>cURL Syntax Format</vt:lpstr>
      <vt:lpstr>PowerPoint Presentation</vt:lpstr>
      <vt:lpstr>cURL Command Options</vt:lpstr>
      <vt:lpstr>Part III</vt:lpstr>
      <vt:lpstr>What is the Python “Requests” Library?</vt:lpstr>
      <vt:lpstr>Outline</vt:lpstr>
      <vt:lpstr>Why Python Requests?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127</cp:revision>
  <dcterms:created xsi:type="dcterms:W3CDTF">2020-02-11T00:22:44Z</dcterms:created>
  <dcterms:modified xsi:type="dcterms:W3CDTF">2020-03-31T21:59:21Z</dcterms:modified>
</cp:coreProperties>
</file>