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8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79" r:id="rId43"/>
    <p:sldId id="381" r:id="rId44"/>
    <p:sldId id="380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30" r:id="rId58"/>
    <p:sldId id="328" r:id="rId59"/>
    <p:sldId id="394" r:id="rId60"/>
    <p:sldId id="395" r:id="rId61"/>
    <p:sldId id="398" r:id="rId62"/>
    <p:sldId id="396" r:id="rId63"/>
    <p:sldId id="400" r:id="rId64"/>
    <p:sldId id="402" r:id="rId65"/>
    <p:sldId id="404" r:id="rId66"/>
    <p:sldId id="405" r:id="rId67"/>
    <p:sldId id="406" r:id="rId68"/>
    <p:sldId id="418" r:id="rId69"/>
    <p:sldId id="409" r:id="rId70"/>
    <p:sldId id="410" r:id="rId71"/>
    <p:sldId id="412" r:id="rId72"/>
    <p:sldId id="414" r:id="rId73"/>
    <p:sldId id="416" r:id="rId74"/>
    <p:sldId id="417" r:id="rId75"/>
    <p:sldId id="419" r:id="rId76"/>
    <p:sldId id="421" r:id="rId77"/>
    <p:sldId id="422" r:id="rId78"/>
    <p:sldId id="423" r:id="rId79"/>
    <p:sldId id="429" r:id="rId80"/>
    <p:sldId id="440" r:id="rId81"/>
    <p:sldId id="433" r:id="rId82"/>
    <p:sldId id="434" r:id="rId83"/>
    <p:sldId id="441" r:id="rId84"/>
    <p:sldId id="435" r:id="rId85"/>
    <p:sldId id="436" r:id="rId86"/>
    <p:sldId id="437" r:id="rId87"/>
    <p:sldId id="438" r:id="rId88"/>
    <p:sldId id="439" r:id="rId89"/>
    <p:sldId id="431" r:id="rId90"/>
    <p:sldId id="430" r:id="rId91"/>
    <p:sldId id="333" r:id="rId92"/>
    <p:sldId id="334" r:id="rId93"/>
    <p:sldId id="335" r:id="rId94"/>
    <p:sldId id="311" r:id="rId95"/>
    <p:sldId id="321" r:id="rId96"/>
    <p:sldId id="280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2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21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5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5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98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91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1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8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5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39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18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88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93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47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49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341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269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90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77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5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6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X-Cisco-Meraki-API-Key:$DNAC_TOKEN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8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org.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4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1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7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7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['X-XSRF-TOKEN’]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924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login_banner</a:t>
            </a:r>
            <a:r>
              <a:rPr lang="en-US" b="1" i="1" dirty="0">
                <a:solidFill>
                  <a:srgbClr val="FFFF00"/>
                </a:solidFill>
              </a:rPr>
              <a:t> = "{'mode': 'on', '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': 'Welcome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put_url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put_response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session.put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put_url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login_banner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put_response.reason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put_response.text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E19735C8-79B6-044E-ACD5-F4540FE4F0F9}"/>
              </a:ext>
            </a:extLst>
          </p:cNvPr>
          <p:cNvSpPr/>
          <p:nvPr/>
        </p:nvSpPr>
        <p:spPr>
          <a:xfrm>
            <a:off x="3410673" y="743673"/>
            <a:ext cx="5370653" cy="53706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6043</TotalTime>
  <Words>6630</Words>
  <Application>Microsoft Macintosh PowerPoint</Application>
  <PresentationFormat>Widescreen</PresentationFormat>
  <Paragraphs>924</Paragraphs>
  <Slides>96</Slides>
  <Notes>67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0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Digital Network Architecture (DNA)</vt:lpstr>
      <vt:lpstr>Digital Network Architecture (DNA)</vt:lpstr>
      <vt:lpstr>Digital Network Architecture (DNA)</vt:lpstr>
      <vt:lpstr>Meraki</vt:lpstr>
      <vt:lpstr>Meraki</vt:lpstr>
      <vt:lpstr>Meraki</vt:lpstr>
      <vt:lpstr>Software-Defined Wide Area Network (SD-WAN)</vt:lpstr>
      <vt:lpstr>Software-Defined Wide Area Network (SD-WAN)</vt:lpstr>
      <vt:lpstr>Software-Defined Wide Area Network (SD-WAN)</vt:lpstr>
      <vt:lpstr>Webex Teams</vt:lpstr>
      <vt:lpstr>Webex Teams</vt:lpstr>
      <vt:lpstr>Webex Teams</vt:lpstr>
      <vt:lpstr>Part V</vt:lpstr>
      <vt:lpstr>Outline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PowerPoint Presentation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248</cp:revision>
  <dcterms:created xsi:type="dcterms:W3CDTF">2020-02-11T00:22:44Z</dcterms:created>
  <dcterms:modified xsi:type="dcterms:W3CDTF">2020-04-19T22:59:13Z</dcterms:modified>
</cp:coreProperties>
</file>