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0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7" r:id="rId61"/>
    <p:sldId id="395" r:id="rId62"/>
    <p:sldId id="398" r:id="rId63"/>
    <p:sldId id="396" r:id="rId64"/>
    <p:sldId id="401" r:id="rId65"/>
    <p:sldId id="400" r:id="rId66"/>
    <p:sldId id="403" r:id="rId67"/>
    <p:sldId id="402" r:id="rId68"/>
    <p:sldId id="399" r:id="rId69"/>
    <p:sldId id="404" r:id="rId70"/>
    <p:sldId id="405" r:id="rId71"/>
    <p:sldId id="406" r:id="rId72"/>
    <p:sldId id="407" r:id="rId73"/>
    <p:sldId id="41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333" r:id="rId84"/>
    <p:sldId id="334" r:id="rId85"/>
    <p:sldId id="335" r:id="rId86"/>
    <p:sldId id="311" r:id="rId87"/>
    <p:sldId id="321" r:id="rId88"/>
    <p:sldId id="28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8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To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new Tenant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4555</TotalTime>
  <Words>5276</Words>
  <Application>Microsoft Macintosh PowerPoint</Application>
  <PresentationFormat>Widescreen</PresentationFormat>
  <Paragraphs>770</Paragraphs>
  <Slides>88</Slides>
  <Notes>56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PowerPoint Presentation</vt:lpstr>
      <vt:lpstr>cURL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cURL – DevNet Always-On DNAC Sandbox</vt:lpstr>
      <vt:lpstr>PowerPoint Presentation</vt:lpstr>
      <vt:lpstr>cURL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229</cp:revision>
  <dcterms:created xsi:type="dcterms:W3CDTF">2020-02-11T00:22:44Z</dcterms:created>
  <dcterms:modified xsi:type="dcterms:W3CDTF">2020-04-17T21:22:43Z</dcterms:modified>
</cp:coreProperties>
</file>