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Shape 11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0" name="Shape 11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bm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bmp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bmp"/><Relationship Id="rId4" Type="http://schemas.openxmlformats.org/officeDocument/2006/relationships/image" Target="../media/image11.bmp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3.bmp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bmp"/><Relationship Id="rId4" Type="http://schemas.openxmlformats.org/officeDocument/2006/relationships/image" Target="../media/image14.bmp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6.bmp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bmp"/><Relationship Id="rId4" Type="http://schemas.openxmlformats.org/officeDocument/2006/relationships/image" Target="../media/image17.bmp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bmp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2130473"/>
            <a:ext cx="7772400" cy="14700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Title Text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09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Title Text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685800">
              <a:lnSpc>
                <a:spcPct val="90000"/>
              </a:lnSpc>
              <a:defRPr sz="2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11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685800">
              <a:lnSpc>
                <a:spcPct val="90000"/>
              </a:lnSpc>
              <a:buFont typeface="Arial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38842" indent="-195942" defTabSz="685800">
              <a:lnSpc>
                <a:spcPct val="90000"/>
              </a:lnSpc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indent="-228600" defTabSz="685800">
              <a:lnSpc>
                <a:spcPct val="90000"/>
              </a:lnSpc>
              <a:buFont typeface="Arial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03019" indent="-274319" defTabSz="685800">
              <a:lnSpc>
                <a:spcPct val="90000"/>
              </a:lnSpc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45920" indent="-274320" defTabSz="685800">
              <a:lnSpc>
                <a:spcPct val="90000"/>
              </a:lnSpc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685800">
              <a:lnSpc>
                <a:spcPct val="90000"/>
              </a:lnSpc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Title Text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685800">
              <a:lnSpc>
                <a:spcPct val="90000"/>
              </a:lnSpc>
              <a:defRPr sz="2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12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1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685800">
              <a:lnSpc>
                <a:spcPct val="90000"/>
              </a:lnSpc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342900" defTabSz="685800">
              <a:lnSpc>
                <a:spcPct val="90000"/>
              </a:lnSpc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685800" defTabSz="685800">
              <a:lnSpc>
                <a:spcPct val="90000"/>
              </a:lnSpc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028700" defTabSz="685800">
              <a:lnSpc>
                <a:spcPct val="90000"/>
              </a:lnSpc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371600" defTabSz="685800">
              <a:lnSpc>
                <a:spcPct val="90000"/>
              </a:lnSpc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1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1000" y="1600200"/>
            <a:ext cx="430530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0404F"/>
              </a:gs>
              <a:gs pos="100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400" b="0"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pic>
        <p:nvPicPr>
          <p:cNvPr id="111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742" y="6070600"/>
            <a:ext cx="1624014" cy="4953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4CACE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8077200" cy="4648201"/>
          </a:xfrm>
          <a:prstGeom prst="rect">
            <a:avLst/>
          </a:prstGeom>
        </p:spPr>
        <p:txBody>
          <a:bodyPr>
            <a:normAutofit/>
          </a:bodyPr>
          <a:lstStyle>
            <a:lvl1pPr marL="304792" indent="-304792">
              <a:spcBef>
                <a:spcPts val="500"/>
              </a:spcBef>
              <a:buFont typeface="Arial"/>
              <a:defRPr sz="2100">
                <a:solidFill>
                  <a:schemeClr val="accent3">
                    <a:lumOff val="44000"/>
                  </a:schemeClr>
                </a:solidFill>
              </a:defRPr>
            </a:lvl1pPr>
            <a:lvl2pPr marL="876278" indent="-266693">
              <a:spcBef>
                <a:spcPts val="500"/>
              </a:spcBef>
              <a:buFont typeface="Arial"/>
              <a:buChar char="•"/>
              <a:defRPr sz="2100">
                <a:solidFill>
                  <a:schemeClr val="accent3">
                    <a:lumOff val="44000"/>
                  </a:schemeClr>
                </a:solidFill>
              </a:defRPr>
            </a:lvl2pPr>
            <a:lvl3pPr marL="1562060" indent="-342890">
              <a:spcBef>
                <a:spcPts val="500"/>
              </a:spcBef>
              <a:buFont typeface="Arial"/>
              <a:defRPr sz="2100">
                <a:solidFill>
                  <a:schemeClr val="accent3">
                    <a:lumOff val="44000"/>
                  </a:schemeClr>
                </a:solidFill>
              </a:defRPr>
            </a:lvl3pPr>
            <a:lvl4pPr marL="2171646" indent="-342891">
              <a:spcBef>
                <a:spcPts val="500"/>
              </a:spcBef>
              <a:buFont typeface="Arial"/>
              <a:buChar char="•"/>
              <a:defRPr sz="2100">
                <a:solidFill>
                  <a:schemeClr val="accent3">
                    <a:lumOff val="44000"/>
                  </a:schemeClr>
                </a:solidFill>
              </a:defRPr>
            </a:lvl4pPr>
            <a:lvl5pPr marL="0" indent="2438338">
              <a:spcBef>
                <a:spcPts val="500"/>
              </a:spcBef>
              <a:buSzTx/>
              <a:buFont typeface="Arial"/>
              <a:buNone/>
              <a:defRPr sz="2100"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" y="-30281"/>
            <a:ext cx="9182940" cy="68882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24" y="6324600"/>
            <a:ext cx="1560378" cy="507495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500"/>
              </a:spcBef>
              <a:buSzTx/>
              <a:buNone/>
              <a:defRPr sz="24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0" indent="457200" algn="ctr">
              <a:spcBef>
                <a:spcPts val="500"/>
              </a:spcBef>
              <a:buSzTx/>
              <a:buNone/>
              <a:defRPr sz="24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0" indent="914400" algn="ctr">
              <a:spcBef>
                <a:spcPts val="500"/>
              </a:spcBef>
              <a:buSzTx/>
              <a:buNone/>
              <a:defRPr sz="24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0" indent="1371600" algn="ctr">
              <a:spcBef>
                <a:spcPts val="500"/>
              </a:spcBef>
              <a:buSzTx/>
              <a:buNone/>
              <a:defRPr sz="24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0" indent="1828800" algn="ctr">
              <a:spcBef>
                <a:spcPts val="500"/>
              </a:spcBef>
              <a:buSzTx/>
              <a:buNone/>
              <a:defRPr sz="24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7625" y="0"/>
            <a:ext cx="9245600" cy="69342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xfrm>
            <a:off x="0" y="2971800"/>
            <a:ext cx="9144000" cy="7620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>
              <a:defRPr sz="48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1pPr>
          </a:lstStyle>
          <a:p>
            <a:r>
              <a:t>Title Text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0" y="3657600"/>
            <a:ext cx="9144000" cy="5334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0" indent="0" algn="ctr">
              <a:lnSpc>
                <a:spcPct val="75000"/>
              </a:lnSpc>
              <a:spcBef>
                <a:spcPts val="600"/>
              </a:spcBef>
              <a:buSzTx/>
              <a:buNone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1pPr>
            <a:lvl2pPr marL="1127362" indent="-361148" algn="ctr">
              <a:lnSpc>
                <a:spcPct val="75000"/>
              </a:lnSpc>
              <a:spcBef>
                <a:spcPts val="600"/>
              </a:spcBef>
              <a:buSzPct val="90000"/>
              <a:buChar char="•"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2pPr>
            <a:lvl3pPr marL="1647029" indent="-271230" algn="ctr">
              <a:lnSpc>
                <a:spcPct val="75000"/>
              </a:lnSpc>
              <a:spcBef>
                <a:spcPts val="600"/>
              </a:spcBef>
              <a:buSzPct val="60000"/>
              <a:buChar char="o"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3pPr>
            <a:lvl4pPr marL="2256614" indent="-271230" algn="ctr">
              <a:lnSpc>
                <a:spcPct val="75000"/>
              </a:lnSpc>
              <a:spcBef>
                <a:spcPts val="600"/>
              </a:spcBef>
              <a:buChar char="•"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4pPr>
            <a:lvl5pPr marL="2711685" indent="-271230" algn="ctr">
              <a:lnSpc>
                <a:spcPct val="75000"/>
              </a:lnSpc>
              <a:spcBef>
                <a:spcPts val="600"/>
              </a:spcBef>
              <a:buChar char="•"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7625" y="-52917"/>
            <a:ext cx="9245600" cy="6934201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TextBox 7"/>
          <p:cNvSpPr txBox="1"/>
          <p:nvPr/>
        </p:nvSpPr>
        <p:spPr>
          <a:xfrm>
            <a:off x="213339" y="6553250"/>
            <a:ext cx="5059723" cy="274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6" tIns="60956" rIns="60956" bIns="60956">
            <a:spAutoFit/>
          </a:bodyPr>
          <a:lstStyle>
            <a:lvl1pPr algn="l">
              <a:spcBef>
                <a:spcPts val="0"/>
              </a:spcBef>
              <a:defRPr sz="1000" b="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2011, World Wide Technology. All rights reserved.</a:t>
            </a:r>
          </a:p>
        </p:txBody>
      </p:sp>
      <p:sp>
        <p:nvSpPr>
          <p:cNvPr id="148" name="Title Text"/>
          <p:cNvSpPr txBox="1">
            <a:spLocks noGrp="1"/>
          </p:cNvSpPr>
          <p:nvPr>
            <p:ph type="title"/>
          </p:nvPr>
        </p:nvSpPr>
        <p:spPr>
          <a:xfrm>
            <a:off x="0" y="2971800"/>
            <a:ext cx="9144000" cy="7620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>
              <a:defRPr sz="48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1pPr>
          </a:lstStyle>
          <a:p>
            <a:r>
              <a:t>Title Text</a:t>
            </a:r>
          </a:p>
        </p:txBody>
      </p:sp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0" y="3657600"/>
            <a:ext cx="9144000" cy="5334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0" indent="0" algn="ctr">
              <a:lnSpc>
                <a:spcPct val="75000"/>
              </a:lnSpc>
              <a:spcBef>
                <a:spcPts val="600"/>
              </a:spcBef>
              <a:buSzTx/>
              <a:buNone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1pPr>
            <a:lvl2pPr marL="1127362" indent="-361148" algn="ctr">
              <a:lnSpc>
                <a:spcPct val="75000"/>
              </a:lnSpc>
              <a:spcBef>
                <a:spcPts val="600"/>
              </a:spcBef>
              <a:buSzPct val="90000"/>
              <a:buChar char="•"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2pPr>
            <a:lvl3pPr marL="1647029" indent="-271230" algn="ctr">
              <a:lnSpc>
                <a:spcPct val="75000"/>
              </a:lnSpc>
              <a:spcBef>
                <a:spcPts val="600"/>
              </a:spcBef>
              <a:buSzPct val="60000"/>
              <a:buChar char="o"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3pPr>
            <a:lvl4pPr marL="2256614" indent="-271230" algn="ctr">
              <a:lnSpc>
                <a:spcPct val="75000"/>
              </a:lnSpc>
              <a:spcBef>
                <a:spcPts val="600"/>
              </a:spcBef>
              <a:buChar char="•"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4pPr>
            <a:lvl5pPr marL="2711685" indent="-271230" algn="ctr">
              <a:lnSpc>
                <a:spcPct val="75000"/>
              </a:lnSpc>
              <a:spcBef>
                <a:spcPts val="600"/>
              </a:spcBef>
              <a:buChar char="•"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60" name="Body Level One…"/>
          <p:cNvSpPr txBox="1">
            <a:spLocks noGrp="1"/>
          </p:cNvSpPr>
          <p:nvPr>
            <p:ph type="body" idx="1"/>
          </p:nvPr>
        </p:nvSpPr>
        <p:spPr>
          <a:xfrm>
            <a:off x="228600" y="990600"/>
            <a:ext cx="8686800" cy="50292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455072" indent="-298442">
              <a:spcBef>
                <a:spcPts val="600"/>
              </a:spcBef>
              <a:buSzPct val="80000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1113471" indent="-347257">
              <a:spcBef>
                <a:spcPts val="600"/>
              </a:spcBef>
              <a:buSzPct val="90000"/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1636597" indent="-260798">
              <a:spcBef>
                <a:spcPts val="600"/>
              </a:spcBef>
              <a:buSzPct val="60000"/>
              <a:buChar char="o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2246182" indent="-2607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2701253" indent="-2607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2" name="AutoShape 34"/>
          <p:cNvGrpSpPr/>
          <p:nvPr/>
        </p:nvGrpSpPr>
        <p:grpSpPr>
          <a:xfrm>
            <a:off x="0" y="3551816"/>
            <a:ext cx="9182100" cy="2696634"/>
            <a:chOff x="0" y="0"/>
            <a:chExt cx="9182100" cy="2696633"/>
          </a:xfrm>
        </p:grpSpPr>
        <p:sp>
          <p:nvSpPr>
            <p:cNvPr id="170" name="Rectangle"/>
            <p:cNvSpPr/>
            <p:nvPr/>
          </p:nvSpPr>
          <p:spPr>
            <a:xfrm>
              <a:off x="0" y="0"/>
              <a:ext cx="9182100" cy="269663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D9D9D9"/>
                </a:gs>
                <a:gs pos="7000">
                  <a:schemeClr val="accent3">
                    <a:lumOff val="44000"/>
                  </a:schemeClr>
                </a:gs>
                <a:gs pos="100000">
                  <a:schemeClr val="accent3">
                    <a:lumOff val="44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1" name="Text"/>
            <p:cNvSpPr txBox="1"/>
            <p:nvPr/>
          </p:nvSpPr>
          <p:spPr>
            <a:xfrm>
              <a:off x="4523743" y="112609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175" name="AutoShape 34"/>
          <p:cNvGrpSpPr/>
          <p:nvPr/>
        </p:nvGrpSpPr>
        <p:grpSpPr>
          <a:xfrm>
            <a:off x="0" y="685849"/>
            <a:ext cx="9182100" cy="2849035"/>
            <a:chOff x="0" y="0"/>
            <a:chExt cx="9182100" cy="2849033"/>
          </a:xfrm>
        </p:grpSpPr>
        <p:sp>
          <p:nvSpPr>
            <p:cNvPr id="173" name="Rectangle"/>
            <p:cNvSpPr/>
            <p:nvPr/>
          </p:nvSpPr>
          <p:spPr>
            <a:xfrm>
              <a:off x="0" y="0"/>
              <a:ext cx="9182100" cy="2849034"/>
            </a:xfrm>
            <a:prstGeom prst="roundRect">
              <a:avLst>
                <a:gd name="adj" fmla="val 0"/>
              </a:avLst>
            </a:prstGeom>
            <a:solidFill>
              <a:srgbClr val="89B9E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4" name="Text"/>
            <p:cNvSpPr txBox="1"/>
            <p:nvPr/>
          </p:nvSpPr>
          <p:spPr>
            <a:xfrm>
              <a:off x="4523743" y="188809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sp>
        <p:nvSpPr>
          <p:cNvPr id="1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044733"/>
            <a:ext cx="7772401" cy="1500188"/>
          </a:xfrm>
          <a:prstGeom prst="rect">
            <a:avLst/>
          </a:prstGeom>
        </p:spPr>
        <p:txBody>
          <a:bodyPr lIns="45718" tIns="45718" rIns="45718" bIns="45718" anchor="b">
            <a:normAutofit/>
          </a:bodyPr>
          <a:lstStyle>
            <a:lvl1pPr marL="0" indent="0" algn="ctr">
              <a:spcBef>
                <a:spcPts val="1200"/>
              </a:spcBef>
              <a:buSzTx/>
              <a:buNone/>
              <a:defRPr sz="53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  <a:lvl2pPr marL="0" indent="609445" algn="ctr">
              <a:spcBef>
                <a:spcPts val="1200"/>
              </a:spcBef>
              <a:buSzTx/>
              <a:buNone/>
              <a:defRPr sz="53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2pPr>
            <a:lvl3pPr marL="0" indent="1218897" algn="ctr">
              <a:spcBef>
                <a:spcPts val="1200"/>
              </a:spcBef>
              <a:buSzTx/>
              <a:buNone/>
              <a:defRPr sz="53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3pPr>
            <a:lvl4pPr marL="0" indent="1828345" algn="ctr">
              <a:spcBef>
                <a:spcPts val="1200"/>
              </a:spcBef>
              <a:buSzTx/>
              <a:buNone/>
              <a:defRPr sz="53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4pPr>
            <a:lvl5pPr marL="0" indent="2437794" algn="ctr">
              <a:spcBef>
                <a:spcPts val="1200"/>
              </a:spcBef>
              <a:buSzTx/>
              <a:buNone/>
              <a:defRPr sz="53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 anchor="ctr">
            <a:normAutofit/>
          </a:bodyPr>
          <a:lstStyle/>
          <a:p>
            <a:pPr marL="148131" indent="-148131">
              <a:spcBef>
                <a:spcPts val="800"/>
              </a:spcBef>
              <a:buSzTx/>
              <a:buNone/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pPr>
            <a:endParaRPr/>
          </a:p>
        </p:txBody>
      </p:sp>
      <p:sp>
        <p:nvSpPr>
          <p:cNvPr id="178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715943" y="3505249"/>
            <a:ext cx="7772401" cy="1500189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0" indent="0" algn="ctr">
              <a:spcBef>
                <a:spcPts val="800"/>
              </a:spcBef>
              <a:buSzTx/>
              <a:buNone/>
              <a:defRPr sz="3700" b="1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8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28600" y="1143000"/>
            <a:ext cx="4267200" cy="4876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455072" indent="-298442">
              <a:spcBef>
                <a:spcPts val="500"/>
              </a:spcBef>
              <a:buSzPct val="80000"/>
              <a:defRPr sz="21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988459" indent="-222245">
              <a:spcBef>
                <a:spcPts val="500"/>
              </a:spcBef>
              <a:buSzPct val="90000"/>
              <a:buChar char="•"/>
              <a:defRPr sz="21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1529148" indent="-153349">
              <a:spcBef>
                <a:spcPts val="500"/>
              </a:spcBef>
              <a:buSzPct val="60000"/>
              <a:buChar char="o"/>
              <a:defRPr sz="21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2177070" indent="-191686">
              <a:spcBef>
                <a:spcPts val="500"/>
              </a:spcBef>
              <a:buChar char="•"/>
              <a:defRPr sz="21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2632141" indent="-191686">
              <a:spcBef>
                <a:spcPts val="500"/>
              </a:spcBef>
              <a:buChar char="•"/>
              <a:defRPr sz="21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1" name="AutoShape 34"/>
          <p:cNvGrpSpPr/>
          <p:nvPr/>
        </p:nvGrpSpPr>
        <p:grpSpPr>
          <a:xfrm>
            <a:off x="2" y="-358345"/>
            <a:ext cx="9191626" cy="2471415"/>
            <a:chOff x="0" y="0"/>
            <a:chExt cx="9191625" cy="2471414"/>
          </a:xfrm>
        </p:grpSpPr>
        <p:sp>
          <p:nvSpPr>
            <p:cNvPr id="199" name="Rectangle"/>
            <p:cNvSpPr/>
            <p:nvPr/>
          </p:nvSpPr>
          <p:spPr>
            <a:xfrm rot="10800000" flipH="1">
              <a:off x="0" y="1044148"/>
              <a:ext cx="9191625" cy="383118"/>
            </a:xfrm>
            <a:prstGeom prst="roundRect">
              <a:avLst>
                <a:gd name="adj" fmla="val 0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0" name="Text"/>
            <p:cNvSpPr txBox="1"/>
            <p:nvPr/>
          </p:nvSpPr>
          <p:spPr>
            <a:xfrm rot="10800000">
              <a:off x="4528505" y="-1"/>
              <a:ext cx="134615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sp>
        <p:nvSpPr>
          <p:cNvPr id="2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3" y="705896"/>
            <a:ext cx="4040188" cy="334964"/>
          </a:xfrm>
          <a:prstGeom prst="rect">
            <a:avLst/>
          </a:prstGeom>
        </p:spPr>
        <p:txBody>
          <a:bodyPr lIns="45718" tIns="45718" rIns="45718" bIns="45718" anchor="b">
            <a:normAutofit/>
          </a:bodyPr>
          <a:lstStyle>
            <a:lvl1pPr marL="0" indent="0" algn="ctr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  <a:lvl2pPr marL="0" indent="609445" algn="ctr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2pPr>
            <a:lvl3pPr marL="0" indent="1218897" algn="ctr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3pPr>
            <a:lvl4pPr marL="0" indent="1828345" algn="ctr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4pPr>
            <a:lvl5pPr marL="0" indent="2437794" algn="ctr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78" y="705896"/>
            <a:ext cx="4041776" cy="334964"/>
          </a:xfrm>
          <a:prstGeom prst="rect">
            <a:avLst/>
          </a:prstGeom>
        </p:spPr>
        <p:txBody>
          <a:bodyPr lIns="45718" tIns="45718" rIns="45718" bIns="45718" anchor="b">
            <a:normAutofit/>
          </a:bodyPr>
          <a:lstStyle/>
          <a:p>
            <a:pPr marL="0" indent="0" algn="ctr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pPr>
            <a:endParaRPr/>
          </a:p>
        </p:txBody>
      </p:sp>
      <p:sp>
        <p:nvSpPr>
          <p:cNvPr id="204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xfrm>
            <a:off x="381000" y="1600200"/>
            <a:ext cx="876300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6" name="AutoShape 34"/>
          <p:cNvGrpSpPr/>
          <p:nvPr/>
        </p:nvGrpSpPr>
        <p:grpSpPr>
          <a:xfrm>
            <a:off x="24" y="402166"/>
            <a:ext cx="9178926" cy="6477001"/>
            <a:chOff x="0" y="0"/>
            <a:chExt cx="9178925" cy="6477000"/>
          </a:xfrm>
        </p:grpSpPr>
        <p:sp>
          <p:nvSpPr>
            <p:cNvPr id="214" name="Rectangle"/>
            <p:cNvSpPr/>
            <p:nvPr/>
          </p:nvSpPr>
          <p:spPr>
            <a:xfrm>
              <a:off x="0" y="0"/>
              <a:ext cx="9178925" cy="6477000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5" name="Text"/>
            <p:cNvSpPr txBox="1"/>
            <p:nvPr/>
          </p:nvSpPr>
          <p:spPr>
            <a:xfrm>
              <a:off x="4522155" y="2002793"/>
              <a:ext cx="134615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219" name="AutoShape 34"/>
          <p:cNvGrpSpPr/>
          <p:nvPr/>
        </p:nvGrpSpPr>
        <p:grpSpPr>
          <a:xfrm>
            <a:off x="24" y="-892808"/>
            <a:ext cx="9178926" cy="2471416"/>
            <a:chOff x="0" y="0"/>
            <a:chExt cx="9178925" cy="2471414"/>
          </a:xfrm>
        </p:grpSpPr>
        <p:sp>
          <p:nvSpPr>
            <p:cNvPr id="217" name="Rectangle"/>
            <p:cNvSpPr/>
            <p:nvPr/>
          </p:nvSpPr>
          <p:spPr>
            <a:xfrm>
              <a:off x="0" y="816607"/>
              <a:ext cx="9178925" cy="838201"/>
            </a:xfrm>
            <a:prstGeom prst="roundRect">
              <a:avLst>
                <a:gd name="adj" fmla="val 0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8" name="Text"/>
            <p:cNvSpPr txBox="1"/>
            <p:nvPr/>
          </p:nvSpPr>
          <p:spPr>
            <a:xfrm>
              <a:off x="4522155" y="0"/>
              <a:ext cx="134615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pic>
        <p:nvPicPr>
          <p:cNvPr id="220" name="Picture 8" descr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0" y="6335233"/>
            <a:ext cx="763588" cy="410634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3" name="AutoShape 34"/>
          <p:cNvGrpSpPr/>
          <p:nvPr/>
        </p:nvGrpSpPr>
        <p:grpSpPr>
          <a:xfrm>
            <a:off x="0" y="293584"/>
            <a:ext cx="3581400" cy="2471415"/>
            <a:chOff x="0" y="0"/>
            <a:chExt cx="3581400" cy="2471414"/>
          </a:xfrm>
        </p:grpSpPr>
        <p:sp>
          <p:nvSpPr>
            <p:cNvPr id="231" name="Rectangle"/>
            <p:cNvSpPr/>
            <p:nvPr/>
          </p:nvSpPr>
          <p:spPr>
            <a:xfrm>
              <a:off x="0" y="620815"/>
              <a:ext cx="3581400" cy="1229785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2" name="Text"/>
            <p:cNvSpPr txBox="1"/>
            <p:nvPr/>
          </p:nvSpPr>
          <p:spPr>
            <a:xfrm>
              <a:off x="1723393" y="-1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236" name="AutoShape 34"/>
          <p:cNvGrpSpPr/>
          <p:nvPr/>
        </p:nvGrpSpPr>
        <p:grpSpPr>
          <a:xfrm>
            <a:off x="24" y="-435608"/>
            <a:ext cx="9185276" cy="2471415"/>
            <a:chOff x="0" y="0"/>
            <a:chExt cx="9185275" cy="2471414"/>
          </a:xfrm>
        </p:grpSpPr>
        <p:sp>
          <p:nvSpPr>
            <p:cNvPr id="234" name="Rectangle"/>
            <p:cNvSpPr/>
            <p:nvPr/>
          </p:nvSpPr>
          <p:spPr>
            <a:xfrm>
              <a:off x="0" y="969007"/>
              <a:ext cx="9185275" cy="533401"/>
            </a:xfrm>
            <a:prstGeom prst="roundRect">
              <a:avLst>
                <a:gd name="adj" fmla="val 0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5" name="Text"/>
            <p:cNvSpPr txBox="1"/>
            <p:nvPr/>
          </p:nvSpPr>
          <p:spPr>
            <a:xfrm>
              <a:off x="4525330" y="-1"/>
              <a:ext cx="134615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239" name="AutoShape 34"/>
          <p:cNvGrpSpPr/>
          <p:nvPr/>
        </p:nvGrpSpPr>
        <p:grpSpPr>
          <a:xfrm>
            <a:off x="24" y="-930908"/>
            <a:ext cx="9185276" cy="2471416"/>
            <a:chOff x="0" y="0"/>
            <a:chExt cx="9185275" cy="2471414"/>
          </a:xfrm>
        </p:grpSpPr>
        <p:sp>
          <p:nvSpPr>
            <p:cNvPr id="237" name="Rectangle"/>
            <p:cNvSpPr/>
            <p:nvPr/>
          </p:nvSpPr>
          <p:spPr>
            <a:xfrm>
              <a:off x="0" y="854707"/>
              <a:ext cx="9185275" cy="762001"/>
            </a:xfrm>
            <a:prstGeom prst="roundRect">
              <a:avLst>
                <a:gd name="adj" fmla="val 0"/>
              </a:avLst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8" name="Text"/>
            <p:cNvSpPr txBox="1"/>
            <p:nvPr/>
          </p:nvSpPr>
          <p:spPr>
            <a:xfrm>
              <a:off x="4525330" y="0"/>
              <a:ext cx="134615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242" name="AutoShape 34"/>
          <p:cNvGrpSpPr/>
          <p:nvPr/>
        </p:nvGrpSpPr>
        <p:grpSpPr>
          <a:xfrm>
            <a:off x="0" y="2133600"/>
            <a:ext cx="3581400" cy="4724400"/>
            <a:chOff x="0" y="0"/>
            <a:chExt cx="3581400" cy="4724400"/>
          </a:xfrm>
        </p:grpSpPr>
        <p:sp>
          <p:nvSpPr>
            <p:cNvPr id="240" name="Rectangle"/>
            <p:cNvSpPr/>
            <p:nvPr/>
          </p:nvSpPr>
          <p:spPr>
            <a:xfrm>
              <a:off x="0" y="0"/>
              <a:ext cx="3581400" cy="4724400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1" name="Text"/>
            <p:cNvSpPr txBox="1"/>
            <p:nvPr/>
          </p:nvSpPr>
          <p:spPr>
            <a:xfrm>
              <a:off x="1723393" y="1126493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sp>
        <p:nvSpPr>
          <p:cNvPr id="243" name="Body Level One…"/>
          <p:cNvSpPr txBox="1">
            <a:spLocks noGrp="1"/>
          </p:cNvSpPr>
          <p:nvPr>
            <p:ph type="body" idx="1"/>
          </p:nvPr>
        </p:nvSpPr>
        <p:spPr>
          <a:xfrm>
            <a:off x="3803677" y="1219200"/>
            <a:ext cx="5111753" cy="50292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455072" indent="-298442">
              <a:spcBef>
                <a:spcPts val="600"/>
              </a:spcBef>
              <a:buSzPct val="80000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1030791" indent="-264577">
              <a:spcBef>
                <a:spcPts val="600"/>
              </a:spcBef>
              <a:buSzPct val="90000"/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1558357" indent="-182558">
              <a:spcBef>
                <a:spcPts val="600"/>
              </a:spcBef>
              <a:buSzPct val="60000"/>
              <a:buChar char="o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2213582" indent="-2281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2668653" indent="-2281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4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304800" y="1295400"/>
            <a:ext cx="3124200" cy="7620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298442" indent="-141813" algn="r">
              <a:spcBef>
                <a:spcPts val="500"/>
              </a:spcBef>
              <a:buSzTx/>
              <a:buNone/>
              <a:defRPr sz="2100" b="1" i="1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45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46" name="Text Placeholder 16"/>
          <p:cNvSpPr>
            <a:spLocks noGrp="1"/>
          </p:cNvSpPr>
          <p:nvPr>
            <p:ph type="body" sz="quarter" idx="22"/>
          </p:nvPr>
        </p:nvSpPr>
        <p:spPr>
          <a:xfrm>
            <a:off x="228600" y="695847"/>
            <a:ext cx="8686800" cy="370953"/>
          </a:xfrm>
          <a:prstGeom prst="rect">
            <a:avLst/>
          </a:prstGeom>
        </p:spPr>
        <p:txBody>
          <a:bodyPr lIns="45718" tIns="45718" rIns="45718" bIns="45718" anchor="ctr">
            <a:normAutofit/>
          </a:bodyPr>
          <a:lstStyle/>
          <a:p>
            <a:pPr marL="298442" indent="-141813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pPr>
            <a:endParaRPr/>
          </a:p>
        </p:txBody>
      </p:sp>
      <p:sp>
        <p:nvSpPr>
          <p:cNvPr id="247" name="Text Placeholder 16"/>
          <p:cNvSpPr>
            <a:spLocks noGrp="1"/>
          </p:cNvSpPr>
          <p:nvPr>
            <p:ph type="body" sz="half" idx="23"/>
          </p:nvPr>
        </p:nvSpPr>
        <p:spPr>
          <a:xfrm>
            <a:off x="304800" y="2286000"/>
            <a:ext cx="3124200" cy="40386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298442" indent="-141813" algn="r">
              <a:spcBef>
                <a:spcPts val="500"/>
              </a:spcBef>
              <a:buSzTx/>
              <a:buNone/>
              <a:defRPr sz="21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9" name="AutoShape 34"/>
          <p:cNvGrpSpPr/>
          <p:nvPr/>
        </p:nvGrpSpPr>
        <p:grpSpPr>
          <a:xfrm>
            <a:off x="0" y="381000"/>
            <a:ext cx="9220200" cy="6477000"/>
            <a:chOff x="0" y="0"/>
            <a:chExt cx="9220200" cy="6477000"/>
          </a:xfrm>
        </p:grpSpPr>
        <p:sp>
          <p:nvSpPr>
            <p:cNvPr id="257" name="Rectangle"/>
            <p:cNvSpPr/>
            <p:nvPr/>
          </p:nvSpPr>
          <p:spPr>
            <a:xfrm>
              <a:off x="0" y="0"/>
              <a:ext cx="9220200" cy="6477000"/>
            </a:xfrm>
            <a:prstGeom prst="roundRect">
              <a:avLst>
                <a:gd name="adj" fmla="val 0"/>
              </a:avLst>
            </a:prstGeom>
            <a:solidFill>
              <a:srgbClr val="3F9DC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8" name="Text"/>
            <p:cNvSpPr txBox="1"/>
            <p:nvPr/>
          </p:nvSpPr>
          <p:spPr>
            <a:xfrm>
              <a:off x="4542793" y="2002793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262" name="AutoShape 34"/>
          <p:cNvGrpSpPr/>
          <p:nvPr/>
        </p:nvGrpSpPr>
        <p:grpSpPr>
          <a:xfrm>
            <a:off x="0" y="-922441"/>
            <a:ext cx="9220200" cy="2471415"/>
            <a:chOff x="0" y="0"/>
            <a:chExt cx="9220200" cy="2471414"/>
          </a:xfrm>
        </p:grpSpPr>
        <p:sp>
          <p:nvSpPr>
            <p:cNvPr id="260" name="Rectangle"/>
            <p:cNvSpPr/>
            <p:nvPr/>
          </p:nvSpPr>
          <p:spPr>
            <a:xfrm>
              <a:off x="0" y="846240"/>
              <a:ext cx="9220200" cy="778934"/>
            </a:xfrm>
            <a:prstGeom prst="roundRect">
              <a:avLst>
                <a:gd name="adj" fmla="val 0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1" name="Text"/>
            <p:cNvSpPr txBox="1"/>
            <p:nvPr/>
          </p:nvSpPr>
          <p:spPr>
            <a:xfrm>
              <a:off x="4542793" y="0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pic>
        <p:nvPicPr>
          <p:cNvPr id="263" name="Picture 8" descr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0" y="6335233"/>
            <a:ext cx="763588" cy="410634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6" name="AutoShape 34"/>
          <p:cNvGrpSpPr/>
          <p:nvPr/>
        </p:nvGrpSpPr>
        <p:grpSpPr>
          <a:xfrm>
            <a:off x="0" y="293584"/>
            <a:ext cx="3581400" cy="2471415"/>
            <a:chOff x="0" y="0"/>
            <a:chExt cx="3581400" cy="2471414"/>
          </a:xfrm>
        </p:grpSpPr>
        <p:sp>
          <p:nvSpPr>
            <p:cNvPr id="274" name="Rectangle"/>
            <p:cNvSpPr/>
            <p:nvPr/>
          </p:nvSpPr>
          <p:spPr>
            <a:xfrm>
              <a:off x="0" y="620815"/>
              <a:ext cx="3581400" cy="1229785"/>
            </a:xfrm>
            <a:prstGeom prst="roundRect">
              <a:avLst>
                <a:gd name="adj" fmla="val 0"/>
              </a:avLst>
            </a:prstGeom>
            <a:solidFill>
              <a:srgbClr val="007EC1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5" name="Text"/>
            <p:cNvSpPr txBox="1"/>
            <p:nvPr/>
          </p:nvSpPr>
          <p:spPr>
            <a:xfrm>
              <a:off x="1723393" y="-1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279" name="AutoShape 34"/>
          <p:cNvGrpSpPr/>
          <p:nvPr/>
        </p:nvGrpSpPr>
        <p:grpSpPr>
          <a:xfrm>
            <a:off x="0" y="-435608"/>
            <a:ext cx="9220200" cy="2471415"/>
            <a:chOff x="0" y="0"/>
            <a:chExt cx="9220200" cy="2471414"/>
          </a:xfrm>
        </p:grpSpPr>
        <p:sp>
          <p:nvSpPr>
            <p:cNvPr id="277" name="Rectangle"/>
            <p:cNvSpPr/>
            <p:nvPr/>
          </p:nvSpPr>
          <p:spPr>
            <a:xfrm>
              <a:off x="0" y="969007"/>
              <a:ext cx="9220200" cy="533401"/>
            </a:xfrm>
            <a:prstGeom prst="roundRect">
              <a:avLst>
                <a:gd name="adj" fmla="val 0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8" name="Text"/>
            <p:cNvSpPr txBox="1"/>
            <p:nvPr/>
          </p:nvSpPr>
          <p:spPr>
            <a:xfrm>
              <a:off x="4542793" y="-1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282" name="AutoShape 34"/>
          <p:cNvGrpSpPr/>
          <p:nvPr/>
        </p:nvGrpSpPr>
        <p:grpSpPr>
          <a:xfrm>
            <a:off x="0" y="-930908"/>
            <a:ext cx="9220200" cy="2471416"/>
            <a:chOff x="0" y="0"/>
            <a:chExt cx="9220200" cy="2471414"/>
          </a:xfrm>
        </p:grpSpPr>
        <p:sp>
          <p:nvSpPr>
            <p:cNvPr id="280" name="Rectangle"/>
            <p:cNvSpPr/>
            <p:nvPr/>
          </p:nvSpPr>
          <p:spPr>
            <a:xfrm>
              <a:off x="0" y="854707"/>
              <a:ext cx="9220200" cy="762001"/>
            </a:xfrm>
            <a:prstGeom prst="roundRect">
              <a:avLst>
                <a:gd name="adj" fmla="val 0"/>
              </a:avLst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81" name="Text"/>
            <p:cNvSpPr txBox="1"/>
            <p:nvPr/>
          </p:nvSpPr>
          <p:spPr>
            <a:xfrm>
              <a:off x="4542793" y="0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285" name="AutoShape 34"/>
          <p:cNvGrpSpPr/>
          <p:nvPr/>
        </p:nvGrpSpPr>
        <p:grpSpPr>
          <a:xfrm>
            <a:off x="0" y="2133600"/>
            <a:ext cx="3581400" cy="4724400"/>
            <a:chOff x="0" y="0"/>
            <a:chExt cx="3581400" cy="4724400"/>
          </a:xfrm>
        </p:grpSpPr>
        <p:sp>
          <p:nvSpPr>
            <p:cNvPr id="283" name="Rectangle"/>
            <p:cNvSpPr/>
            <p:nvPr/>
          </p:nvSpPr>
          <p:spPr>
            <a:xfrm>
              <a:off x="0" y="0"/>
              <a:ext cx="3581400" cy="4724400"/>
            </a:xfrm>
            <a:prstGeom prst="roundRect">
              <a:avLst>
                <a:gd name="adj" fmla="val 0"/>
              </a:avLst>
            </a:prstGeom>
            <a:solidFill>
              <a:srgbClr val="007EC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84" name="Text"/>
            <p:cNvSpPr txBox="1"/>
            <p:nvPr/>
          </p:nvSpPr>
          <p:spPr>
            <a:xfrm>
              <a:off x="1723393" y="1126493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sp>
        <p:nvSpPr>
          <p:cNvPr id="286" name="Body Level One…"/>
          <p:cNvSpPr txBox="1">
            <a:spLocks noGrp="1"/>
          </p:cNvSpPr>
          <p:nvPr>
            <p:ph type="body" idx="1"/>
          </p:nvPr>
        </p:nvSpPr>
        <p:spPr>
          <a:xfrm>
            <a:off x="3803677" y="1219200"/>
            <a:ext cx="5111753" cy="50292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455072" indent="-298442">
              <a:spcBef>
                <a:spcPts val="600"/>
              </a:spcBef>
              <a:buSzPct val="80000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1030791" indent="-264577">
              <a:spcBef>
                <a:spcPts val="600"/>
              </a:spcBef>
              <a:buSzPct val="90000"/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1558357" indent="-182558">
              <a:spcBef>
                <a:spcPts val="600"/>
              </a:spcBef>
              <a:buSzPct val="60000"/>
              <a:buChar char="o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2213582" indent="-2281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2668653" indent="-2281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7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304800" y="1295400"/>
            <a:ext cx="3124200" cy="7620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298442" indent="-141813" algn="r">
              <a:spcBef>
                <a:spcPts val="500"/>
              </a:spcBef>
              <a:buSzTx/>
              <a:buNone/>
              <a:defRPr sz="2100" b="1" i="1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8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89" name="Text Placeholder 16"/>
          <p:cNvSpPr>
            <a:spLocks noGrp="1"/>
          </p:cNvSpPr>
          <p:nvPr>
            <p:ph type="body" sz="quarter" idx="22"/>
          </p:nvPr>
        </p:nvSpPr>
        <p:spPr>
          <a:xfrm>
            <a:off x="228600" y="695847"/>
            <a:ext cx="8686800" cy="370953"/>
          </a:xfrm>
          <a:prstGeom prst="rect">
            <a:avLst/>
          </a:prstGeom>
        </p:spPr>
        <p:txBody>
          <a:bodyPr lIns="45718" tIns="45718" rIns="45718" bIns="45718" anchor="ctr">
            <a:normAutofit/>
          </a:bodyPr>
          <a:lstStyle/>
          <a:p>
            <a:pPr marL="298442" indent="-141813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pPr>
            <a:endParaRPr/>
          </a:p>
        </p:txBody>
      </p:sp>
      <p:sp>
        <p:nvSpPr>
          <p:cNvPr id="290" name="Text Placeholder 16"/>
          <p:cNvSpPr>
            <a:spLocks noGrp="1"/>
          </p:cNvSpPr>
          <p:nvPr>
            <p:ph type="body" sz="half" idx="23"/>
          </p:nvPr>
        </p:nvSpPr>
        <p:spPr>
          <a:xfrm>
            <a:off x="304800" y="2286000"/>
            <a:ext cx="3124200" cy="40386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298442" indent="-141813" algn="r">
              <a:spcBef>
                <a:spcPts val="500"/>
              </a:spcBef>
              <a:buSzTx/>
              <a:buNone/>
              <a:defRPr sz="21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2" name="AutoShape 34"/>
          <p:cNvGrpSpPr/>
          <p:nvPr/>
        </p:nvGrpSpPr>
        <p:grpSpPr>
          <a:xfrm>
            <a:off x="0" y="-76200"/>
            <a:ext cx="9220200" cy="6934200"/>
            <a:chOff x="0" y="0"/>
            <a:chExt cx="9220200" cy="6934200"/>
          </a:xfrm>
        </p:grpSpPr>
        <p:sp>
          <p:nvSpPr>
            <p:cNvPr id="300" name="Rectangle"/>
            <p:cNvSpPr/>
            <p:nvPr/>
          </p:nvSpPr>
          <p:spPr>
            <a:xfrm>
              <a:off x="0" y="0"/>
              <a:ext cx="9220200" cy="6934200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01" name="Text"/>
            <p:cNvSpPr txBox="1"/>
            <p:nvPr/>
          </p:nvSpPr>
          <p:spPr>
            <a:xfrm>
              <a:off x="4542793" y="2231392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305" name="AutoShape 34"/>
          <p:cNvGrpSpPr/>
          <p:nvPr/>
        </p:nvGrpSpPr>
        <p:grpSpPr>
          <a:xfrm>
            <a:off x="0" y="-930908"/>
            <a:ext cx="9220200" cy="2471416"/>
            <a:chOff x="0" y="0"/>
            <a:chExt cx="9220200" cy="2471414"/>
          </a:xfrm>
        </p:grpSpPr>
        <p:sp>
          <p:nvSpPr>
            <p:cNvPr id="303" name="Rectangle"/>
            <p:cNvSpPr/>
            <p:nvPr/>
          </p:nvSpPr>
          <p:spPr>
            <a:xfrm>
              <a:off x="0" y="854707"/>
              <a:ext cx="9220200" cy="762001"/>
            </a:xfrm>
            <a:prstGeom prst="roundRect">
              <a:avLst>
                <a:gd name="adj" fmla="val 0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04" name="Text"/>
            <p:cNvSpPr txBox="1"/>
            <p:nvPr/>
          </p:nvSpPr>
          <p:spPr>
            <a:xfrm>
              <a:off x="4542793" y="0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pic>
        <p:nvPicPr>
          <p:cNvPr id="306" name="Picture 8" descr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0" y="6335233"/>
            <a:ext cx="763588" cy="410634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rgbClr val="404040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3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9" name="AutoShape 34"/>
          <p:cNvGrpSpPr/>
          <p:nvPr/>
        </p:nvGrpSpPr>
        <p:grpSpPr>
          <a:xfrm>
            <a:off x="0" y="293584"/>
            <a:ext cx="3581400" cy="2471415"/>
            <a:chOff x="0" y="0"/>
            <a:chExt cx="3581400" cy="2471414"/>
          </a:xfrm>
        </p:grpSpPr>
        <p:sp>
          <p:nvSpPr>
            <p:cNvPr id="317" name="Rectangle"/>
            <p:cNvSpPr/>
            <p:nvPr/>
          </p:nvSpPr>
          <p:spPr>
            <a:xfrm>
              <a:off x="0" y="620815"/>
              <a:ext cx="3581400" cy="1229785"/>
            </a:xfrm>
            <a:prstGeom prst="roundRect">
              <a:avLst>
                <a:gd name="adj" fmla="val 0"/>
              </a:avLst>
            </a:prstGeom>
            <a:solidFill>
              <a:srgbClr val="D9D9D9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18" name="Text"/>
            <p:cNvSpPr txBox="1"/>
            <p:nvPr/>
          </p:nvSpPr>
          <p:spPr>
            <a:xfrm>
              <a:off x="1723393" y="-1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322" name="AutoShape 34"/>
          <p:cNvGrpSpPr/>
          <p:nvPr/>
        </p:nvGrpSpPr>
        <p:grpSpPr>
          <a:xfrm>
            <a:off x="0" y="-435608"/>
            <a:ext cx="9220200" cy="2471415"/>
            <a:chOff x="0" y="0"/>
            <a:chExt cx="9220200" cy="2471414"/>
          </a:xfrm>
        </p:grpSpPr>
        <p:sp>
          <p:nvSpPr>
            <p:cNvPr id="320" name="Rectangle"/>
            <p:cNvSpPr/>
            <p:nvPr/>
          </p:nvSpPr>
          <p:spPr>
            <a:xfrm>
              <a:off x="0" y="969007"/>
              <a:ext cx="9220200" cy="533401"/>
            </a:xfrm>
            <a:prstGeom prst="roundRect">
              <a:avLst>
                <a:gd name="adj" fmla="val 0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21" name="Text"/>
            <p:cNvSpPr txBox="1"/>
            <p:nvPr/>
          </p:nvSpPr>
          <p:spPr>
            <a:xfrm>
              <a:off x="4542793" y="-1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325" name="AutoShape 34"/>
          <p:cNvGrpSpPr/>
          <p:nvPr/>
        </p:nvGrpSpPr>
        <p:grpSpPr>
          <a:xfrm>
            <a:off x="0" y="-930908"/>
            <a:ext cx="9220200" cy="2471416"/>
            <a:chOff x="0" y="0"/>
            <a:chExt cx="9220200" cy="2471414"/>
          </a:xfrm>
        </p:grpSpPr>
        <p:sp>
          <p:nvSpPr>
            <p:cNvPr id="323" name="Rectangle"/>
            <p:cNvSpPr/>
            <p:nvPr/>
          </p:nvSpPr>
          <p:spPr>
            <a:xfrm>
              <a:off x="0" y="854707"/>
              <a:ext cx="9220200" cy="762001"/>
            </a:xfrm>
            <a:prstGeom prst="roundRect">
              <a:avLst>
                <a:gd name="adj" fmla="val 0"/>
              </a:avLst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24" name="Text"/>
            <p:cNvSpPr txBox="1"/>
            <p:nvPr/>
          </p:nvSpPr>
          <p:spPr>
            <a:xfrm>
              <a:off x="4542793" y="0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328" name="AutoShape 34"/>
          <p:cNvGrpSpPr/>
          <p:nvPr/>
        </p:nvGrpSpPr>
        <p:grpSpPr>
          <a:xfrm>
            <a:off x="0" y="2133600"/>
            <a:ext cx="3581400" cy="4724400"/>
            <a:chOff x="0" y="0"/>
            <a:chExt cx="3581400" cy="4724400"/>
          </a:xfrm>
        </p:grpSpPr>
        <p:sp>
          <p:nvSpPr>
            <p:cNvPr id="326" name="Rectangle"/>
            <p:cNvSpPr/>
            <p:nvPr/>
          </p:nvSpPr>
          <p:spPr>
            <a:xfrm>
              <a:off x="0" y="0"/>
              <a:ext cx="3581400" cy="4724400"/>
            </a:xfrm>
            <a:prstGeom prst="roundRect">
              <a:avLst>
                <a:gd name="adj" fmla="val 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27" name="Text"/>
            <p:cNvSpPr txBox="1"/>
            <p:nvPr/>
          </p:nvSpPr>
          <p:spPr>
            <a:xfrm>
              <a:off x="1723393" y="1126493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sp>
        <p:nvSpPr>
          <p:cNvPr id="329" name="Body Level One…"/>
          <p:cNvSpPr txBox="1">
            <a:spLocks noGrp="1"/>
          </p:cNvSpPr>
          <p:nvPr>
            <p:ph type="body" idx="1"/>
          </p:nvPr>
        </p:nvSpPr>
        <p:spPr>
          <a:xfrm>
            <a:off x="3803677" y="1219200"/>
            <a:ext cx="5111753" cy="50292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455072" indent="-298442">
              <a:spcBef>
                <a:spcPts val="600"/>
              </a:spcBef>
              <a:buSzPct val="80000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1030791" indent="-264577">
              <a:spcBef>
                <a:spcPts val="600"/>
              </a:spcBef>
              <a:buSzPct val="90000"/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1558357" indent="-182558">
              <a:spcBef>
                <a:spcPts val="600"/>
              </a:spcBef>
              <a:buSzPct val="60000"/>
              <a:buChar char="o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2213582" indent="-2281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2668653" indent="-2281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0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304800" y="1295400"/>
            <a:ext cx="3124200" cy="7620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298442" indent="-141813" algn="r">
              <a:spcBef>
                <a:spcPts val="500"/>
              </a:spcBef>
              <a:buSzTx/>
              <a:buNone/>
              <a:defRPr sz="2100" b="1" i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1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rgbClr val="404040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332" name="Text Placeholder 16"/>
          <p:cNvSpPr>
            <a:spLocks noGrp="1"/>
          </p:cNvSpPr>
          <p:nvPr>
            <p:ph type="body" sz="quarter" idx="22"/>
          </p:nvPr>
        </p:nvSpPr>
        <p:spPr>
          <a:xfrm>
            <a:off x="228600" y="695847"/>
            <a:ext cx="8686800" cy="370953"/>
          </a:xfrm>
          <a:prstGeom prst="rect">
            <a:avLst/>
          </a:prstGeom>
        </p:spPr>
        <p:txBody>
          <a:bodyPr lIns="45718" tIns="45718" rIns="45718" bIns="45718" anchor="ctr">
            <a:normAutofit/>
          </a:bodyPr>
          <a:lstStyle/>
          <a:p>
            <a:pPr marL="298442" indent="-141813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pPr>
            <a:endParaRPr/>
          </a:p>
        </p:txBody>
      </p:sp>
      <p:sp>
        <p:nvSpPr>
          <p:cNvPr id="333" name="Text Placeholder 16"/>
          <p:cNvSpPr>
            <a:spLocks noGrp="1"/>
          </p:cNvSpPr>
          <p:nvPr>
            <p:ph type="body" sz="half" idx="23"/>
          </p:nvPr>
        </p:nvSpPr>
        <p:spPr>
          <a:xfrm>
            <a:off x="304800" y="2286000"/>
            <a:ext cx="3124200" cy="40386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298442" indent="-141813" algn="r">
              <a:spcBef>
                <a:spcPts val="500"/>
              </a:spcBef>
              <a:buSzTx/>
              <a:buNone/>
              <a:defRPr sz="21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5" name="AutoShape 34"/>
          <p:cNvGrpSpPr/>
          <p:nvPr/>
        </p:nvGrpSpPr>
        <p:grpSpPr>
          <a:xfrm>
            <a:off x="0" y="1151470"/>
            <a:ext cx="3581400" cy="5706535"/>
            <a:chOff x="0" y="0"/>
            <a:chExt cx="3581400" cy="5706533"/>
          </a:xfrm>
        </p:grpSpPr>
        <p:sp>
          <p:nvSpPr>
            <p:cNvPr id="343" name="Rectangle"/>
            <p:cNvSpPr/>
            <p:nvPr/>
          </p:nvSpPr>
          <p:spPr>
            <a:xfrm>
              <a:off x="0" y="0"/>
              <a:ext cx="3581400" cy="5706534"/>
            </a:xfrm>
            <a:prstGeom prst="roundRect">
              <a:avLst>
                <a:gd name="adj" fmla="val 0"/>
              </a:avLst>
            </a:prstGeom>
            <a:solidFill>
              <a:srgbClr val="89B9E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44" name="Text"/>
            <p:cNvSpPr txBox="1"/>
            <p:nvPr/>
          </p:nvSpPr>
          <p:spPr>
            <a:xfrm>
              <a:off x="1723393" y="1617559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348" name="AutoShape 34"/>
          <p:cNvGrpSpPr/>
          <p:nvPr/>
        </p:nvGrpSpPr>
        <p:grpSpPr>
          <a:xfrm>
            <a:off x="0" y="364492"/>
            <a:ext cx="3581400" cy="2471415"/>
            <a:chOff x="0" y="0"/>
            <a:chExt cx="3581400" cy="2471414"/>
          </a:xfrm>
        </p:grpSpPr>
        <p:sp>
          <p:nvSpPr>
            <p:cNvPr id="346" name="Rectangle"/>
            <p:cNvSpPr/>
            <p:nvPr/>
          </p:nvSpPr>
          <p:spPr>
            <a:xfrm>
              <a:off x="0" y="702307"/>
              <a:ext cx="3581400" cy="1066801"/>
            </a:xfrm>
            <a:prstGeom prst="roundRect">
              <a:avLst>
                <a:gd name="adj" fmla="val 0"/>
              </a:avLst>
            </a:prstGeom>
            <a:solidFill>
              <a:srgbClr val="CAD8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47" name="Text"/>
            <p:cNvSpPr txBox="1"/>
            <p:nvPr/>
          </p:nvSpPr>
          <p:spPr>
            <a:xfrm>
              <a:off x="1723393" y="-1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351" name="AutoShape 34"/>
          <p:cNvGrpSpPr/>
          <p:nvPr/>
        </p:nvGrpSpPr>
        <p:grpSpPr>
          <a:xfrm>
            <a:off x="2" y="-358345"/>
            <a:ext cx="9191626" cy="2471415"/>
            <a:chOff x="0" y="0"/>
            <a:chExt cx="9191625" cy="2471414"/>
          </a:xfrm>
        </p:grpSpPr>
        <p:sp>
          <p:nvSpPr>
            <p:cNvPr id="349" name="Rectangle"/>
            <p:cNvSpPr/>
            <p:nvPr/>
          </p:nvSpPr>
          <p:spPr>
            <a:xfrm rot="10800000" flipH="1">
              <a:off x="0" y="1044148"/>
              <a:ext cx="9191625" cy="383118"/>
            </a:xfrm>
            <a:prstGeom prst="roundRect">
              <a:avLst>
                <a:gd name="adj" fmla="val 0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50" name="Text"/>
            <p:cNvSpPr txBox="1"/>
            <p:nvPr/>
          </p:nvSpPr>
          <p:spPr>
            <a:xfrm rot="10800000">
              <a:off x="4528505" y="-1"/>
              <a:ext cx="134615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354" name="AutoShape 34"/>
          <p:cNvGrpSpPr/>
          <p:nvPr/>
        </p:nvGrpSpPr>
        <p:grpSpPr>
          <a:xfrm>
            <a:off x="0" y="921226"/>
            <a:ext cx="3581400" cy="2471415"/>
            <a:chOff x="0" y="0"/>
            <a:chExt cx="3581400" cy="2471414"/>
          </a:xfrm>
        </p:grpSpPr>
        <p:sp>
          <p:nvSpPr>
            <p:cNvPr id="352" name="Rectangle"/>
            <p:cNvSpPr/>
            <p:nvPr/>
          </p:nvSpPr>
          <p:spPr>
            <a:xfrm>
              <a:off x="0" y="1212423"/>
              <a:ext cx="3581400" cy="46568"/>
            </a:xfrm>
            <a:prstGeom prst="roundRect">
              <a:avLst>
                <a:gd name="adj" fmla="val 0"/>
              </a:avLst>
            </a:prstGeom>
            <a:solidFill>
              <a:srgbClr val="489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53" name="Text"/>
            <p:cNvSpPr txBox="1"/>
            <p:nvPr/>
          </p:nvSpPr>
          <p:spPr>
            <a:xfrm>
              <a:off x="1723393" y="-1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357" name="AutoShape 34"/>
          <p:cNvGrpSpPr/>
          <p:nvPr/>
        </p:nvGrpSpPr>
        <p:grpSpPr>
          <a:xfrm>
            <a:off x="0" y="5431792"/>
            <a:ext cx="3581400" cy="2471415"/>
            <a:chOff x="0" y="0"/>
            <a:chExt cx="3581400" cy="2471414"/>
          </a:xfrm>
        </p:grpSpPr>
        <p:sp>
          <p:nvSpPr>
            <p:cNvPr id="355" name="Rectangle"/>
            <p:cNvSpPr/>
            <p:nvPr/>
          </p:nvSpPr>
          <p:spPr>
            <a:xfrm>
              <a:off x="0" y="1045207"/>
              <a:ext cx="3581400" cy="381001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56" name="Text"/>
            <p:cNvSpPr txBox="1"/>
            <p:nvPr/>
          </p:nvSpPr>
          <p:spPr>
            <a:xfrm>
              <a:off x="1723393" y="0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sp>
        <p:nvSpPr>
          <p:cNvPr id="358" name="Body Level One…"/>
          <p:cNvSpPr txBox="1">
            <a:spLocks noGrp="1"/>
          </p:cNvSpPr>
          <p:nvPr>
            <p:ph type="body" idx="1"/>
          </p:nvPr>
        </p:nvSpPr>
        <p:spPr>
          <a:xfrm>
            <a:off x="3803677" y="1219200"/>
            <a:ext cx="5111753" cy="50292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455072" indent="-298442">
              <a:spcBef>
                <a:spcPts val="600"/>
              </a:spcBef>
              <a:buSzPct val="80000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1030791" indent="-264577">
              <a:spcBef>
                <a:spcPts val="600"/>
              </a:spcBef>
              <a:buSzPct val="90000"/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1558357" indent="-182558">
              <a:spcBef>
                <a:spcPts val="600"/>
              </a:spcBef>
              <a:buSzPct val="60000"/>
              <a:buChar char="o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2213582" indent="-2281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2668653" indent="-2281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9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304800" y="1295400"/>
            <a:ext cx="3124200" cy="7620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298442" indent="-141813" algn="r">
              <a:spcBef>
                <a:spcPts val="500"/>
              </a:spcBef>
              <a:buSzTx/>
              <a:buNone/>
              <a:defRPr sz="2100" b="1" i="1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0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361" name="Text Placeholder 16"/>
          <p:cNvSpPr>
            <a:spLocks noGrp="1"/>
          </p:cNvSpPr>
          <p:nvPr>
            <p:ph type="body" sz="quarter" idx="22"/>
          </p:nvPr>
        </p:nvSpPr>
        <p:spPr>
          <a:xfrm>
            <a:off x="228600" y="695847"/>
            <a:ext cx="8686800" cy="370953"/>
          </a:xfrm>
          <a:prstGeom prst="rect">
            <a:avLst/>
          </a:prstGeom>
        </p:spPr>
        <p:txBody>
          <a:bodyPr lIns="45718" tIns="45718" rIns="45718" bIns="45718" anchor="ctr">
            <a:normAutofit/>
          </a:bodyPr>
          <a:lstStyle/>
          <a:p>
            <a:pPr marL="298442" indent="-141813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pPr>
            <a:endParaRPr/>
          </a:p>
        </p:txBody>
      </p:sp>
      <p:sp>
        <p:nvSpPr>
          <p:cNvPr id="362" name="Text Placeholder 16"/>
          <p:cNvSpPr>
            <a:spLocks noGrp="1"/>
          </p:cNvSpPr>
          <p:nvPr>
            <p:ph type="body" sz="half" idx="23"/>
          </p:nvPr>
        </p:nvSpPr>
        <p:spPr>
          <a:xfrm>
            <a:off x="304800" y="2286000"/>
            <a:ext cx="3124200" cy="40386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298442" indent="-141813" algn="r">
              <a:spcBef>
                <a:spcPts val="500"/>
              </a:spcBef>
              <a:buSzTx/>
              <a:buNone/>
              <a:defRPr sz="21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4" name="AutoShape 34"/>
          <p:cNvGrpSpPr/>
          <p:nvPr/>
        </p:nvGrpSpPr>
        <p:grpSpPr>
          <a:xfrm>
            <a:off x="0" y="685800"/>
            <a:ext cx="9182100" cy="3429000"/>
            <a:chOff x="0" y="0"/>
            <a:chExt cx="9182100" cy="3429000"/>
          </a:xfrm>
        </p:grpSpPr>
        <p:sp>
          <p:nvSpPr>
            <p:cNvPr id="372" name="Rectangle"/>
            <p:cNvSpPr/>
            <p:nvPr/>
          </p:nvSpPr>
          <p:spPr>
            <a:xfrm>
              <a:off x="0" y="0"/>
              <a:ext cx="9182100" cy="3429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4898CE"/>
                </a:gs>
                <a:gs pos="50000">
                  <a:srgbClr val="6D9BC8"/>
                </a:gs>
                <a:gs pos="100000">
                  <a:srgbClr val="82B9E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73" name="Text"/>
            <p:cNvSpPr txBox="1"/>
            <p:nvPr/>
          </p:nvSpPr>
          <p:spPr>
            <a:xfrm>
              <a:off x="4523743" y="478792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sp>
        <p:nvSpPr>
          <p:cNvPr id="375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3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3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2400" y="6248400"/>
            <a:ext cx="330157" cy="313389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>
              <a:defRPr sz="16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2400" y="6248400"/>
            <a:ext cx="330157" cy="313389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>
              <a:defRPr sz="16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722312" y="4406948"/>
            <a:ext cx="7772401" cy="136207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4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9156700" cy="97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Picture 10" descr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" y="6271683"/>
            <a:ext cx="9155115" cy="599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6" name="Picture 11" descr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599" y="6373285"/>
            <a:ext cx="1089026" cy="408517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5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sp>
        <p:nvSpPr>
          <p:cNvPr id="416" name="Title Text"/>
          <p:cNvSpPr txBox="1">
            <a:spLocks noGrp="1"/>
          </p:cNvSpPr>
          <p:nvPr>
            <p:ph type="title"/>
          </p:nvPr>
        </p:nvSpPr>
        <p:spPr>
          <a:xfrm>
            <a:off x="152400" y="82621"/>
            <a:ext cx="7467600" cy="641353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41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52400" y="1219203"/>
            <a:ext cx="4038600" cy="4525964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455072" indent="-298442">
              <a:spcBef>
                <a:spcPts val="600"/>
              </a:spcBef>
              <a:buSzPct val="80000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1113471" indent="-347257">
              <a:spcBef>
                <a:spcPts val="600"/>
              </a:spcBef>
              <a:buSzPct val="90000"/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1636597" indent="-260798">
              <a:spcBef>
                <a:spcPts val="600"/>
              </a:spcBef>
              <a:buSzPct val="60000"/>
              <a:buChar char="o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2246182" indent="-2607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2701253" indent="-2607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2400" y="6248400"/>
            <a:ext cx="330157" cy="313389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>
              <a:defRPr sz="16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71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1600" b="0"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pic>
        <p:nvPicPr>
          <p:cNvPr id="428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85" y="5380616"/>
            <a:ext cx="1162051" cy="1132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9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6563" y="6068533"/>
            <a:ext cx="955676" cy="491068"/>
          </a:xfrm>
          <a:prstGeom prst="rect">
            <a:avLst/>
          </a:prstGeom>
          <a:ln w="12700">
            <a:miter lim="400000"/>
          </a:ln>
        </p:spPr>
      </p:pic>
      <p:sp>
        <p:nvSpPr>
          <p:cNvPr id="430" name="Rectangle 4"/>
          <p:cNvSpPr/>
          <p:nvPr/>
        </p:nvSpPr>
        <p:spPr>
          <a:xfrm>
            <a:off x="6575425" y="905982"/>
            <a:ext cx="2336801" cy="3920067"/>
          </a:xfrm>
          <a:prstGeom prst="rect">
            <a:avLst/>
          </a:prstGeom>
          <a:solidFill>
            <a:srgbClr val="000000"/>
          </a:solidFill>
          <a:ln>
            <a:solidFill>
              <a:srgbClr val="D9D9D9"/>
            </a:solidFill>
          </a:ln>
        </p:spPr>
        <p:txBody>
          <a:bodyPr lIns="45719" rIns="45719"/>
          <a:lstStyle/>
          <a:p>
            <a:pPr algn="l" defTabSz="599841">
              <a:spcBef>
                <a:spcPts val="0"/>
              </a:spcBef>
              <a:defRPr sz="1200" i="1"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4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39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sp>
        <p:nvSpPr>
          <p:cNvPr id="440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0404F"/>
              </a:gs>
              <a:gs pos="100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1600" b="0"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pic>
        <p:nvPicPr>
          <p:cNvPr id="441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349" y="6070601"/>
            <a:ext cx="1624014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442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rgbClr val="C4CACE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4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51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0404F"/>
              </a:gs>
              <a:gs pos="100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1600" b="0"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pic>
        <p:nvPicPr>
          <p:cNvPr id="453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349" y="6070601"/>
            <a:ext cx="1624014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rgbClr val="C4CACE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455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8077200" cy="4648201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304792" indent="-304792">
              <a:spcBef>
                <a:spcPts val="500"/>
              </a:spcBef>
              <a:buSzPct val="80000"/>
              <a:buFont typeface="Arial"/>
              <a:defRPr sz="2100"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876278" indent="-266693">
              <a:spcBef>
                <a:spcPts val="500"/>
              </a:spcBef>
              <a:buSzPct val="90000"/>
              <a:buFont typeface="Arial"/>
              <a:buChar char="•"/>
              <a:defRPr sz="2100"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562060" indent="-342890">
              <a:spcBef>
                <a:spcPts val="500"/>
              </a:spcBef>
              <a:buSzPct val="60000"/>
              <a:buFont typeface="Arial"/>
              <a:defRPr sz="2100"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2171646" indent="-342891">
              <a:spcBef>
                <a:spcPts val="500"/>
              </a:spcBef>
              <a:buFont typeface="Arial"/>
              <a:buChar char="•"/>
              <a:defRPr sz="2100"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2438338">
              <a:spcBef>
                <a:spcPts val="500"/>
              </a:spcBef>
              <a:buSzTx/>
              <a:buFont typeface="Arial"/>
              <a:buNone/>
              <a:defRPr sz="2100"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itle Text"/>
          <p:cNvSpPr txBox="1">
            <a:spLocks noGrp="1"/>
          </p:cNvSpPr>
          <p:nvPr>
            <p:ph type="title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6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17138" y="6404335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73" name="Body Level One…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17138" y="6404335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itle Text"/>
          <p:cNvSpPr txBox="1">
            <a:spLocks noGrp="1"/>
          </p:cNvSpPr>
          <p:nvPr>
            <p:ph type="title"/>
          </p:nvPr>
        </p:nvSpPr>
        <p:spPr>
          <a:xfrm>
            <a:off x="623887" y="1709780"/>
            <a:ext cx="7886701" cy="2852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7" y="4589505"/>
            <a:ext cx="7886701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17138" y="6404335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9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17138" y="6404335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itle Text"/>
          <p:cNvSpPr txBox="1">
            <a:spLocks noGrp="1"/>
          </p:cNvSpPr>
          <p:nvPr>
            <p:ph type="title"/>
          </p:nvPr>
        </p:nvSpPr>
        <p:spPr>
          <a:xfrm>
            <a:off x="629841" y="365128"/>
            <a:ext cx="7886701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0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lnSpc>
                <a:spcPct val="90000"/>
              </a:lnSpc>
              <a:spcBef>
                <a:spcPts val="10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lnSpc>
                <a:spcPct val="90000"/>
              </a:lnSpc>
              <a:spcBef>
                <a:spcPts val="10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lnSpc>
                <a:spcPct val="90000"/>
              </a:lnSpc>
              <a:spcBef>
                <a:spcPts val="10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lnSpc>
                <a:spcPct val="90000"/>
              </a:lnSpc>
              <a:spcBef>
                <a:spcPts val="10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1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29151" y="1681163"/>
            <a:ext cx="3887392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0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17138" y="6404335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1000" y="1600200"/>
            <a:ext cx="4305300" cy="472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17138" y="6404335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itle Text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2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391" y="987468"/>
            <a:ext cx="4629151" cy="48736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18457" indent="-261257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lnSpc>
                <a:spcPct val="90000"/>
              </a:lnSpc>
              <a:spcBef>
                <a:spcPts val="1000"/>
              </a:spcBef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None/>
              <a:def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17138" y="6404335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itle Text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35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3887391" y="987468"/>
            <a:ext cx="4629151" cy="487362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5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None/>
              <a:def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lnSpc>
                <a:spcPct val="90000"/>
              </a:lnSpc>
              <a:spcBef>
                <a:spcPts val="1000"/>
              </a:spcBef>
              <a:buSzTx/>
              <a:buNone/>
              <a:def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lnSpc>
                <a:spcPct val="90000"/>
              </a:lnSpc>
              <a:spcBef>
                <a:spcPts val="1000"/>
              </a:spcBef>
              <a:buSzTx/>
              <a:buNone/>
              <a:def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lnSpc>
                <a:spcPct val="90000"/>
              </a:lnSpc>
              <a:spcBef>
                <a:spcPts val="1000"/>
              </a:spcBef>
              <a:buSzTx/>
              <a:buNone/>
              <a:def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lnSpc>
                <a:spcPct val="90000"/>
              </a:lnSpc>
              <a:spcBef>
                <a:spcPts val="1000"/>
              </a:spcBef>
              <a:buSzTx/>
              <a:buNone/>
              <a:def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17138" y="6404335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0404F"/>
              </a:gs>
              <a:gs pos="100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4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545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346" y="6070601"/>
            <a:ext cx="1624014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546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solidFill>
                  <a:srgbClr val="C4CACE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33F50"/>
              </a:gs>
              <a:gs pos="71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8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555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9" y="5380080"/>
            <a:ext cx="1162051" cy="1131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56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956" y="6067468"/>
            <a:ext cx="954882" cy="492126"/>
          </a:xfrm>
          <a:prstGeom prst="rect">
            <a:avLst/>
          </a:prstGeom>
          <a:ln w="12700">
            <a:miter lim="400000"/>
          </a:ln>
        </p:spPr>
      </p:pic>
      <p:sp>
        <p:nvSpPr>
          <p:cNvPr id="557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solidFill>
                  <a:srgbClr val="C4CACE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33F50"/>
              </a:gs>
              <a:gs pos="71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4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566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5" y="5380611"/>
            <a:ext cx="1162051" cy="1132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7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559" y="6068526"/>
            <a:ext cx="955676" cy="491068"/>
          </a:xfrm>
          <a:prstGeom prst="rect">
            <a:avLst/>
          </a:prstGeom>
          <a:ln w="12700">
            <a:miter lim="400000"/>
          </a:ln>
        </p:spPr>
      </p:pic>
      <p:sp>
        <p:nvSpPr>
          <p:cNvPr id="568" name="Rectangle 4"/>
          <p:cNvSpPr/>
          <p:nvPr/>
        </p:nvSpPr>
        <p:spPr>
          <a:xfrm>
            <a:off x="6575425" y="905975"/>
            <a:ext cx="2336801" cy="3920068"/>
          </a:xfrm>
          <a:prstGeom prst="rect">
            <a:avLst/>
          </a:prstGeom>
          <a:solidFill>
            <a:srgbClr val="000000"/>
          </a:solidFill>
          <a:ln>
            <a:solidFill>
              <a:srgbClr val="D9D9D9"/>
            </a:solidFill>
          </a:ln>
        </p:spPr>
        <p:txBody>
          <a:bodyPr lIns="45719" rIns="45719"/>
          <a:lstStyle/>
          <a:p>
            <a:pPr algn="l" defTabSz="599841">
              <a:spcBef>
                <a:spcPts val="0"/>
              </a:spcBef>
              <a:defRPr sz="1200" i="1"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5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0404F"/>
              </a:gs>
              <a:gs pos="100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4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577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346" y="6070601"/>
            <a:ext cx="1624014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578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solidFill>
                  <a:srgbClr val="C4CACE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">
                <a:srgbClr val="000000"/>
              </a:gs>
              <a:gs pos="100000">
                <a:srgbClr val="223446"/>
              </a:gs>
            </a:gsLst>
            <a:lin ang="30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4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98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solidFill>
                  <a:schemeClr val="accent3">
                    <a:lumOff val="44000"/>
                  </a:schemeClr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99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8077200" cy="4648201"/>
          </a:xfrm>
          <a:prstGeom prst="rect">
            <a:avLst/>
          </a:prstGeom>
        </p:spPr>
        <p:txBody>
          <a:bodyPr>
            <a:normAutofit/>
          </a:bodyPr>
          <a:lstStyle>
            <a:lvl1pPr marL="304783" indent="-304783">
              <a:lnSpc>
                <a:spcPct val="90000"/>
              </a:lnSpc>
              <a:spcBef>
                <a:spcPts val="1000"/>
              </a:spcBef>
              <a:buFont typeface="Arial"/>
              <a:defRPr sz="2100">
                <a:solidFill>
                  <a:srgbClr val="D9D9D9"/>
                </a:solidFill>
              </a:defRPr>
            </a:lvl1pPr>
            <a:lvl2pPr marL="862220" indent="-25265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100">
                <a:solidFill>
                  <a:srgbClr val="D9D9D9"/>
                </a:solidFill>
              </a:defRPr>
            </a:lvl2pPr>
            <a:lvl3pPr marL="1539163" indent="-320024">
              <a:lnSpc>
                <a:spcPct val="90000"/>
              </a:lnSpc>
              <a:spcBef>
                <a:spcPts val="1000"/>
              </a:spcBef>
              <a:buFont typeface="Arial"/>
              <a:defRPr sz="2100">
                <a:solidFill>
                  <a:srgbClr val="D9D9D9"/>
                </a:solidFill>
              </a:defRPr>
            </a:lvl3pPr>
            <a:lvl4pPr marL="2148733" indent="-320024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100">
                <a:solidFill>
                  <a:srgbClr val="D9D9D9"/>
                </a:solidFill>
              </a:defRPr>
            </a:lvl4pPr>
            <a:lvl5pPr marL="2758302" indent="-320024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100">
                <a:solidFill>
                  <a:srgbClr val="D9D9D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00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452" y="6070603"/>
            <a:ext cx="1624128" cy="495877"/>
          </a:xfrm>
          <a:prstGeom prst="rect">
            <a:avLst/>
          </a:prstGeom>
          <a:ln w="12700">
            <a:miter lim="400000"/>
          </a:ln>
        </p:spPr>
      </p:pic>
      <p:sp>
        <p:nvSpPr>
          <p:cNvPr id="6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0404F"/>
              </a:gs>
              <a:gs pos="100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18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09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solidFill>
                  <a:srgbClr val="C4CACE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pic>
        <p:nvPicPr>
          <p:cNvPr id="610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277" y="6187180"/>
            <a:ext cx="1242296" cy="379297"/>
          </a:xfrm>
          <a:prstGeom prst="rect">
            <a:avLst/>
          </a:prstGeom>
          <a:ln w="12700">
            <a:miter lim="400000"/>
          </a:ln>
        </p:spPr>
      </p:pic>
      <p:sp>
        <p:nvSpPr>
          <p:cNvPr id="6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33F50"/>
              </a:gs>
              <a:gs pos="71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18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19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solidFill>
                  <a:srgbClr val="C4CACE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pic>
        <p:nvPicPr>
          <p:cNvPr id="620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76" y="5880989"/>
            <a:ext cx="1364833" cy="788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621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687" y="6070643"/>
            <a:ext cx="1600201" cy="488572"/>
          </a:xfrm>
          <a:prstGeom prst="rect">
            <a:avLst/>
          </a:prstGeom>
          <a:ln w="12700">
            <a:miter lim="400000"/>
          </a:ln>
        </p:spPr>
      </p:pic>
      <p:sp>
        <p:nvSpPr>
          <p:cNvPr id="6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Sz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49" y="1535112"/>
            <a:ext cx="4041776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630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indent="45720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indent="91440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indent="137160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182880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640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3152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41" name="Body Level One…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686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661307" indent="-204107">
              <a:spcBef>
                <a:spcPts val="400"/>
              </a:spcBef>
              <a:buSzPct val="75000"/>
              <a:buChar char="□"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00150" indent="-28575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650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cap="all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indent="4572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indent="9144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indent="13716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18288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660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3152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6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28600" y="1143000"/>
            <a:ext cx="42672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90575" indent="-333375">
              <a:spcBef>
                <a:spcPts val="600"/>
              </a:spcBef>
              <a:buSzPct val="75000"/>
              <a:buChar char="□"/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34439" indent="-320039">
              <a:spcBef>
                <a:spcPts val="600"/>
              </a:spcBef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727200" indent="-355600">
              <a:spcBef>
                <a:spcPts val="600"/>
              </a:spcBef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184400" indent="-355600">
              <a:spcBef>
                <a:spcPts val="600"/>
              </a:spcBef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670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7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0" indent="4572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0" indent="9144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0" indent="13716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0" indent="18288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2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pPr>
            <a:endParaRPr/>
          </a:p>
        </p:txBody>
      </p:sp>
      <p:sp>
        <p:nvSpPr>
          <p:cNvPr id="6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0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681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3152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6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698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99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>
              <a:buSzPct val="75000"/>
              <a:buChar char="□"/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0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7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09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10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7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indent="4572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indent="9144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indent="13716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18288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20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3152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2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28600" y="1143000"/>
            <a:ext cx="42672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661307" indent="-204107">
              <a:spcBef>
                <a:spcPts val="400"/>
              </a:spcBef>
              <a:buSzPct val="75000"/>
              <a:buChar char="□"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00150" indent="-28575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30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indent="45720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indent="91440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indent="137160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182880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40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3152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41" name="Body Level One…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686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661307" indent="-204107">
              <a:spcBef>
                <a:spcPts val="400"/>
              </a:spcBef>
              <a:buSzPct val="75000"/>
              <a:buChar char="□"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00150" indent="-28575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50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cap="all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indent="4572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indent="9144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indent="13716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18288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60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3152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6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28600" y="1143000"/>
            <a:ext cx="42672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90575" indent="-333375">
              <a:spcBef>
                <a:spcPts val="600"/>
              </a:spcBef>
              <a:buSzPct val="75000"/>
              <a:buChar char="□"/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34439" indent="-320039">
              <a:spcBef>
                <a:spcPts val="600"/>
              </a:spcBef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727200" indent="-355600">
              <a:spcBef>
                <a:spcPts val="600"/>
              </a:spcBef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184400" indent="-355600">
              <a:spcBef>
                <a:spcPts val="600"/>
              </a:spcBef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70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7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0" indent="4572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0" indent="9144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0" indent="13716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0" indent="18288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2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pPr>
            <a:endParaRPr/>
          </a:p>
        </p:txBody>
      </p:sp>
      <p:sp>
        <p:nvSpPr>
          <p:cNvPr id="7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81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3152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98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99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>
              <a:buSzPct val="75000"/>
              <a:buChar char="□"/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0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8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809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810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8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indent="4572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indent="9144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indent="13716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18288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Text and Clip Art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820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3152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82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28600" y="1143000"/>
            <a:ext cx="42672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661307" indent="-204107">
              <a:spcBef>
                <a:spcPts val="400"/>
              </a:spcBef>
              <a:buSzPct val="75000"/>
              <a:buChar char="□"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00150" indent="-28575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Title Text"/>
          <p:cNvSpPr txBox="1">
            <a:spLocks noGrp="1"/>
          </p:cNvSpPr>
          <p:nvPr>
            <p:ph type="title"/>
          </p:nvPr>
        </p:nvSpPr>
        <p:spPr>
          <a:xfrm>
            <a:off x="685800" y="2130473"/>
            <a:ext cx="7772400" cy="14700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39" name="Body Level One…"/>
          <p:cNvSpPr txBox="1">
            <a:spLocks noGrp="1"/>
          </p:cNvSpPr>
          <p:nvPr>
            <p:ph type="body" idx="1"/>
          </p:nvPr>
        </p:nvSpPr>
        <p:spPr>
          <a:xfrm>
            <a:off x="381000" y="1600200"/>
            <a:ext cx="876300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Title Text"/>
          <p:cNvSpPr txBox="1">
            <a:spLocks noGrp="1"/>
          </p:cNvSpPr>
          <p:nvPr>
            <p:ph type="title"/>
          </p:nvPr>
        </p:nvSpPr>
        <p:spPr>
          <a:xfrm>
            <a:off x="722312" y="4406948"/>
            <a:ext cx="7772401" cy="136207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8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1000" y="1600200"/>
            <a:ext cx="4305300" cy="472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6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Sz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49" y="1535112"/>
            <a:ext cx="4041776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8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Title Text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5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91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98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201" y="1435103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  <p:sp>
        <p:nvSpPr>
          <p:cNvPr id="8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901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9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Diagram or Organization Chart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5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98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201" y="1435103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 and Clip Art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1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1000" y="1600200"/>
            <a:ext cx="430530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2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3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4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5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90575" indent="-333375">
              <a:spcBef>
                <a:spcPts val="6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spcBef>
                <a:spcPts val="6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spcBef>
                <a:spcPts val="6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spcBef>
                <a:spcPts val="6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6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spcBef>
                <a:spcPts val="5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spcBef>
                <a:spcPts val="5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spcBef>
                <a:spcPts val="5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spcBef>
                <a:spcPts val="5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89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0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99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00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4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04CA3"/>
              </a:gs>
              <a:gs pos="100000">
                <a:srgbClr val="0080DD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7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009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88" y="6290371"/>
            <a:ext cx="1095376" cy="435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0" name="Picture 1" descr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5" y="6290371"/>
            <a:ext cx="606043" cy="435108"/>
          </a:xfrm>
          <a:prstGeom prst="rect">
            <a:avLst/>
          </a:prstGeom>
          <a:ln w="12700">
            <a:miter lim="400000"/>
          </a:ln>
        </p:spPr>
      </p:pic>
      <p:sp>
        <p:nvSpPr>
          <p:cNvPr id="10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04CA3"/>
              </a:gs>
              <a:gs pos="100000">
                <a:srgbClr val="0080DD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7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019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290371"/>
            <a:ext cx="606043" cy="435108"/>
          </a:xfrm>
          <a:prstGeom prst="rect">
            <a:avLst/>
          </a:prstGeom>
          <a:ln w="12700">
            <a:miter lim="400000"/>
          </a:ln>
        </p:spPr>
      </p:pic>
      <p:sp>
        <p:nvSpPr>
          <p:cNvPr id="10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04CA3"/>
              </a:gs>
              <a:gs pos="100000">
                <a:srgbClr val="0080DD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7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" y="6290448"/>
            <a:ext cx="1095376" cy="4349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6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5" y="6290371"/>
            <a:ext cx="606042" cy="435108"/>
          </a:xfrm>
          <a:prstGeom prst="rect">
            <a:avLst/>
          </a:prstGeom>
          <a:ln w="12700">
            <a:miter lim="400000"/>
          </a:ln>
        </p:spPr>
      </p:pic>
      <p:sp>
        <p:nvSpPr>
          <p:cNvPr id="10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Title Text"/>
          <p:cNvSpPr txBox="1">
            <a:spLocks noGrp="1"/>
          </p:cNvSpPr>
          <p:nvPr>
            <p:ph type="title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 defTabSz="685800">
              <a:lnSpc>
                <a:spcPct val="90000"/>
              </a:lnSpc>
              <a:defRPr sz="45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0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685800">
              <a:lnSpc>
                <a:spcPct val="90000"/>
              </a:lnSpc>
              <a:buSzTx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342900" algn="ctr" defTabSz="685800">
              <a:lnSpc>
                <a:spcPct val="90000"/>
              </a:lnSpc>
              <a:buSzTx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685800" algn="ctr" defTabSz="685800">
              <a:lnSpc>
                <a:spcPct val="90000"/>
              </a:lnSpc>
              <a:buSzTx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028700" algn="ctr" defTabSz="685800">
              <a:lnSpc>
                <a:spcPct val="90000"/>
              </a:lnSpc>
              <a:buSzTx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371600" algn="ctr" defTabSz="685800">
              <a:lnSpc>
                <a:spcPct val="90000"/>
              </a:lnSpc>
              <a:buSzTx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Title Text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061" name="Body Level One…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685800">
              <a:lnSpc>
                <a:spcPct val="90000"/>
              </a:lnSpc>
              <a:buFont typeface="Arial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2925" indent="-200025" defTabSz="685800">
              <a:lnSpc>
                <a:spcPct val="90000"/>
              </a:lnSpc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5830" indent="-240030" defTabSz="685800">
              <a:lnSpc>
                <a:spcPct val="90000"/>
              </a:lnSpc>
              <a:buFont typeface="Arial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05657" indent="-276957" defTabSz="685800">
              <a:lnSpc>
                <a:spcPct val="90000"/>
              </a:lnSpc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48557" indent="-276957" defTabSz="685800">
              <a:lnSpc>
                <a:spcPct val="90000"/>
              </a:lnSpc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Title Text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685800">
              <a:lnSpc>
                <a:spcPct val="90000"/>
              </a:lnSpc>
              <a:defRPr sz="45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0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7" y="4589464"/>
            <a:ext cx="7886701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685800">
              <a:lnSpc>
                <a:spcPct val="90000"/>
              </a:lnSpc>
              <a:buSzTx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342900" defTabSz="685800">
              <a:lnSpc>
                <a:spcPct val="90000"/>
              </a:lnSpc>
              <a:buSzTx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685800" defTabSz="685800">
              <a:lnSpc>
                <a:spcPct val="90000"/>
              </a:lnSpc>
              <a:buSzTx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028700" defTabSz="685800">
              <a:lnSpc>
                <a:spcPct val="90000"/>
              </a:lnSpc>
              <a:buSzTx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371600" defTabSz="685800">
              <a:lnSpc>
                <a:spcPct val="90000"/>
              </a:lnSpc>
              <a:buSzTx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Title Text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07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685800">
              <a:lnSpc>
                <a:spcPct val="90000"/>
              </a:lnSpc>
              <a:buFont typeface="Arial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2925" indent="-200025" defTabSz="685800">
              <a:lnSpc>
                <a:spcPct val="90000"/>
              </a:lnSpc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5830" indent="-240030" defTabSz="685800">
              <a:lnSpc>
                <a:spcPct val="90000"/>
              </a:lnSpc>
              <a:buFont typeface="Arial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05657" indent="-276957" defTabSz="685800">
              <a:lnSpc>
                <a:spcPct val="90000"/>
              </a:lnSpc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48557" indent="-276957" defTabSz="685800">
              <a:lnSpc>
                <a:spcPct val="90000"/>
              </a:lnSpc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Title Text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08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685800">
              <a:lnSpc>
                <a:spcPct val="90000"/>
              </a:lnSpc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342900" defTabSz="685800">
              <a:lnSpc>
                <a:spcPct val="90000"/>
              </a:lnSpc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685800" defTabSz="685800">
              <a:lnSpc>
                <a:spcPct val="90000"/>
              </a:lnSpc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028700" defTabSz="685800">
              <a:lnSpc>
                <a:spcPct val="90000"/>
              </a:lnSpc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371600" defTabSz="685800">
              <a:lnSpc>
                <a:spcPct val="90000"/>
              </a:lnSpc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29150" y="1681163"/>
            <a:ext cx="3887392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 defTabSz="685800">
              <a:lnSpc>
                <a:spcPct val="90000"/>
              </a:lnSpc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Picture 8"/>
          <p:cNvPicPr>
            <a:picLocks noChangeAspect="1"/>
          </p:cNvPicPr>
          <p:nvPr/>
        </p:nvPicPr>
        <p:blipFill>
          <a:blip r:embed="rId10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02372" y="6582997"/>
            <a:ext cx="273656" cy="26425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spcBef>
                <a:spcPts val="0"/>
              </a:spcBef>
              <a:defRPr sz="1200" b="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7" r:id="rId47"/>
    <p:sldLayoutId id="2147483698" r:id="rId48"/>
    <p:sldLayoutId id="2147483699" r:id="rId49"/>
    <p:sldLayoutId id="2147483700" r:id="rId50"/>
    <p:sldLayoutId id="2147483701" r:id="rId51"/>
    <p:sldLayoutId id="2147483702" r:id="rId52"/>
    <p:sldLayoutId id="2147483703" r:id="rId53"/>
    <p:sldLayoutId id="2147483704" r:id="rId54"/>
    <p:sldLayoutId id="2147483705" r:id="rId55"/>
    <p:sldLayoutId id="2147483706" r:id="rId56"/>
    <p:sldLayoutId id="2147483707" r:id="rId57"/>
    <p:sldLayoutId id="2147483708" r:id="rId58"/>
    <p:sldLayoutId id="2147483709" r:id="rId59"/>
    <p:sldLayoutId id="2147483710" r:id="rId60"/>
    <p:sldLayoutId id="2147483711" r:id="rId61"/>
    <p:sldLayoutId id="2147483712" r:id="rId62"/>
    <p:sldLayoutId id="2147483713" r:id="rId63"/>
    <p:sldLayoutId id="2147483714" r:id="rId64"/>
    <p:sldLayoutId id="2147483715" r:id="rId65"/>
    <p:sldLayoutId id="2147483716" r:id="rId66"/>
    <p:sldLayoutId id="2147483717" r:id="rId67"/>
    <p:sldLayoutId id="2147483718" r:id="rId68"/>
    <p:sldLayoutId id="2147483719" r:id="rId69"/>
    <p:sldLayoutId id="2147483720" r:id="rId70"/>
    <p:sldLayoutId id="2147483721" r:id="rId71"/>
    <p:sldLayoutId id="2147483722" r:id="rId72"/>
    <p:sldLayoutId id="2147483723" r:id="rId73"/>
    <p:sldLayoutId id="2147483724" r:id="rId74"/>
    <p:sldLayoutId id="2147483725" r:id="rId75"/>
    <p:sldLayoutId id="2147483726" r:id="rId76"/>
    <p:sldLayoutId id="2147483727" r:id="rId77"/>
    <p:sldLayoutId id="2147483728" r:id="rId78"/>
    <p:sldLayoutId id="2147483729" r:id="rId79"/>
    <p:sldLayoutId id="2147483730" r:id="rId80"/>
    <p:sldLayoutId id="2147483731" r:id="rId81"/>
    <p:sldLayoutId id="2147483732" r:id="rId82"/>
    <p:sldLayoutId id="2147483733" r:id="rId83"/>
    <p:sldLayoutId id="2147483734" r:id="rId84"/>
    <p:sldLayoutId id="2147483735" r:id="rId85"/>
    <p:sldLayoutId id="2147483736" r:id="rId86"/>
    <p:sldLayoutId id="2147483737" r:id="rId87"/>
    <p:sldLayoutId id="2147483738" r:id="rId88"/>
    <p:sldLayoutId id="2147483739" r:id="rId89"/>
    <p:sldLayoutId id="2147483740" r:id="rId90"/>
    <p:sldLayoutId id="2147483741" r:id="rId91"/>
    <p:sldLayoutId id="2147483742" r:id="rId92"/>
    <p:sldLayoutId id="2147483743" r:id="rId93"/>
    <p:sldLayoutId id="2147483744" r:id="rId94"/>
    <p:sldLayoutId id="2147483745" r:id="rId95"/>
    <p:sldLayoutId id="2147483746" r:id="rId96"/>
    <p:sldLayoutId id="2147483747" r:id="rId97"/>
    <p:sldLayoutId id="2147483748" r:id="rId98"/>
    <p:sldLayoutId id="2147483749" r:id="rId99"/>
    <p:sldLayoutId id="2147483750" r:id="rId100"/>
    <p:sldLayoutId id="2147483751" r:id="rId101"/>
    <p:sldLayoutId id="2147483752" r:id="rId102"/>
    <p:sldLayoutId id="2147483753" r:id="rId103"/>
    <p:sldLayoutId id="2147483754" r:id="rId104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518C-B0FD-0947-A366-D1CB771A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TDD 201: Mocks, Stubs, and Spies!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25C68-DA52-2A45-9CF7-C40FD762D11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Tyler Thompson: Principal Engineer – Apple Platforms</a:t>
            </a:r>
          </a:p>
        </p:txBody>
      </p:sp>
      <p:pic>
        <p:nvPicPr>
          <p:cNvPr id="5" name="Picture 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B0DE7441-9686-7541-94F8-12DC8B0FF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452" y="1883979"/>
            <a:ext cx="784116" cy="78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4150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16D0-F62F-A641-9441-F11354F0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0CAAA-CAE2-4740-90CA-E19F2FCE4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en-US" dirty="0"/>
              <a:t>Using Cuckoo for </a:t>
            </a:r>
            <a:r>
              <a:rPr lang="en-US" dirty="0" err="1"/>
              <a:t>codegen</a:t>
            </a:r>
            <a:r>
              <a:rPr lang="en-US" dirty="0"/>
              <a:t> based mocking</a:t>
            </a:r>
          </a:p>
          <a:p>
            <a:pPr>
              <a:lnSpc>
                <a:spcPct val="200000"/>
              </a:lnSpc>
            </a:pPr>
            <a:r>
              <a:rPr lang="en-US" dirty="0"/>
              <a:t>Best practices when using mocks, stubs, and spies</a:t>
            </a:r>
          </a:p>
          <a:p>
            <a:pPr>
              <a:lnSpc>
                <a:spcPct val="200000"/>
              </a:lnSpc>
            </a:pPr>
            <a:r>
              <a:rPr lang="en-US" dirty="0"/>
              <a:t>Using the runtime to stub and spy on value types</a:t>
            </a:r>
          </a:p>
        </p:txBody>
      </p:sp>
    </p:spTree>
    <p:extLst>
      <p:ext uri="{BB962C8B-B14F-4D97-AF65-F5344CB8AC3E}">
        <p14:creationId xmlns:p14="http://schemas.microsoft.com/office/powerpoint/2010/main" val="414826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EF7A-F64C-284D-822E-84CD47F1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D4DAA-67AB-A744-9C0D-2B7095B9F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Make sure you’ve checked out our TDD 201 for Apple Platforms page on the platform and you’ve got everything set up and ready to go including: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correct package manager(s)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correct repo cloned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correct branch checked out</a:t>
            </a:r>
          </a:p>
        </p:txBody>
      </p:sp>
    </p:spTree>
    <p:extLst>
      <p:ext uri="{BB962C8B-B14F-4D97-AF65-F5344CB8AC3E}">
        <p14:creationId xmlns:p14="http://schemas.microsoft.com/office/powerpoint/2010/main" val="1174205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Custom Design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Custom Design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94</Words>
  <Application>Microsoft Macintosh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Tahoma</vt:lpstr>
      <vt:lpstr>Tahoma Bold</vt:lpstr>
      <vt:lpstr>Times New Roman</vt:lpstr>
      <vt:lpstr>Trajan Pro</vt:lpstr>
      <vt:lpstr>Verdana</vt:lpstr>
      <vt:lpstr>Custom Design</vt:lpstr>
      <vt:lpstr>TDD 201: Mocks, Stubs, and Spies!</vt:lpstr>
      <vt:lpstr>What we’ll cover</vt:lpstr>
      <vt:lpstr>Before we start…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201: Write to User Defaults</dc:title>
  <cp:lastModifiedBy>Thompson, Tyler</cp:lastModifiedBy>
  <cp:revision>6</cp:revision>
  <dcterms:modified xsi:type="dcterms:W3CDTF">2021-03-03T19:39:02Z</dcterms:modified>
</cp:coreProperties>
</file>