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Title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 on a slide: * Bullet * Bullet * Bullet ::: notes Speaker notes go here 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2021-01-15T14:51:32Z</dcterms:created>
  <dcterms:modified xsi:type="dcterms:W3CDTF">2021-01-15T14:51:32Z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