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bm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bmp"/><Relationship Id="rId4" Type="http://schemas.openxmlformats.org/officeDocument/2006/relationships/image" Target="../media/image11.bm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bm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bmp"/><Relationship Id="rId4" Type="http://schemas.openxmlformats.org/officeDocument/2006/relationships/image" Target="../media/image14.bm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6.bm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bmp"/><Relationship Id="rId4" Type="http://schemas.openxmlformats.org/officeDocument/2006/relationships/image" Target="../media/image17.bm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42" y="6070600"/>
            <a:ext cx="1624014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4CAC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  <a:lvl2pPr marL="876278" indent="-266693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2pPr>
            <a:lvl3pPr marL="1562060" indent="-342890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" y="-30281"/>
            <a:ext cx="9182940" cy="6888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4" y="6324600"/>
            <a:ext cx="1560378" cy="5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0"/>
            <a:ext cx="9245600" cy="693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-52917"/>
            <a:ext cx="9245600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213339" y="6553250"/>
            <a:ext cx="5059723" cy="27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6" tIns="60956" rIns="60956" bIns="60956">
            <a:spAutoFit/>
          </a:bodyPr>
          <a:lstStyle>
            <a:lvl1pPr algn="l">
              <a:spcBef>
                <a:spcPts val="0"/>
              </a:spcBef>
              <a:defRPr sz="10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2011, World Wide Technology. All rights reserved.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AutoShape 34"/>
          <p:cNvGrpSpPr/>
          <p:nvPr/>
        </p:nvGrpSpPr>
        <p:grpSpPr>
          <a:xfrm>
            <a:off x="0" y="3551816"/>
            <a:ext cx="9182100" cy="2696634"/>
            <a:chOff x="0" y="0"/>
            <a:chExt cx="9182100" cy="2696633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9182100" cy="2696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9D9D9"/>
                </a:gs>
                <a:gs pos="7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Text"/>
            <p:cNvSpPr txBox="1"/>
            <p:nvPr/>
          </p:nvSpPr>
          <p:spPr>
            <a:xfrm>
              <a:off x="4523743" y="1126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175" name="AutoShape 34"/>
          <p:cNvGrpSpPr/>
          <p:nvPr/>
        </p:nvGrpSpPr>
        <p:grpSpPr>
          <a:xfrm>
            <a:off x="0" y="685849"/>
            <a:ext cx="9182100" cy="2849035"/>
            <a:chOff x="0" y="0"/>
            <a:chExt cx="9182100" cy="2849033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9182100" cy="28490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Text"/>
            <p:cNvSpPr txBox="1"/>
            <p:nvPr/>
          </p:nvSpPr>
          <p:spPr>
            <a:xfrm>
              <a:off x="4523743" y="1888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04473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148131" indent="-148131">
              <a:spcBef>
                <a:spcPts val="800"/>
              </a:spcBef>
              <a:buSzTx/>
              <a:buNone/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15943" y="3505249"/>
            <a:ext cx="7772401" cy="15001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7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500"/>
              </a:spcBef>
              <a:buSzPct val="80000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988459" indent="-222245">
              <a:spcBef>
                <a:spcPts val="500"/>
              </a:spcBef>
              <a:buSzPct val="90000"/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29148" indent="-153349">
              <a:spcBef>
                <a:spcPts val="500"/>
              </a:spcBef>
              <a:buSzPct val="60000"/>
              <a:buChar char="o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177070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32141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19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3" y="705896"/>
            <a:ext cx="4040188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78" y="705896"/>
            <a:ext cx="4041776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AutoShape 34"/>
          <p:cNvGrpSpPr/>
          <p:nvPr/>
        </p:nvGrpSpPr>
        <p:grpSpPr>
          <a:xfrm>
            <a:off x="24" y="402166"/>
            <a:ext cx="9178926" cy="6477001"/>
            <a:chOff x="0" y="0"/>
            <a:chExt cx="9178925" cy="6477000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9178925" cy="64770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Text"/>
            <p:cNvSpPr txBox="1"/>
            <p:nvPr/>
          </p:nvSpPr>
          <p:spPr>
            <a:xfrm>
              <a:off x="4522155" y="2002793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19" name="AutoShape 34"/>
          <p:cNvGrpSpPr/>
          <p:nvPr/>
        </p:nvGrpSpPr>
        <p:grpSpPr>
          <a:xfrm>
            <a:off x="24" y="-892808"/>
            <a:ext cx="9178926" cy="2471416"/>
            <a:chOff x="0" y="0"/>
            <a:chExt cx="9178925" cy="2471414"/>
          </a:xfrm>
        </p:grpSpPr>
        <p:sp>
          <p:nvSpPr>
            <p:cNvPr id="217" name="Rectangle"/>
            <p:cNvSpPr/>
            <p:nvPr/>
          </p:nvSpPr>
          <p:spPr>
            <a:xfrm>
              <a:off x="0" y="816607"/>
              <a:ext cx="9178925" cy="8382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4522155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31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6" name="AutoShape 34"/>
          <p:cNvGrpSpPr/>
          <p:nvPr/>
        </p:nvGrpSpPr>
        <p:grpSpPr>
          <a:xfrm>
            <a:off x="24" y="-435608"/>
            <a:ext cx="9185276" cy="2471415"/>
            <a:chOff x="0" y="0"/>
            <a:chExt cx="9185275" cy="2471414"/>
          </a:xfrm>
        </p:grpSpPr>
        <p:sp>
          <p:nvSpPr>
            <p:cNvPr id="234" name="Rectangle"/>
            <p:cNvSpPr/>
            <p:nvPr/>
          </p:nvSpPr>
          <p:spPr>
            <a:xfrm>
              <a:off x="0" y="969007"/>
              <a:ext cx="9185275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Text"/>
            <p:cNvSpPr txBox="1"/>
            <p:nvPr/>
          </p:nvSpPr>
          <p:spPr>
            <a:xfrm>
              <a:off x="4525330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9" name="AutoShape 34"/>
          <p:cNvGrpSpPr/>
          <p:nvPr/>
        </p:nvGrpSpPr>
        <p:grpSpPr>
          <a:xfrm>
            <a:off x="24" y="-930908"/>
            <a:ext cx="9185276" cy="2471416"/>
            <a:chOff x="0" y="0"/>
            <a:chExt cx="9185275" cy="2471414"/>
          </a:xfrm>
        </p:grpSpPr>
        <p:sp>
          <p:nvSpPr>
            <p:cNvPr id="237" name="Rectangle"/>
            <p:cNvSpPr/>
            <p:nvPr/>
          </p:nvSpPr>
          <p:spPr>
            <a:xfrm>
              <a:off x="0" y="854707"/>
              <a:ext cx="9185275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Text"/>
            <p:cNvSpPr txBox="1"/>
            <p:nvPr/>
          </p:nvSpPr>
          <p:spPr>
            <a:xfrm>
              <a:off x="4525330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42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47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AutoShape 34"/>
          <p:cNvGrpSpPr/>
          <p:nvPr/>
        </p:nvGrpSpPr>
        <p:grpSpPr>
          <a:xfrm>
            <a:off x="0" y="381000"/>
            <a:ext cx="9220200" cy="6477000"/>
            <a:chOff x="0" y="0"/>
            <a:chExt cx="9220200" cy="6477000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9220200" cy="6477000"/>
            </a:xfrm>
            <a:prstGeom prst="roundRect">
              <a:avLst>
                <a:gd name="adj" fmla="val 0"/>
              </a:avLst>
            </a:prstGeom>
            <a:solidFill>
              <a:srgbClr val="3F9D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Text"/>
            <p:cNvSpPr txBox="1"/>
            <p:nvPr/>
          </p:nvSpPr>
          <p:spPr>
            <a:xfrm>
              <a:off x="4542793" y="20027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62" name="AutoShape 34"/>
          <p:cNvGrpSpPr/>
          <p:nvPr/>
        </p:nvGrpSpPr>
        <p:grpSpPr>
          <a:xfrm>
            <a:off x="0" y="-922441"/>
            <a:ext cx="9220200" cy="2471415"/>
            <a:chOff x="0" y="0"/>
            <a:chExt cx="9220200" cy="2471414"/>
          </a:xfrm>
        </p:grpSpPr>
        <p:sp>
          <p:nvSpPr>
            <p:cNvPr id="260" name="Rectangle"/>
            <p:cNvSpPr/>
            <p:nvPr/>
          </p:nvSpPr>
          <p:spPr>
            <a:xfrm>
              <a:off x="0" y="846240"/>
              <a:ext cx="9220200" cy="778934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74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007EC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79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277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2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280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5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7E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9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90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AutoShape 34"/>
          <p:cNvGrpSpPr/>
          <p:nvPr/>
        </p:nvGrpSpPr>
        <p:grpSpPr>
          <a:xfrm>
            <a:off x="0" y="-76200"/>
            <a:ext cx="9220200" cy="6934200"/>
            <a:chOff x="0" y="0"/>
            <a:chExt cx="9220200" cy="6934200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9220200" cy="69342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Text"/>
            <p:cNvSpPr txBox="1"/>
            <p:nvPr/>
          </p:nvSpPr>
          <p:spPr>
            <a:xfrm>
              <a:off x="4542793" y="22313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0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0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317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D9D9D9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2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320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1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2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8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7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33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AutoShape 34"/>
          <p:cNvGrpSpPr/>
          <p:nvPr/>
        </p:nvGrpSpPr>
        <p:grpSpPr>
          <a:xfrm>
            <a:off x="0" y="1151470"/>
            <a:ext cx="3581400" cy="5706535"/>
            <a:chOff x="0" y="0"/>
            <a:chExt cx="3581400" cy="5706533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3581400" cy="57065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Text"/>
            <p:cNvSpPr txBox="1"/>
            <p:nvPr/>
          </p:nvSpPr>
          <p:spPr>
            <a:xfrm>
              <a:off x="1723393" y="161755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48" name="AutoShape 34"/>
          <p:cNvGrpSpPr/>
          <p:nvPr/>
        </p:nvGrpSpPr>
        <p:grpSpPr>
          <a:xfrm>
            <a:off x="0" y="364492"/>
            <a:ext cx="3581400" cy="2471415"/>
            <a:chOff x="0" y="0"/>
            <a:chExt cx="3581400" cy="2471414"/>
          </a:xfrm>
        </p:grpSpPr>
        <p:sp>
          <p:nvSpPr>
            <p:cNvPr id="346" name="Rectangle"/>
            <p:cNvSpPr/>
            <p:nvPr/>
          </p:nvSpPr>
          <p:spPr>
            <a:xfrm>
              <a:off x="0" y="702307"/>
              <a:ext cx="3581400" cy="1066801"/>
            </a:xfrm>
            <a:prstGeom prst="roundRect">
              <a:avLst>
                <a:gd name="adj" fmla="val 0"/>
              </a:avLst>
            </a:prstGeom>
            <a:solidFill>
              <a:srgbClr val="CAD8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34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4" name="AutoShape 34"/>
          <p:cNvGrpSpPr/>
          <p:nvPr/>
        </p:nvGrpSpPr>
        <p:grpSpPr>
          <a:xfrm>
            <a:off x="0" y="921226"/>
            <a:ext cx="3581400" cy="2471415"/>
            <a:chOff x="0" y="0"/>
            <a:chExt cx="3581400" cy="2471414"/>
          </a:xfrm>
        </p:grpSpPr>
        <p:sp>
          <p:nvSpPr>
            <p:cNvPr id="352" name="Rectangle"/>
            <p:cNvSpPr/>
            <p:nvPr/>
          </p:nvSpPr>
          <p:spPr>
            <a:xfrm>
              <a:off x="0" y="1212423"/>
              <a:ext cx="3581400" cy="46568"/>
            </a:xfrm>
            <a:prstGeom prst="roundRect">
              <a:avLst>
                <a:gd name="adj" fmla="val 0"/>
              </a:avLst>
            </a:prstGeom>
            <a:solidFill>
              <a:srgbClr val="489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7" name="AutoShape 34"/>
          <p:cNvGrpSpPr/>
          <p:nvPr/>
        </p:nvGrpSpPr>
        <p:grpSpPr>
          <a:xfrm>
            <a:off x="0" y="5431792"/>
            <a:ext cx="3581400" cy="2471415"/>
            <a:chOff x="0" y="0"/>
            <a:chExt cx="3581400" cy="2471414"/>
          </a:xfrm>
        </p:grpSpPr>
        <p:sp>
          <p:nvSpPr>
            <p:cNvPr id="355" name="Rectangle"/>
            <p:cNvSpPr/>
            <p:nvPr/>
          </p:nvSpPr>
          <p:spPr>
            <a:xfrm>
              <a:off x="0" y="1045207"/>
              <a:ext cx="3581400" cy="381001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Text"/>
            <p:cNvSpPr txBox="1"/>
            <p:nvPr/>
          </p:nvSpPr>
          <p:spPr>
            <a:xfrm>
              <a:off x="17233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58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62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AutoShape 34"/>
          <p:cNvGrpSpPr/>
          <p:nvPr/>
        </p:nvGrpSpPr>
        <p:grpSpPr>
          <a:xfrm>
            <a:off x="0" y="685800"/>
            <a:ext cx="9182100" cy="3429000"/>
            <a:chOff x="0" y="0"/>
            <a:chExt cx="9182100" cy="3429000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9182100" cy="3429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4898CE"/>
                </a:gs>
                <a:gs pos="50000">
                  <a:srgbClr val="6D9BC8"/>
                </a:gs>
                <a:gs pos="100000">
                  <a:srgbClr val="82B9E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Text"/>
            <p:cNvSpPr txBox="1"/>
            <p:nvPr/>
          </p:nvSpPr>
          <p:spPr>
            <a:xfrm>
              <a:off x="4523743" y="4787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567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" y="6271683"/>
            <a:ext cx="9155115" cy="59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1" descr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" y="6373285"/>
            <a:ext cx="1089026" cy="4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152400" y="82621"/>
            <a:ext cx="7467600" cy="64135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219203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2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" y="5380616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3" y="6068533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"/>
          <p:cNvSpPr/>
          <p:nvPr/>
        </p:nvSpPr>
        <p:spPr>
          <a:xfrm>
            <a:off x="6575425" y="905982"/>
            <a:ext cx="2336801" cy="3920067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5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5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04792" indent="-304792">
              <a:spcBef>
                <a:spcPts val="500"/>
              </a:spcBef>
              <a:buSzPct val="8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76278" indent="-266693">
              <a:spcBef>
                <a:spcPts val="500"/>
              </a:spcBef>
              <a:buSzPct val="90000"/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62060" indent="-342890">
              <a:spcBef>
                <a:spcPts val="500"/>
              </a:spcBef>
              <a:buSzPct val="6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23887" y="1709780"/>
            <a:ext cx="7886701" cy="2852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505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5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9" y="5380080"/>
            <a:ext cx="1162051" cy="113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56" y="6067468"/>
            <a:ext cx="954882" cy="4921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1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59" y="6068526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"/>
          <p:cNvSpPr/>
          <p:nvPr/>
        </p:nvSpPr>
        <p:spPr>
          <a:xfrm>
            <a:off x="6575425" y="905975"/>
            <a:ext cx="2336801" cy="3920068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">
                <a:srgbClr val="000000"/>
              </a:gs>
              <a:gs pos="100000">
                <a:srgbClr val="223446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chemeClr val="accent3">
                    <a:lumOff val="44000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83" indent="-304783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1pPr>
            <a:lvl2pPr marL="862220" indent="-25265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2pPr>
            <a:lvl3pPr marL="1539163" indent="-320024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3pPr>
            <a:lvl4pPr marL="2148733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4pPr>
            <a:lvl5pPr marL="2758302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52" y="6070603"/>
            <a:ext cx="1624128" cy="495877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77" y="6187180"/>
            <a:ext cx="1242296" cy="379297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6" y="5880989"/>
            <a:ext cx="1364833" cy="78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87" y="6070643"/>
            <a:ext cx="1600201" cy="488572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9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8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0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6290371"/>
            <a:ext cx="1095376" cy="43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1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290448"/>
            <a:ext cx="1095376" cy="4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2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6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2372" y="658299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0"/>
              </a:spcBef>
              <a:defRPr sz="1200" b="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Tahoma Bold</vt:lpstr>
      <vt:lpstr>Times New Roman</vt:lpstr>
      <vt:lpstr>Trajan Pro</vt:lpstr>
      <vt:lpstr>Verdana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Thompson, Tyler</cp:lastModifiedBy>
  <cp:revision>1</cp:revision>
  <dcterms:modified xsi:type="dcterms:W3CDTF">2021-01-15T14:50:56Z</dcterms:modified>
</cp:coreProperties>
</file>