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0" name="Shape 1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bm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bm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bmp"/><Relationship Id="rId4" Type="http://schemas.openxmlformats.org/officeDocument/2006/relationships/image" Target="../media/image11.bm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bm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bmp"/><Relationship Id="rId4" Type="http://schemas.openxmlformats.org/officeDocument/2006/relationships/image" Target="../media/image14.bm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6.bm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bmp"/><Relationship Id="rId4" Type="http://schemas.openxmlformats.org/officeDocument/2006/relationships/image" Target="../media/image17.bm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bm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8842" indent="-195942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-228600" defTabSz="685800">
              <a:lnSpc>
                <a:spcPct val="90000"/>
              </a:lnSpc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indent="-274319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indent="-274320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1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pic>
        <p:nvPicPr>
          <p:cNvPr id="11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42" y="6070600"/>
            <a:ext cx="1624014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4CAC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>
              <a:spcBef>
                <a:spcPts val="500"/>
              </a:spcBef>
              <a:buFont typeface="Arial"/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  <a:lvl2pPr marL="876278" indent="-266693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</a:defRPr>
            </a:lvl2pPr>
            <a:lvl3pPr marL="1562060" indent="-342890">
              <a:spcBef>
                <a:spcPts val="500"/>
              </a:spcBef>
              <a:buFont typeface="Arial"/>
              <a:defRPr sz="2100">
                <a:solidFill>
                  <a:schemeClr val="accent3">
                    <a:lumOff val="44000"/>
                  </a:schemeClr>
                </a:solidFill>
              </a:defRPr>
            </a:lvl3pPr>
            <a:lvl4pPr marL="2171646" indent="-342891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</a:defRPr>
            </a:lvl4pPr>
            <a:lvl5pPr marL="0" indent="2438338">
              <a:spcBef>
                <a:spcPts val="500"/>
              </a:spcBef>
              <a:buSzTx/>
              <a:buFont typeface="Arial"/>
              <a:buNone/>
              <a:defRPr sz="210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" y="-30281"/>
            <a:ext cx="9182940" cy="6888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24" y="6324600"/>
            <a:ext cx="1560378" cy="5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0"/>
            <a:ext cx="9245600" cy="693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>
              <a:defRPr sz="48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5334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>
              <a:lnSpc>
                <a:spcPct val="75000"/>
              </a:lnSpc>
              <a:spcBef>
                <a:spcPts val="600"/>
              </a:spcBef>
              <a:buSzTx/>
              <a:buNone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  <a:lvl2pPr marL="1127362" indent="-361148" algn="ctr">
              <a:lnSpc>
                <a:spcPct val="75000"/>
              </a:lnSpc>
              <a:spcBef>
                <a:spcPts val="600"/>
              </a:spcBef>
              <a:buSzPct val="90000"/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2pPr>
            <a:lvl3pPr marL="1647029" indent="-271230" algn="ctr">
              <a:lnSpc>
                <a:spcPct val="75000"/>
              </a:lnSpc>
              <a:spcBef>
                <a:spcPts val="600"/>
              </a:spcBef>
              <a:buSzPct val="60000"/>
              <a:buChar char="o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3pPr>
            <a:lvl4pPr marL="2256614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4pPr>
            <a:lvl5pPr marL="2711685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5" y="-52917"/>
            <a:ext cx="9245600" cy="693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7"/>
          <p:cNvSpPr txBox="1"/>
          <p:nvPr/>
        </p:nvSpPr>
        <p:spPr>
          <a:xfrm>
            <a:off x="213339" y="6553250"/>
            <a:ext cx="5059723" cy="27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6" tIns="60956" rIns="60956" bIns="60956">
            <a:spAutoFit/>
          </a:bodyPr>
          <a:lstStyle>
            <a:lvl1pPr algn="l">
              <a:spcBef>
                <a:spcPts val="0"/>
              </a:spcBef>
              <a:defRPr sz="10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2011, World Wide Technology. All rights reserved.</a:t>
            </a:r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>
              <a:defRPr sz="48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5334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>
              <a:lnSpc>
                <a:spcPct val="75000"/>
              </a:lnSpc>
              <a:spcBef>
                <a:spcPts val="600"/>
              </a:spcBef>
              <a:buSzTx/>
              <a:buNone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  <a:lvl2pPr marL="1127362" indent="-361148" algn="ctr">
              <a:lnSpc>
                <a:spcPct val="75000"/>
              </a:lnSpc>
              <a:spcBef>
                <a:spcPts val="600"/>
              </a:spcBef>
              <a:buSzPct val="90000"/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2pPr>
            <a:lvl3pPr marL="1647029" indent="-271230" algn="ctr">
              <a:lnSpc>
                <a:spcPct val="75000"/>
              </a:lnSpc>
              <a:spcBef>
                <a:spcPts val="600"/>
              </a:spcBef>
              <a:buSzPct val="60000"/>
              <a:buChar char="o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3pPr>
            <a:lvl4pPr marL="2256614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4pPr>
            <a:lvl5pPr marL="2711685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113471" indent="-34725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636597" indent="-26079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46182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701253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AutoShape 34"/>
          <p:cNvGrpSpPr/>
          <p:nvPr/>
        </p:nvGrpSpPr>
        <p:grpSpPr>
          <a:xfrm>
            <a:off x="0" y="3551816"/>
            <a:ext cx="9182100" cy="2696634"/>
            <a:chOff x="0" y="0"/>
            <a:chExt cx="9182100" cy="2696633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9182100" cy="269663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D9D9D9"/>
                </a:gs>
                <a:gs pos="7000">
                  <a:schemeClr val="accent3">
                    <a:lumOff val="44000"/>
                  </a:schemeClr>
                </a:gs>
                <a:gs pos="100000">
                  <a:schemeClr val="accent3">
                    <a:lumOff val="44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Text"/>
            <p:cNvSpPr txBox="1"/>
            <p:nvPr/>
          </p:nvSpPr>
          <p:spPr>
            <a:xfrm>
              <a:off x="4523743" y="11260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175" name="AutoShape 34"/>
          <p:cNvGrpSpPr/>
          <p:nvPr/>
        </p:nvGrpSpPr>
        <p:grpSpPr>
          <a:xfrm>
            <a:off x="0" y="685849"/>
            <a:ext cx="9182100" cy="2849035"/>
            <a:chOff x="0" y="0"/>
            <a:chExt cx="9182100" cy="2849033"/>
          </a:xfrm>
        </p:grpSpPr>
        <p:sp>
          <p:nvSpPr>
            <p:cNvPr id="173" name="Rectangle"/>
            <p:cNvSpPr/>
            <p:nvPr/>
          </p:nvSpPr>
          <p:spPr>
            <a:xfrm>
              <a:off x="0" y="0"/>
              <a:ext cx="9182100" cy="2849034"/>
            </a:xfrm>
            <a:prstGeom prst="roundRect">
              <a:avLst>
                <a:gd name="adj" fmla="val 0"/>
              </a:avLst>
            </a:prstGeom>
            <a:solidFill>
              <a:srgbClr val="89B9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4" name="Text"/>
            <p:cNvSpPr txBox="1"/>
            <p:nvPr/>
          </p:nvSpPr>
          <p:spPr>
            <a:xfrm>
              <a:off x="4523743" y="18880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1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044733"/>
            <a:ext cx="7772401" cy="1500188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609445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1218897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828345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2437794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148131" indent="-148131">
              <a:spcBef>
                <a:spcPts val="800"/>
              </a:spcBef>
              <a:buSzTx/>
              <a:buNone/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715943" y="3505249"/>
            <a:ext cx="7772401" cy="150018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0" indent="0" algn="ctr">
              <a:spcBef>
                <a:spcPts val="800"/>
              </a:spcBef>
              <a:buSzTx/>
              <a:buNone/>
              <a:defRPr sz="37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500"/>
              </a:spcBef>
              <a:buSzPct val="80000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988459" indent="-222245">
              <a:spcBef>
                <a:spcPts val="500"/>
              </a:spcBef>
              <a:buSzPct val="90000"/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29148" indent="-153349">
              <a:spcBef>
                <a:spcPts val="500"/>
              </a:spcBef>
              <a:buSzPct val="60000"/>
              <a:buChar char="o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177070" indent="-191686">
              <a:spcBef>
                <a:spcPts val="500"/>
              </a:spcBef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32141" indent="-191686">
              <a:spcBef>
                <a:spcPts val="500"/>
              </a:spcBef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1" name="AutoShape 34"/>
          <p:cNvGrpSpPr/>
          <p:nvPr/>
        </p:nvGrpSpPr>
        <p:grpSpPr>
          <a:xfrm>
            <a:off x="2" y="-358345"/>
            <a:ext cx="9191626" cy="2471415"/>
            <a:chOff x="0" y="0"/>
            <a:chExt cx="9191625" cy="2471414"/>
          </a:xfrm>
        </p:grpSpPr>
        <p:sp>
          <p:nvSpPr>
            <p:cNvPr id="199" name="Rectangle"/>
            <p:cNvSpPr/>
            <p:nvPr/>
          </p:nvSpPr>
          <p:spPr>
            <a:xfrm rot="10800000" flipH="1">
              <a:off x="0" y="1044148"/>
              <a:ext cx="9191625" cy="383118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0" name="Text"/>
            <p:cNvSpPr txBox="1"/>
            <p:nvPr/>
          </p:nvSpPr>
          <p:spPr>
            <a:xfrm rot="10800000">
              <a:off x="4528505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3" y="705896"/>
            <a:ext cx="4040188" cy="3349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609445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1218897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828345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2437794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78" y="705896"/>
            <a:ext cx="4041776" cy="3349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/>
          <a:p>
            <a:pPr marL="0" indent="0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0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6" name="AutoShape 34"/>
          <p:cNvGrpSpPr/>
          <p:nvPr/>
        </p:nvGrpSpPr>
        <p:grpSpPr>
          <a:xfrm>
            <a:off x="24" y="402166"/>
            <a:ext cx="9178926" cy="6477001"/>
            <a:chOff x="0" y="0"/>
            <a:chExt cx="9178925" cy="6477000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9178925" cy="6477000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Text"/>
            <p:cNvSpPr txBox="1"/>
            <p:nvPr/>
          </p:nvSpPr>
          <p:spPr>
            <a:xfrm>
              <a:off x="4522155" y="2002793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19" name="AutoShape 34"/>
          <p:cNvGrpSpPr/>
          <p:nvPr/>
        </p:nvGrpSpPr>
        <p:grpSpPr>
          <a:xfrm>
            <a:off x="24" y="-892808"/>
            <a:ext cx="9178926" cy="2471416"/>
            <a:chOff x="0" y="0"/>
            <a:chExt cx="9178925" cy="2471414"/>
          </a:xfrm>
        </p:grpSpPr>
        <p:sp>
          <p:nvSpPr>
            <p:cNvPr id="217" name="Rectangle"/>
            <p:cNvSpPr/>
            <p:nvPr/>
          </p:nvSpPr>
          <p:spPr>
            <a:xfrm>
              <a:off x="0" y="816607"/>
              <a:ext cx="9178925" cy="8382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8" name="Text"/>
            <p:cNvSpPr txBox="1"/>
            <p:nvPr/>
          </p:nvSpPr>
          <p:spPr>
            <a:xfrm>
              <a:off x="4522155" y="0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220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231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2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36" name="AutoShape 34"/>
          <p:cNvGrpSpPr/>
          <p:nvPr/>
        </p:nvGrpSpPr>
        <p:grpSpPr>
          <a:xfrm>
            <a:off x="24" y="-435608"/>
            <a:ext cx="9185276" cy="2471415"/>
            <a:chOff x="0" y="0"/>
            <a:chExt cx="9185275" cy="2471414"/>
          </a:xfrm>
        </p:grpSpPr>
        <p:sp>
          <p:nvSpPr>
            <p:cNvPr id="234" name="Rectangle"/>
            <p:cNvSpPr/>
            <p:nvPr/>
          </p:nvSpPr>
          <p:spPr>
            <a:xfrm>
              <a:off x="0" y="969007"/>
              <a:ext cx="9185275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5" name="Text"/>
            <p:cNvSpPr txBox="1"/>
            <p:nvPr/>
          </p:nvSpPr>
          <p:spPr>
            <a:xfrm>
              <a:off x="4525330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39" name="AutoShape 34"/>
          <p:cNvGrpSpPr/>
          <p:nvPr/>
        </p:nvGrpSpPr>
        <p:grpSpPr>
          <a:xfrm>
            <a:off x="24" y="-930908"/>
            <a:ext cx="9185276" cy="2471416"/>
            <a:chOff x="0" y="0"/>
            <a:chExt cx="9185275" cy="2471414"/>
          </a:xfrm>
        </p:grpSpPr>
        <p:sp>
          <p:nvSpPr>
            <p:cNvPr id="237" name="Rectangle"/>
            <p:cNvSpPr/>
            <p:nvPr/>
          </p:nvSpPr>
          <p:spPr>
            <a:xfrm>
              <a:off x="0" y="854707"/>
              <a:ext cx="9185275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8" name="Text"/>
            <p:cNvSpPr txBox="1"/>
            <p:nvPr/>
          </p:nvSpPr>
          <p:spPr>
            <a:xfrm>
              <a:off x="4525330" y="0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42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240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1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43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46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47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AutoShape 34"/>
          <p:cNvGrpSpPr/>
          <p:nvPr/>
        </p:nvGrpSpPr>
        <p:grpSpPr>
          <a:xfrm>
            <a:off x="0" y="381000"/>
            <a:ext cx="9220200" cy="6477000"/>
            <a:chOff x="0" y="0"/>
            <a:chExt cx="9220200" cy="6477000"/>
          </a:xfrm>
        </p:grpSpPr>
        <p:sp>
          <p:nvSpPr>
            <p:cNvPr id="257" name="Rectangle"/>
            <p:cNvSpPr/>
            <p:nvPr/>
          </p:nvSpPr>
          <p:spPr>
            <a:xfrm>
              <a:off x="0" y="0"/>
              <a:ext cx="9220200" cy="6477000"/>
            </a:xfrm>
            <a:prstGeom prst="roundRect">
              <a:avLst>
                <a:gd name="adj" fmla="val 0"/>
              </a:avLst>
            </a:prstGeom>
            <a:solidFill>
              <a:srgbClr val="3F9DC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8" name="Text"/>
            <p:cNvSpPr txBox="1"/>
            <p:nvPr/>
          </p:nvSpPr>
          <p:spPr>
            <a:xfrm>
              <a:off x="4542793" y="20027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62" name="AutoShape 34"/>
          <p:cNvGrpSpPr/>
          <p:nvPr/>
        </p:nvGrpSpPr>
        <p:grpSpPr>
          <a:xfrm>
            <a:off x="0" y="-922441"/>
            <a:ext cx="9220200" cy="2471415"/>
            <a:chOff x="0" y="0"/>
            <a:chExt cx="9220200" cy="2471414"/>
          </a:xfrm>
        </p:grpSpPr>
        <p:sp>
          <p:nvSpPr>
            <p:cNvPr id="260" name="Rectangle"/>
            <p:cNvSpPr/>
            <p:nvPr/>
          </p:nvSpPr>
          <p:spPr>
            <a:xfrm>
              <a:off x="0" y="846240"/>
              <a:ext cx="9220200" cy="778934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1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263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274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007EC1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5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79" name="AutoShape 34"/>
          <p:cNvGrpSpPr/>
          <p:nvPr/>
        </p:nvGrpSpPr>
        <p:grpSpPr>
          <a:xfrm>
            <a:off x="0" y="-435608"/>
            <a:ext cx="9220200" cy="2471415"/>
            <a:chOff x="0" y="0"/>
            <a:chExt cx="9220200" cy="2471414"/>
          </a:xfrm>
        </p:grpSpPr>
        <p:sp>
          <p:nvSpPr>
            <p:cNvPr id="277" name="Rectangle"/>
            <p:cNvSpPr/>
            <p:nvPr/>
          </p:nvSpPr>
          <p:spPr>
            <a:xfrm>
              <a:off x="0" y="969007"/>
              <a:ext cx="9220200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8" name="Text"/>
            <p:cNvSpPr txBox="1"/>
            <p:nvPr/>
          </p:nvSpPr>
          <p:spPr>
            <a:xfrm>
              <a:off x="45427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82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280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1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85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007EC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4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86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7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8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89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90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AutoShape 34"/>
          <p:cNvGrpSpPr/>
          <p:nvPr/>
        </p:nvGrpSpPr>
        <p:grpSpPr>
          <a:xfrm>
            <a:off x="0" y="-76200"/>
            <a:ext cx="9220200" cy="6934200"/>
            <a:chOff x="0" y="0"/>
            <a:chExt cx="9220200" cy="6934200"/>
          </a:xfrm>
        </p:grpSpPr>
        <p:sp>
          <p:nvSpPr>
            <p:cNvPr id="300" name="Rectangle"/>
            <p:cNvSpPr/>
            <p:nvPr/>
          </p:nvSpPr>
          <p:spPr>
            <a:xfrm>
              <a:off x="0" y="0"/>
              <a:ext cx="9220200" cy="69342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1" name="Text"/>
            <p:cNvSpPr txBox="1"/>
            <p:nvPr/>
          </p:nvSpPr>
          <p:spPr>
            <a:xfrm>
              <a:off x="4542793" y="2231392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05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303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4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306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9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317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D9D9D9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8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2" name="AutoShape 34"/>
          <p:cNvGrpSpPr/>
          <p:nvPr/>
        </p:nvGrpSpPr>
        <p:grpSpPr>
          <a:xfrm>
            <a:off x="0" y="-435608"/>
            <a:ext cx="9220200" cy="2471415"/>
            <a:chOff x="0" y="0"/>
            <a:chExt cx="9220200" cy="2471414"/>
          </a:xfrm>
        </p:grpSpPr>
        <p:sp>
          <p:nvSpPr>
            <p:cNvPr id="320" name="Rectangle"/>
            <p:cNvSpPr/>
            <p:nvPr/>
          </p:nvSpPr>
          <p:spPr>
            <a:xfrm>
              <a:off x="0" y="969007"/>
              <a:ext cx="9220200" cy="533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1" name="Text"/>
            <p:cNvSpPr txBox="1"/>
            <p:nvPr/>
          </p:nvSpPr>
          <p:spPr>
            <a:xfrm>
              <a:off x="45427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5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323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4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8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326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7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29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333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5" name="AutoShape 34"/>
          <p:cNvGrpSpPr/>
          <p:nvPr/>
        </p:nvGrpSpPr>
        <p:grpSpPr>
          <a:xfrm>
            <a:off x="0" y="1151470"/>
            <a:ext cx="3581400" cy="5706535"/>
            <a:chOff x="0" y="0"/>
            <a:chExt cx="3581400" cy="5706533"/>
          </a:xfrm>
        </p:grpSpPr>
        <p:sp>
          <p:nvSpPr>
            <p:cNvPr id="343" name="Rectangle"/>
            <p:cNvSpPr/>
            <p:nvPr/>
          </p:nvSpPr>
          <p:spPr>
            <a:xfrm>
              <a:off x="0" y="0"/>
              <a:ext cx="3581400" cy="5706534"/>
            </a:xfrm>
            <a:prstGeom prst="roundRect">
              <a:avLst>
                <a:gd name="adj" fmla="val 0"/>
              </a:avLst>
            </a:prstGeom>
            <a:solidFill>
              <a:srgbClr val="89B9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4" name="Text"/>
            <p:cNvSpPr txBox="1"/>
            <p:nvPr/>
          </p:nvSpPr>
          <p:spPr>
            <a:xfrm>
              <a:off x="1723393" y="161755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48" name="AutoShape 34"/>
          <p:cNvGrpSpPr/>
          <p:nvPr/>
        </p:nvGrpSpPr>
        <p:grpSpPr>
          <a:xfrm>
            <a:off x="0" y="364492"/>
            <a:ext cx="3581400" cy="2471415"/>
            <a:chOff x="0" y="0"/>
            <a:chExt cx="3581400" cy="2471414"/>
          </a:xfrm>
        </p:grpSpPr>
        <p:sp>
          <p:nvSpPr>
            <p:cNvPr id="346" name="Rectangle"/>
            <p:cNvSpPr/>
            <p:nvPr/>
          </p:nvSpPr>
          <p:spPr>
            <a:xfrm>
              <a:off x="0" y="702307"/>
              <a:ext cx="3581400" cy="1066801"/>
            </a:xfrm>
            <a:prstGeom prst="roundRect">
              <a:avLst>
                <a:gd name="adj" fmla="val 0"/>
              </a:avLst>
            </a:prstGeom>
            <a:solidFill>
              <a:srgbClr val="CAD8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1" name="AutoShape 34"/>
          <p:cNvGrpSpPr/>
          <p:nvPr/>
        </p:nvGrpSpPr>
        <p:grpSpPr>
          <a:xfrm>
            <a:off x="2" y="-358345"/>
            <a:ext cx="9191626" cy="2471415"/>
            <a:chOff x="0" y="0"/>
            <a:chExt cx="9191625" cy="2471414"/>
          </a:xfrm>
        </p:grpSpPr>
        <p:sp>
          <p:nvSpPr>
            <p:cNvPr id="349" name="Rectangle"/>
            <p:cNvSpPr/>
            <p:nvPr/>
          </p:nvSpPr>
          <p:spPr>
            <a:xfrm rot="10800000" flipH="1">
              <a:off x="0" y="1044148"/>
              <a:ext cx="9191625" cy="383118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0" name="Text"/>
            <p:cNvSpPr txBox="1"/>
            <p:nvPr/>
          </p:nvSpPr>
          <p:spPr>
            <a:xfrm rot="10800000">
              <a:off x="4528505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4" name="AutoShape 34"/>
          <p:cNvGrpSpPr/>
          <p:nvPr/>
        </p:nvGrpSpPr>
        <p:grpSpPr>
          <a:xfrm>
            <a:off x="0" y="921226"/>
            <a:ext cx="3581400" cy="2471415"/>
            <a:chOff x="0" y="0"/>
            <a:chExt cx="3581400" cy="2471414"/>
          </a:xfrm>
        </p:grpSpPr>
        <p:sp>
          <p:nvSpPr>
            <p:cNvPr id="352" name="Rectangle"/>
            <p:cNvSpPr/>
            <p:nvPr/>
          </p:nvSpPr>
          <p:spPr>
            <a:xfrm>
              <a:off x="0" y="1212423"/>
              <a:ext cx="3581400" cy="46568"/>
            </a:xfrm>
            <a:prstGeom prst="roundRect">
              <a:avLst>
                <a:gd name="adj" fmla="val 0"/>
              </a:avLst>
            </a:prstGeom>
            <a:solidFill>
              <a:srgbClr val="489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3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7" name="AutoShape 34"/>
          <p:cNvGrpSpPr/>
          <p:nvPr/>
        </p:nvGrpSpPr>
        <p:grpSpPr>
          <a:xfrm>
            <a:off x="0" y="5431792"/>
            <a:ext cx="3581400" cy="2471415"/>
            <a:chOff x="0" y="0"/>
            <a:chExt cx="3581400" cy="2471414"/>
          </a:xfrm>
        </p:grpSpPr>
        <p:sp>
          <p:nvSpPr>
            <p:cNvPr id="355" name="Rectangle"/>
            <p:cNvSpPr/>
            <p:nvPr/>
          </p:nvSpPr>
          <p:spPr>
            <a:xfrm>
              <a:off x="0" y="1045207"/>
              <a:ext cx="3581400" cy="381001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6" name="Text"/>
            <p:cNvSpPr txBox="1"/>
            <p:nvPr/>
          </p:nvSpPr>
          <p:spPr>
            <a:xfrm>
              <a:off x="17233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58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9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61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362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4" name="AutoShape 34"/>
          <p:cNvGrpSpPr/>
          <p:nvPr/>
        </p:nvGrpSpPr>
        <p:grpSpPr>
          <a:xfrm>
            <a:off x="0" y="685800"/>
            <a:ext cx="9182100" cy="3429000"/>
            <a:chOff x="0" y="0"/>
            <a:chExt cx="9182100" cy="3429000"/>
          </a:xfrm>
        </p:grpSpPr>
        <p:sp>
          <p:nvSpPr>
            <p:cNvPr id="372" name="Rectangle"/>
            <p:cNvSpPr/>
            <p:nvPr/>
          </p:nvSpPr>
          <p:spPr>
            <a:xfrm>
              <a:off x="0" y="0"/>
              <a:ext cx="9182100" cy="3429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4898CE"/>
                </a:gs>
                <a:gs pos="50000">
                  <a:srgbClr val="6D9BC8"/>
                </a:gs>
                <a:gs pos="100000">
                  <a:srgbClr val="82B9E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3" name="Text"/>
            <p:cNvSpPr txBox="1"/>
            <p:nvPr/>
          </p:nvSpPr>
          <p:spPr>
            <a:xfrm>
              <a:off x="4523743" y="478792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22312" y="4406948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56700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" y="6271683"/>
            <a:ext cx="9155115" cy="599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11" descr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9" y="6373285"/>
            <a:ext cx="1089026" cy="408517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Title Text"/>
          <p:cNvSpPr txBox="1">
            <a:spLocks noGrp="1"/>
          </p:cNvSpPr>
          <p:nvPr>
            <p:ph type="title"/>
          </p:nvPr>
        </p:nvSpPr>
        <p:spPr>
          <a:xfrm>
            <a:off x="152400" y="82621"/>
            <a:ext cx="7467600" cy="641353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" y="1219203"/>
            <a:ext cx="4038600" cy="45259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113471" indent="-34725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636597" indent="-26079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46182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701253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28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5" y="5380616"/>
            <a:ext cx="1162051" cy="1132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563" y="6068533"/>
            <a:ext cx="955676" cy="4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Rectangle 4"/>
          <p:cNvSpPr/>
          <p:nvPr/>
        </p:nvSpPr>
        <p:spPr>
          <a:xfrm>
            <a:off x="6575425" y="905982"/>
            <a:ext cx="2336801" cy="3920067"/>
          </a:xfrm>
          <a:prstGeom prst="rect">
            <a:avLst/>
          </a:prstGeom>
          <a:solidFill>
            <a:srgbClr val="000000"/>
          </a:solidFill>
          <a:ln>
            <a:solidFill>
              <a:srgbClr val="D9D9D9"/>
            </a:solidFill>
          </a:ln>
        </p:spPr>
        <p:txBody>
          <a:bodyPr lIns="45719" rIns="45719"/>
          <a:lstStyle/>
          <a:p>
            <a:pPr algn="l" defTabSz="599841">
              <a:spcBef>
                <a:spcPts val="0"/>
              </a:spcBef>
              <a:defRPr sz="1200" i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41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49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C4CACE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5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49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C4CACE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5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04792" indent="-304792">
              <a:spcBef>
                <a:spcPts val="500"/>
              </a:spcBef>
              <a:buSzPct val="80000"/>
              <a:buFont typeface="Arial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876278" indent="-266693">
              <a:spcBef>
                <a:spcPts val="500"/>
              </a:spcBef>
              <a:buSzPct val="90000"/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62060" indent="-342890">
              <a:spcBef>
                <a:spcPts val="500"/>
              </a:spcBef>
              <a:buSzPct val="60000"/>
              <a:buFont typeface="Arial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2171646" indent="-342891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2438338">
              <a:spcBef>
                <a:spcPts val="500"/>
              </a:spcBef>
              <a:buSzTx/>
              <a:buFont typeface="Arial"/>
              <a:buNone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7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le Text"/>
          <p:cNvSpPr txBox="1">
            <a:spLocks noGrp="1"/>
          </p:cNvSpPr>
          <p:nvPr>
            <p:ph type="title"/>
          </p:nvPr>
        </p:nvSpPr>
        <p:spPr>
          <a:xfrm>
            <a:off x="623887" y="1709780"/>
            <a:ext cx="7886701" cy="2852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505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itle Text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68"/>
            <a:ext cx="462915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3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68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4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6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5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9" y="5380080"/>
            <a:ext cx="1162051" cy="1131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956" y="6067468"/>
            <a:ext cx="954882" cy="492126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6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5" y="5380611"/>
            <a:ext cx="1162051" cy="1132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559" y="6068526"/>
            <a:ext cx="955676" cy="4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Rectangle 4"/>
          <p:cNvSpPr/>
          <p:nvPr/>
        </p:nvSpPr>
        <p:spPr>
          <a:xfrm>
            <a:off x="6575425" y="905975"/>
            <a:ext cx="2336801" cy="3920068"/>
          </a:xfrm>
          <a:prstGeom prst="rect">
            <a:avLst/>
          </a:prstGeom>
          <a:solidFill>
            <a:srgbClr val="000000"/>
          </a:solidFill>
          <a:ln>
            <a:solidFill>
              <a:srgbClr val="D9D9D9"/>
            </a:solidFill>
          </a:ln>
        </p:spPr>
        <p:txBody>
          <a:bodyPr lIns="45719" rIns="45719"/>
          <a:lstStyle/>
          <a:p>
            <a:pPr algn="l" defTabSz="599841">
              <a:spcBef>
                <a:spcPts val="0"/>
              </a:spcBef>
              <a:defRPr sz="1200" i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7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6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">
                <a:srgbClr val="000000"/>
              </a:gs>
              <a:gs pos="100000">
                <a:srgbClr val="223446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8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chemeClr val="accent3">
                    <a:lumOff val="44000"/>
                  </a:schemeClr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>
            <a:normAutofit/>
          </a:bodyPr>
          <a:lstStyle>
            <a:lvl1pPr marL="304783" indent="-304783">
              <a:lnSpc>
                <a:spcPct val="90000"/>
              </a:lnSpc>
              <a:spcBef>
                <a:spcPts val="1000"/>
              </a:spcBef>
              <a:buFont typeface="Arial"/>
              <a:defRPr sz="2100">
                <a:solidFill>
                  <a:srgbClr val="D9D9D9"/>
                </a:solidFill>
              </a:defRPr>
            </a:lvl1pPr>
            <a:lvl2pPr marL="862220" indent="-25265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2pPr>
            <a:lvl3pPr marL="1539163" indent="-320024">
              <a:lnSpc>
                <a:spcPct val="90000"/>
              </a:lnSpc>
              <a:spcBef>
                <a:spcPts val="1000"/>
              </a:spcBef>
              <a:buFont typeface="Arial"/>
              <a:defRPr sz="2100">
                <a:solidFill>
                  <a:srgbClr val="D9D9D9"/>
                </a:solidFill>
              </a:defRPr>
            </a:lvl3pPr>
            <a:lvl4pPr marL="2148733" indent="-320024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4pPr>
            <a:lvl5pPr marL="2758302" indent="-320024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52" y="6070603"/>
            <a:ext cx="1624128" cy="495877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6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277" y="6187180"/>
            <a:ext cx="1242296" cy="379297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62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6" y="5880989"/>
            <a:ext cx="1364833" cy="78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87" y="6070643"/>
            <a:ext cx="1600201" cy="488572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49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4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cap="all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90575" indent="-333375">
              <a:spcBef>
                <a:spcPts val="600"/>
              </a:spcBef>
              <a:buSzPct val="75000"/>
              <a:buChar char="□"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9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buSzPct val="75000"/>
              <a:buChar char="□"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7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1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7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4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cap="all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90575" indent="-333375">
              <a:spcBef>
                <a:spcPts val="600"/>
              </a:spcBef>
              <a:buSzPct val="75000"/>
              <a:buChar char="□"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7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9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9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buSzPct val="75000"/>
              <a:buChar char="□"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8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1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itle Text"/>
          <p:cNvSpPr txBox="1">
            <a:spLocks noGrp="1"/>
          </p:cNvSpPr>
          <p:nvPr>
            <p:ph type="title"/>
          </p:nvPr>
        </p:nvSpPr>
        <p:spPr>
          <a:xfrm>
            <a:off x="685800" y="21304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9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itle Text"/>
          <p:cNvSpPr txBox="1">
            <a:spLocks noGrp="1"/>
          </p:cNvSpPr>
          <p:nvPr>
            <p:ph type="title"/>
          </p:nvPr>
        </p:nvSpPr>
        <p:spPr>
          <a:xfrm>
            <a:off x="722312" y="4406948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8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49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91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98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8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iagram or Organization Ch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98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8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99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0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" y="6290371"/>
            <a:ext cx="1095376" cy="435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0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290371"/>
            <a:ext cx="606043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1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290371"/>
            <a:ext cx="606043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6290448"/>
            <a:ext cx="1095376" cy="434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290371"/>
            <a:ext cx="606042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61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itle Text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itle Text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2372" y="6582997"/>
            <a:ext cx="273656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spcBef>
                <a:spcPts val="0"/>
              </a:spcBef>
              <a:defRPr sz="1200" b="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518C-B0FD-0947-A366-D1CB771A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TDD 201: Write to User Defaults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5C68-DA52-2A45-9CF7-C40FD762D11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Tyler Thompson: Principal Engineer – Apple Platforms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0DE7441-9686-7541-94F8-12DC8B0F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452" y="1883979"/>
            <a:ext cx="784116" cy="7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415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6D0-F62F-A641-9441-F11354F0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CAAA-CAE2-4740-90CA-E19F2FCE4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Easy stubbing of </a:t>
            </a:r>
            <a:r>
              <a:rPr lang="en-US" dirty="0" err="1"/>
              <a:t>UserDefaults</a:t>
            </a:r>
            <a:r>
              <a:rPr lang="en-US" dirty="0"/>
              <a:t> with </a:t>
            </a:r>
            <a:r>
              <a:rPr lang="en-US" dirty="0" err="1"/>
              <a:t>OCMock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Good practices for storing </a:t>
            </a:r>
            <a:r>
              <a:rPr lang="en-US" dirty="0" err="1"/>
              <a:t>UserDefaults</a:t>
            </a:r>
            <a:r>
              <a:rPr lang="en-US" dirty="0"/>
              <a:t> keys</a:t>
            </a:r>
          </a:p>
          <a:p>
            <a:pPr>
              <a:lnSpc>
                <a:spcPct val="200000"/>
              </a:lnSpc>
            </a:pPr>
            <a:r>
              <a:rPr lang="en-US" dirty="0"/>
              <a:t>Injecting a stub using </a:t>
            </a:r>
            <a:r>
              <a:rPr lang="en-US" dirty="0" err="1"/>
              <a:t>Swinject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6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EF7A-F64C-284D-822E-84CD47F1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4DAA-67AB-A744-9C0D-2B7095B9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you’ve checked out our TDD 201 for Apple Platforms page on the platform and you’ve got everything set up and ready to go including:</a:t>
            </a:r>
          </a:p>
          <a:p>
            <a:pPr lvl="1"/>
            <a:r>
              <a:rPr lang="en-US" dirty="0"/>
              <a:t>The correct package manager(s)</a:t>
            </a:r>
          </a:p>
          <a:p>
            <a:pPr lvl="1"/>
            <a:r>
              <a:rPr lang="en-US" dirty="0"/>
              <a:t>The correct repo cloned</a:t>
            </a:r>
          </a:p>
          <a:p>
            <a:pPr lvl="1"/>
            <a:r>
              <a:rPr lang="en-US" dirty="0"/>
              <a:t>The correct branch checked out</a:t>
            </a:r>
          </a:p>
          <a:p>
            <a:r>
              <a:rPr lang="en-US" dirty="0"/>
              <a:t>If you haven’t already seen the TDD 201 course on Dependency Injection take that one first, as this builds off of it</a:t>
            </a:r>
          </a:p>
        </p:txBody>
      </p:sp>
    </p:spTree>
    <p:extLst>
      <p:ext uri="{BB962C8B-B14F-4D97-AF65-F5344CB8AC3E}">
        <p14:creationId xmlns:p14="http://schemas.microsoft.com/office/powerpoint/2010/main" val="1174205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105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Tahoma Bold</vt:lpstr>
      <vt:lpstr>Times New Roman</vt:lpstr>
      <vt:lpstr>Trajan Pro</vt:lpstr>
      <vt:lpstr>Verdana</vt:lpstr>
      <vt:lpstr>Custom Design</vt:lpstr>
      <vt:lpstr>TDD 201: Write to User Defaults</vt:lpstr>
      <vt:lpstr>What we’ll cover</vt:lpstr>
      <vt:lpstr>Before we start…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201: Write to User Defaults</dc:title>
  <cp:lastModifiedBy>Thompson, Tyler</cp:lastModifiedBy>
  <cp:revision>5</cp:revision>
  <dcterms:modified xsi:type="dcterms:W3CDTF">2021-01-26T14:27:07Z</dcterms:modified>
</cp:coreProperties>
</file>