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80" r:id="rId3"/>
    <p:sldId id="257" r:id="rId4"/>
    <p:sldId id="272" r:id="rId5"/>
    <p:sldId id="271" r:id="rId6"/>
    <p:sldId id="268" r:id="rId7"/>
    <p:sldId id="261" r:id="rId8"/>
    <p:sldId id="266" r:id="rId9"/>
    <p:sldId id="267" r:id="rId10"/>
    <p:sldId id="270" r:id="rId11"/>
    <p:sldId id="281" r:id="rId12"/>
    <p:sldId id="273" r:id="rId13"/>
    <p:sldId id="274" r:id="rId14"/>
    <p:sldId id="282" r:id="rId15"/>
    <p:sldId id="269" r:id="rId16"/>
    <p:sldId id="275" r:id="rId17"/>
    <p:sldId id="283" r:id="rId18"/>
    <p:sldId id="284" r:id="rId19"/>
    <p:sldId id="285" r:id="rId20"/>
    <p:sldId id="286" r:id="rId21"/>
    <p:sldId id="287" r:id="rId22"/>
    <p:sldId id="260" r:id="rId23"/>
    <p:sldId id="259" r:id="rId24"/>
    <p:sldId id="262" r:id="rId25"/>
    <p:sldId id="263" r:id="rId26"/>
    <p:sldId id="264" r:id="rId27"/>
    <p:sldId id="265" r:id="rId28"/>
    <p:sldId id="279" r:id="rId29"/>
    <p:sldId id="277" r:id="rId30"/>
    <p:sldId id="258" r:id="rId31"/>
    <p:sldId id="27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4D4407C3-3627-4993-BD3A-F8DAF4FCC46B}">
          <p14:sldIdLst>
            <p14:sldId id="256"/>
            <p14:sldId id="280"/>
            <p14:sldId id="257"/>
          </p14:sldIdLst>
        </p14:section>
        <p14:section name="Privileges and Permissions" id="{76FC4863-F141-4276-9A45-269B1B076CEB}">
          <p14:sldIdLst>
            <p14:sldId id="272"/>
            <p14:sldId id="271"/>
            <p14:sldId id="268"/>
            <p14:sldId id="261"/>
            <p14:sldId id="266"/>
            <p14:sldId id="267"/>
          </p14:sldIdLst>
        </p14:section>
        <p14:section name="Security Models" id="{3DFEACF7-C3E0-45ED-806C-60CCA80458F1}">
          <p14:sldIdLst>
            <p14:sldId id="270"/>
            <p14:sldId id="281"/>
            <p14:sldId id="273"/>
            <p14:sldId id="274"/>
            <p14:sldId id="282"/>
          </p14:sldIdLst>
        </p14:section>
        <p14:section name="Access Control" id="{07D8FD37-5ADE-410D-9932-C06E527E4F1B}">
          <p14:sldIdLst>
            <p14:sldId id="269"/>
            <p14:sldId id="275"/>
            <p14:sldId id="283"/>
            <p14:sldId id="284"/>
            <p14:sldId id="285"/>
            <p14:sldId id="286"/>
            <p14:sldId id="287"/>
          </p14:sldIdLst>
        </p14:section>
        <p14:section name="Privilege Escalation" id="{9957A7C4-08AB-4664-893D-135FA2DD44EE}">
          <p14:sldIdLst>
            <p14:sldId id="260"/>
            <p14:sldId id="259"/>
            <p14:sldId id="262"/>
            <p14:sldId id="263"/>
            <p14:sldId id="264"/>
            <p14:sldId id="265"/>
          </p14:sldIdLst>
        </p14:section>
        <p14:section name="Conclusion" id="{11533D89-B8D0-4D41-B3DA-2522065B4DC9}">
          <p14:sldIdLst>
            <p14:sldId id="279"/>
            <p14:sldId id="277"/>
            <p14:sldId id="258"/>
          </p14:sldIdLst>
        </p14:section>
        <p14:section name="Lab" id="{55570249-E997-4BB7-A8CE-2CFADE8405E1}">
          <p14:sldIdLst>
            <p14:sldId id="278"/>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jmahNo4pkD65LjYJQehOm+amZ+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EFF4F8"/>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9F01C-ED6C-4F7A-9A38-0E26638F668A}" v="373" dt="2023-11-26T08:46:35.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69" autoAdjust="0"/>
  </p:normalViewPr>
  <p:slideViewPr>
    <p:cSldViewPr snapToGrid="0">
      <p:cViewPr varScale="1">
        <p:scale>
          <a:sx n="150" d="100"/>
          <a:sy n="150" d="100"/>
        </p:scale>
        <p:origin x="72" y="92"/>
      </p:cViewPr>
      <p:guideLst/>
    </p:cSldViewPr>
  </p:slideViewPr>
  <p:outlineViewPr>
    <p:cViewPr>
      <p:scale>
        <a:sx n="33" d="100"/>
        <a:sy n="33" d="100"/>
      </p:scale>
      <p:origin x="0" y="-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att Tauber" userId="7e399a81-cb02-44ac-b83b-5ed4b0acc8fd" providerId="ADAL" clId="{F349F01C-ED6C-4F7A-9A38-0E26638F668A}"/>
    <pc:docChg chg="undo custSel addSld delSld modSld sldOrd modMainMaster addSection modSection">
      <pc:chgData name="Wyatt Tauber" userId="7e399a81-cb02-44ac-b83b-5ed4b0acc8fd" providerId="ADAL" clId="{F349F01C-ED6C-4F7A-9A38-0E26638F668A}" dt="2023-11-26T08:51:44.157" v="20812" actId="20577"/>
      <pc:docMkLst>
        <pc:docMk/>
      </pc:docMkLst>
      <pc:sldChg chg="addSp delSp modSp mod setBg">
        <pc:chgData name="Wyatt Tauber" userId="7e399a81-cb02-44ac-b83b-5ed4b0acc8fd" providerId="ADAL" clId="{F349F01C-ED6C-4F7A-9A38-0E26638F668A}" dt="2023-11-24T05:52:25.981" v="6934" actId="29295"/>
        <pc:sldMkLst>
          <pc:docMk/>
          <pc:sldMk cId="0" sldId="256"/>
        </pc:sldMkLst>
        <pc:spChg chg="mod">
          <ac:chgData name="Wyatt Tauber" userId="7e399a81-cb02-44ac-b83b-5ed4b0acc8fd" providerId="ADAL" clId="{F349F01C-ED6C-4F7A-9A38-0E26638F668A}" dt="2023-11-24T05:35:29.930" v="6780" actId="113"/>
          <ac:spMkLst>
            <pc:docMk/>
            <pc:sldMk cId="0" sldId="256"/>
            <ac:spMk id="35" creationId="{00000000-0000-0000-0000-000000000000}"/>
          </ac:spMkLst>
        </pc:spChg>
        <pc:spChg chg="mod">
          <ac:chgData name="Wyatt Tauber" userId="7e399a81-cb02-44ac-b83b-5ed4b0acc8fd" providerId="ADAL" clId="{F349F01C-ED6C-4F7A-9A38-0E26638F668A}" dt="2023-11-24T05:35:37.761" v="6782" actId="113"/>
          <ac:spMkLst>
            <pc:docMk/>
            <pc:sldMk cId="0" sldId="256"/>
            <ac:spMk id="36" creationId="{00000000-0000-0000-0000-000000000000}"/>
          </ac:spMkLst>
        </pc:spChg>
        <pc:spChg chg="del mod">
          <ac:chgData name="Wyatt Tauber" userId="7e399a81-cb02-44ac-b83b-5ed4b0acc8fd" providerId="ADAL" clId="{F349F01C-ED6C-4F7A-9A38-0E26638F668A}" dt="2023-11-23T06:44:42.707" v="80" actId="478"/>
          <ac:spMkLst>
            <pc:docMk/>
            <pc:sldMk cId="0" sldId="256"/>
            <ac:spMk id="37" creationId="{00000000-0000-0000-0000-000000000000}"/>
          </ac:spMkLst>
        </pc:spChg>
        <pc:picChg chg="add del mod">
          <ac:chgData name="Wyatt Tauber" userId="7e399a81-cb02-44ac-b83b-5ed4b0acc8fd" providerId="ADAL" clId="{F349F01C-ED6C-4F7A-9A38-0E26638F668A}" dt="2023-11-24T05:39:48.948" v="6788" actId="478"/>
          <ac:picMkLst>
            <pc:docMk/>
            <pc:sldMk cId="0" sldId="256"/>
            <ac:picMk id="4" creationId="{242D2854-9E13-ADC4-8657-E396F9BEBC57}"/>
          </ac:picMkLst>
        </pc:picChg>
        <pc:picChg chg="add del mod">
          <ac:chgData name="Wyatt Tauber" userId="7e399a81-cb02-44ac-b83b-5ed4b0acc8fd" providerId="ADAL" clId="{F349F01C-ED6C-4F7A-9A38-0E26638F668A}" dt="2023-11-24T05:41:16.045" v="6799" actId="478"/>
          <ac:picMkLst>
            <pc:docMk/>
            <pc:sldMk cId="0" sldId="256"/>
            <ac:picMk id="6" creationId="{D9DF516B-B1BD-94E8-5762-2B6D3C6CF8D6}"/>
          </ac:picMkLst>
        </pc:picChg>
        <pc:picChg chg="add mod ord">
          <ac:chgData name="Wyatt Tauber" userId="7e399a81-cb02-44ac-b83b-5ed4b0acc8fd" providerId="ADAL" clId="{F349F01C-ED6C-4F7A-9A38-0E26638F668A}" dt="2023-11-24T05:52:25.981" v="6934" actId="29295"/>
          <ac:picMkLst>
            <pc:docMk/>
            <pc:sldMk cId="0" sldId="256"/>
            <ac:picMk id="8" creationId="{98799F05-AC1B-5E84-4DC2-F479EACF7683}"/>
          </ac:picMkLst>
        </pc:picChg>
      </pc:sldChg>
      <pc:sldChg chg="addSp delSp modSp mod">
        <pc:chgData name="Wyatt Tauber" userId="7e399a81-cb02-44ac-b83b-5ed4b0acc8fd" providerId="ADAL" clId="{F349F01C-ED6C-4F7A-9A38-0E26638F668A}" dt="2023-11-26T08:20:30.634" v="20392" actId="27636"/>
        <pc:sldMkLst>
          <pc:docMk/>
          <pc:sldMk cId="0" sldId="257"/>
        </pc:sldMkLst>
        <pc:spChg chg="add mod">
          <ac:chgData name="Wyatt Tauber" userId="7e399a81-cb02-44ac-b83b-5ed4b0acc8fd" providerId="ADAL" clId="{F349F01C-ED6C-4F7A-9A38-0E26638F668A}" dt="2023-11-23T06:46:20.248" v="261"/>
          <ac:spMkLst>
            <pc:docMk/>
            <pc:sldMk cId="0" sldId="257"/>
            <ac:spMk id="2" creationId="{43B19BB5-645B-F2BB-5410-A494F215EE60}"/>
          </ac:spMkLst>
        </pc:spChg>
        <pc:spChg chg="add mod">
          <ac:chgData name="Wyatt Tauber" userId="7e399a81-cb02-44ac-b83b-5ed4b0acc8fd" providerId="ADAL" clId="{F349F01C-ED6C-4F7A-9A38-0E26638F668A}" dt="2023-11-26T08:20:04.138" v="20389" actId="1076"/>
          <ac:spMkLst>
            <pc:docMk/>
            <pc:sldMk cId="0" sldId="257"/>
            <ac:spMk id="6" creationId="{2B8B3DC8-B604-F60E-C91A-95FA2F020B6F}"/>
          </ac:spMkLst>
        </pc:spChg>
        <pc:spChg chg="del">
          <ac:chgData name="Wyatt Tauber" userId="7e399a81-cb02-44ac-b83b-5ed4b0acc8fd" providerId="ADAL" clId="{F349F01C-ED6C-4F7A-9A38-0E26638F668A}" dt="2023-11-23T06:45:16.742" v="219" actId="478"/>
          <ac:spMkLst>
            <pc:docMk/>
            <pc:sldMk cId="0" sldId="257"/>
            <ac:spMk id="7" creationId="{2734C2EE-84EB-42F5-B43E-A8677AF1CCAF}"/>
          </ac:spMkLst>
        </pc:spChg>
        <pc:spChg chg="add mod">
          <ac:chgData name="Wyatt Tauber" userId="7e399a81-cb02-44ac-b83b-5ed4b0acc8fd" providerId="ADAL" clId="{F349F01C-ED6C-4F7A-9A38-0E26638F668A}" dt="2023-11-26T08:20:04.138" v="20389" actId="1076"/>
          <ac:spMkLst>
            <pc:docMk/>
            <pc:sldMk cId="0" sldId="257"/>
            <ac:spMk id="7" creationId="{C9CF0148-8E5B-65F5-CF70-98C8FF2FC6AB}"/>
          </ac:spMkLst>
        </pc:spChg>
        <pc:spChg chg="mod">
          <ac:chgData name="Wyatt Tauber" userId="7e399a81-cb02-44ac-b83b-5ed4b0acc8fd" providerId="ADAL" clId="{F349F01C-ED6C-4F7A-9A38-0E26638F668A}" dt="2023-11-23T06:46:54.323" v="270" actId="20577"/>
          <ac:spMkLst>
            <pc:docMk/>
            <pc:sldMk cId="0" sldId="257"/>
            <ac:spMk id="43" creationId="{00000000-0000-0000-0000-000000000000}"/>
          </ac:spMkLst>
        </pc:spChg>
        <pc:spChg chg="mod">
          <ac:chgData name="Wyatt Tauber" userId="7e399a81-cb02-44ac-b83b-5ed4b0acc8fd" providerId="ADAL" clId="{F349F01C-ED6C-4F7A-9A38-0E26638F668A}" dt="2023-11-26T08:20:30.634" v="20392" actId="27636"/>
          <ac:spMkLst>
            <pc:docMk/>
            <pc:sldMk cId="0" sldId="257"/>
            <ac:spMk id="44" creationId="{00000000-0000-0000-0000-000000000000}"/>
          </ac:spMkLst>
        </pc:spChg>
        <pc:spChg chg="del mod">
          <ac:chgData name="Wyatt Tauber" userId="7e399a81-cb02-44ac-b83b-5ed4b0acc8fd" providerId="ADAL" clId="{F349F01C-ED6C-4F7A-9A38-0E26638F668A}" dt="2023-11-23T06:46:20.064" v="260" actId="478"/>
          <ac:spMkLst>
            <pc:docMk/>
            <pc:sldMk cId="0" sldId="257"/>
            <ac:spMk id="45" creationId="{00000000-0000-0000-0000-000000000000}"/>
          </ac:spMkLst>
        </pc:spChg>
        <pc:picChg chg="add mod">
          <ac:chgData name="Wyatt Tauber" userId="7e399a81-cb02-44ac-b83b-5ed4b0acc8fd" providerId="ADAL" clId="{F349F01C-ED6C-4F7A-9A38-0E26638F668A}" dt="2023-11-26T06:05:58.252" v="14435" actId="1076"/>
          <ac:picMkLst>
            <pc:docMk/>
            <pc:sldMk cId="0" sldId="257"/>
            <ac:picMk id="3" creationId="{0F4B8383-5816-94D9-8875-13E786448A63}"/>
          </ac:picMkLst>
        </pc:picChg>
        <pc:picChg chg="add mod">
          <ac:chgData name="Wyatt Tauber" userId="7e399a81-cb02-44ac-b83b-5ed4b0acc8fd" providerId="ADAL" clId="{F349F01C-ED6C-4F7A-9A38-0E26638F668A}" dt="2023-11-26T06:05:58.461" v="14436" actId="1076"/>
          <ac:picMkLst>
            <pc:docMk/>
            <pc:sldMk cId="0" sldId="257"/>
            <ac:picMk id="4" creationId="{4328904B-309B-E3E6-E882-246CFA24398F}"/>
          </ac:picMkLst>
        </pc:picChg>
        <pc:picChg chg="add mod">
          <ac:chgData name="Wyatt Tauber" userId="7e399a81-cb02-44ac-b83b-5ed4b0acc8fd" providerId="ADAL" clId="{F349F01C-ED6C-4F7A-9A38-0E26638F668A}" dt="2023-11-26T06:06:10.530" v="14439" actId="1076"/>
          <ac:picMkLst>
            <pc:docMk/>
            <pc:sldMk cId="0" sldId="257"/>
            <ac:picMk id="5" creationId="{4ECA0CB5-C991-0525-681F-2FBEDB808996}"/>
          </ac:picMkLst>
        </pc:picChg>
        <pc:picChg chg="add mod">
          <ac:chgData name="Wyatt Tauber" userId="7e399a81-cb02-44ac-b83b-5ed4b0acc8fd" providerId="ADAL" clId="{F349F01C-ED6C-4F7A-9A38-0E26638F668A}" dt="2023-11-26T08:19:53.113" v="20386" actId="1076"/>
          <ac:picMkLst>
            <pc:docMk/>
            <pc:sldMk cId="0" sldId="257"/>
            <ac:picMk id="8" creationId="{AC2D2618-1343-096E-1E83-4916B1FBF1D8}"/>
          </ac:picMkLst>
        </pc:picChg>
        <pc:picChg chg="add mod">
          <ac:chgData name="Wyatt Tauber" userId="7e399a81-cb02-44ac-b83b-5ed4b0acc8fd" providerId="ADAL" clId="{F349F01C-ED6C-4F7A-9A38-0E26638F668A}" dt="2023-11-26T08:19:53.113" v="20386" actId="1076"/>
          <ac:picMkLst>
            <pc:docMk/>
            <pc:sldMk cId="0" sldId="257"/>
            <ac:picMk id="9" creationId="{57DFA813-1B4D-4D5E-891B-904171924DC6}"/>
          </ac:picMkLst>
        </pc:picChg>
      </pc:sldChg>
      <pc:sldChg chg="delSp modSp mod">
        <pc:chgData name="Wyatt Tauber" userId="7e399a81-cb02-44ac-b83b-5ed4b0acc8fd" providerId="ADAL" clId="{F349F01C-ED6C-4F7A-9A38-0E26638F668A}" dt="2023-11-26T08:45:53.170" v="20810" actId="20577"/>
        <pc:sldMkLst>
          <pc:docMk/>
          <pc:sldMk cId="0" sldId="258"/>
        </pc:sldMkLst>
        <pc:spChg chg="del">
          <ac:chgData name="Wyatt Tauber" userId="7e399a81-cb02-44ac-b83b-5ed4b0acc8fd" providerId="ADAL" clId="{F349F01C-ED6C-4F7A-9A38-0E26638F668A}" dt="2023-11-23T06:45:19.330" v="220" actId="478"/>
          <ac:spMkLst>
            <pc:docMk/>
            <pc:sldMk cId="0" sldId="258"/>
            <ac:spMk id="8" creationId="{3F6FBEF9-9823-49F3-8009-354DC944FD95}"/>
          </ac:spMkLst>
        </pc:spChg>
        <pc:spChg chg="mod">
          <ac:chgData name="Wyatt Tauber" userId="7e399a81-cb02-44ac-b83b-5ed4b0acc8fd" providerId="ADAL" clId="{F349F01C-ED6C-4F7A-9A38-0E26638F668A}" dt="2023-11-26T06:16:37.534" v="14733" actId="20577"/>
          <ac:spMkLst>
            <pc:docMk/>
            <pc:sldMk cId="0" sldId="258"/>
            <ac:spMk id="51" creationId="{00000000-0000-0000-0000-000000000000}"/>
          </ac:spMkLst>
        </pc:spChg>
        <pc:spChg chg="mod">
          <ac:chgData name="Wyatt Tauber" userId="7e399a81-cb02-44ac-b83b-5ed4b0acc8fd" providerId="ADAL" clId="{F349F01C-ED6C-4F7A-9A38-0E26638F668A}" dt="2023-11-26T08:45:53.170" v="20810" actId="20577"/>
          <ac:spMkLst>
            <pc:docMk/>
            <pc:sldMk cId="0" sldId="258"/>
            <ac:spMk id="52" creationId="{00000000-0000-0000-0000-000000000000}"/>
          </ac:spMkLst>
        </pc:spChg>
        <pc:spChg chg="mod">
          <ac:chgData name="Wyatt Tauber" userId="7e399a81-cb02-44ac-b83b-5ed4b0acc8fd" providerId="ADAL" clId="{F349F01C-ED6C-4F7A-9A38-0E26638F668A}" dt="2023-11-23T06:46:09.803" v="259"/>
          <ac:spMkLst>
            <pc:docMk/>
            <pc:sldMk cId="0" sldId="258"/>
            <ac:spMk id="53" creationId="{00000000-0000-0000-0000-000000000000}"/>
          </ac:spMkLst>
        </pc:spChg>
      </pc:sldChg>
      <pc:sldChg chg="addSp delSp modSp new mod setBg">
        <pc:chgData name="Wyatt Tauber" userId="7e399a81-cb02-44ac-b83b-5ed4b0acc8fd" providerId="ADAL" clId="{F349F01C-ED6C-4F7A-9A38-0E26638F668A}" dt="2023-11-26T08:22:08.106" v="20442" actId="20577"/>
        <pc:sldMkLst>
          <pc:docMk/>
          <pc:sldMk cId="294135515" sldId="259"/>
        </pc:sldMkLst>
        <pc:spChg chg="mod">
          <ac:chgData name="Wyatt Tauber" userId="7e399a81-cb02-44ac-b83b-5ed4b0acc8fd" providerId="ADAL" clId="{F349F01C-ED6C-4F7A-9A38-0E26638F668A}" dt="2023-11-26T02:24:35.581" v="10147" actId="20577"/>
          <ac:spMkLst>
            <pc:docMk/>
            <pc:sldMk cId="294135515" sldId="259"/>
            <ac:spMk id="2" creationId="{8D341249-1C89-A51F-1795-3BF636FA4087}"/>
          </ac:spMkLst>
        </pc:spChg>
        <pc:spChg chg="mod">
          <ac:chgData name="Wyatt Tauber" userId="7e399a81-cb02-44ac-b83b-5ed4b0acc8fd" providerId="ADAL" clId="{F349F01C-ED6C-4F7A-9A38-0E26638F668A}" dt="2023-11-26T08:22:08.106" v="20442" actId="20577"/>
          <ac:spMkLst>
            <pc:docMk/>
            <pc:sldMk cId="294135515" sldId="259"/>
            <ac:spMk id="3" creationId="{3B4EF27E-12CB-827C-0C93-9477A9DA27FA}"/>
          </ac:spMkLst>
        </pc:spChg>
        <pc:spChg chg="add mod">
          <ac:chgData name="Wyatt Tauber" userId="7e399a81-cb02-44ac-b83b-5ed4b0acc8fd" providerId="ADAL" clId="{F349F01C-ED6C-4F7A-9A38-0E26638F668A}" dt="2023-11-23T18:13:09.998" v="370"/>
          <ac:spMkLst>
            <pc:docMk/>
            <pc:sldMk cId="294135515" sldId="259"/>
            <ac:spMk id="5" creationId="{B5A85C51-49E9-6240-E472-A35AE2CBB591}"/>
          </ac:spMkLst>
        </pc:spChg>
        <pc:spChg chg="add del mod">
          <ac:chgData name="Wyatt Tauber" userId="7e399a81-cb02-44ac-b83b-5ed4b0acc8fd" providerId="ADAL" clId="{F349F01C-ED6C-4F7A-9A38-0E26638F668A}" dt="2023-11-24T05:32:33.023" v="6706" actId="478"/>
          <ac:spMkLst>
            <pc:docMk/>
            <pc:sldMk cId="294135515" sldId="259"/>
            <ac:spMk id="7" creationId="{21EA2DCA-C2A1-A632-2DDF-3B8CD8A849FD}"/>
          </ac:spMkLst>
        </pc:spChg>
        <pc:picChg chg="add del mod">
          <ac:chgData name="Wyatt Tauber" userId="7e399a81-cb02-44ac-b83b-5ed4b0acc8fd" providerId="ADAL" clId="{F349F01C-ED6C-4F7A-9A38-0E26638F668A}" dt="2023-11-23T19:11:41.332" v="1000" actId="478"/>
          <ac:picMkLst>
            <pc:docMk/>
            <pc:sldMk cId="294135515" sldId="259"/>
            <ac:picMk id="2050" creationId="{5C04734F-05B2-2F26-F3D9-5A6B8A0D9D7A}"/>
          </ac:picMkLst>
        </pc:picChg>
        <pc:picChg chg="add mod">
          <ac:chgData name="Wyatt Tauber" userId="7e399a81-cb02-44ac-b83b-5ed4b0acc8fd" providerId="ADAL" clId="{F349F01C-ED6C-4F7A-9A38-0E26638F668A}" dt="2023-11-23T22:39:43.400" v="1703" actId="14100"/>
          <ac:picMkLst>
            <pc:docMk/>
            <pc:sldMk cId="294135515" sldId="259"/>
            <ac:picMk id="2052" creationId="{66FC0DE0-9AC3-E1E2-11CC-B834A0C8F2AB}"/>
          </ac:picMkLst>
        </pc:picChg>
      </pc:sldChg>
      <pc:sldChg chg="addSp modSp add mod ord">
        <pc:chgData name="Wyatt Tauber" userId="7e399a81-cb02-44ac-b83b-5ed4b0acc8fd" providerId="ADAL" clId="{F349F01C-ED6C-4F7A-9A38-0E26638F668A}" dt="2023-11-26T02:22:49.643" v="10072" actId="1076"/>
        <pc:sldMkLst>
          <pc:docMk/>
          <pc:sldMk cId="1686472703" sldId="260"/>
        </pc:sldMkLst>
        <pc:spChg chg="add mod">
          <ac:chgData name="Wyatt Tauber" userId="7e399a81-cb02-44ac-b83b-5ed4b0acc8fd" providerId="ADAL" clId="{F349F01C-ED6C-4F7A-9A38-0E26638F668A}" dt="2023-11-23T18:13:08.165" v="369"/>
          <ac:spMkLst>
            <pc:docMk/>
            <pc:sldMk cId="1686472703" sldId="260"/>
            <ac:spMk id="2" creationId="{E64BDB06-1E82-A0AE-E280-50262DD88D61}"/>
          </ac:spMkLst>
        </pc:spChg>
        <pc:spChg chg="mod">
          <ac:chgData name="Wyatt Tauber" userId="7e399a81-cb02-44ac-b83b-5ed4b0acc8fd" providerId="ADAL" clId="{F349F01C-ED6C-4F7A-9A38-0E26638F668A}" dt="2023-11-23T18:59:59.143" v="668" actId="20577"/>
          <ac:spMkLst>
            <pc:docMk/>
            <pc:sldMk cId="1686472703" sldId="260"/>
            <ac:spMk id="35" creationId="{00000000-0000-0000-0000-000000000000}"/>
          </ac:spMkLst>
        </pc:spChg>
        <pc:spChg chg="mod">
          <ac:chgData name="Wyatt Tauber" userId="7e399a81-cb02-44ac-b83b-5ed4b0acc8fd" providerId="ADAL" clId="{F349F01C-ED6C-4F7A-9A38-0E26638F668A}" dt="2023-11-24T05:20:28.537" v="6186" actId="20577"/>
          <ac:spMkLst>
            <pc:docMk/>
            <pc:sldMk cId="1686472703" sldId="260"/>
            <ac:spMk id="36" creationId="{00000000-0000-0000-0000-000000000000}"/>
          </ac:spMkLst>
        </pc:spChg>
        <pc:picChg chg="add mod">
          <ac:chgData name="Wyatt Tauber" userId="7e399a81-cb02-44ac-b83b-5ed4b0acc8fd" providerId="ADAL" clId="{F349F01C-ED6C-4F7A-9A38-0E26638F668A}" dt="2023-11-26T02:22:49.643" v="10072" actId="1076"/>
          <ac:picMkLst>
            <pc:docMk/>
            <pc:sldMk cId="1686472703" sldId="260"/>
            <ac:picMk id="3" creationId="{CC5570A3-578C-3EF5-E942-DC97E8FD155C}"/>
          </ac:picMkLst>
        </pc:picChg>
      </pc:sldChg>
      <pc:sldChg chg="addSp delSp modSp new mod">
        <pc:chgData name="Wyatt Tauber" userId="7e399a81-cb02-44ac-b83b-5ed4b0acc8fd" providerId="ADAL" clId="{F349F01C-ED6C-4F7A-9A38-0E26638F668A}" dt="2023-11-26T05:59:26.004" v="13928" actId="20577"/>
        <pc:sldMkLst>
          <pc:docMk/>
          <pc:sldMk cId="2295747415" sldId="261"/>
        </pc:sldMkLst>
        <pc:spChg chg="mod">
          <ac:chgData name="Wyatt Tauber" userId="7e399a81-cb02-44ac-b83b-5ed4b0acc8fd" providerId="ADAL" clId="{F349F01C-ED6C-4F7A-9A38-0E26638F668A}" dt="2023-11-26T05:59:26.004" v="13928" actId="20577"/>
          <ac:spMkLst>
            <pc:docMk/>
            <pc:sldMk cId="2295747415" sldId="261"/>
            <ac:spMk id="2" creationId="{F24D6675-098E-8A00-421F-D3FCD994ECA0}"/>
          </ac:spMkLst>
        </pc:spChg>
        <pc:spChg chg="mod">
          <ac:chgData name="Wyatt Tauber" userId="7e399a81-cb02-44ac-b83b-5ed4b0acc8fd" providerId="ADAL" clId="{F349F01C-ED6C-4F7A-9A38-0E26638F668A}" dt="2023-11-26T02:19:51.006" v="10047" actId="114"/>
          <ac:spMkLst>
            <pc:docMk/>
            <pc:sldMk cId="2295747415" sldId="261"/>
            <ac:spMk id="3" creationId="{B6F8E1C5-358B-CFD1-0245-D082BEEC64E8}"/>
          </ac:spMkLst>
        </pc:spChg>
        <pc:spChg chg="add mod">
          <ac:chgData name="Wyatt Tauber" userId="7e399a81-cb02-44ac-b83b-5ed4b0acc8fd" providerId="ADAL" clId="{F349F01C-ED6C-4F7A-9A38-0E26638F668A}" dt="2023-11-23T20:39:38.355" v="1024"/>
          <ac:spMkLst>
            <pc:docMk/>
            <pc:sldMk cId="2295747415" sldId="261"/>
            <ac:spMk id="5" creationId="{C9B65C82-ED33-A5C0-4984-5A90BB7DF729}"/>
          </ac:spMkLst>
        </pc:spChg>
        <pc:spChg chg="add del mod">
          <ac:chgData name="Wyatt Tauber" userId="7e399a81-cb02-44ac-b83b-5ed4b0acc8fd" providerId="ADAL" clId="{F349F01C-ED6C-4F7A-9A38-0E26638F668A}" dt="2023-11-26T02:17:40.759" v="10006" actId="208"/>
          <ac:spMkLst>
            <pc:docMk/>
            <pc:sldMk cId="2295747415" sldId="261"/>
            <ac:spMk id="6" creationId="{72105E8E-4E7A-503C-BE59-A74C3AFADFF3}"/>
          </ac:spMkLst>
        </pc:spChg>
        <pc:picChg chg="add mod">
          <ac:chgData name="Wyatt Tauber" userId="7e399a81-cb02-44ac-b83b-5ed4b0acc8fd" providerId="ADAL" clId="{F349F01C-ED6C-4F7A-9A38-0E26638F668A}" dt="2023-11-26T02:19:53.898" v="10048" actId="1076"/>
          <ac:picMkLst>
            <pc:docMk/>
            <pc:sldMk cId="2295747415" sldId="261"/>
            <ac:picMk id="8" creationId="{36E04FA8-8A1F-7CAF-6CD0-3EEAD06972D8}"/>
          </ac:picMkLst>
        </pc:picChg>
        <pc:picChg chg="add mod">
          <ac:chgData name="Wyatt Tauber" userId="7e399a81-cb02-44ac-b83b-5ed4b0acc8fd" providerId="ADAL" clId="{F349F01C-ED6C-4F7A-9A38-0E26638F668A}" dt="2023-11-26T02:18:40.121" v="10014" actId="1076"/>
          <ac:picMkLst>
            <pc:docMk/>
            <pc:sldMk cId="2295747415" sldId="261"/>
            <ac:picMk id="10" creationId="{6FA5C9B7-2D20-D9B0-DA35-304FA6B13C72}"/>
          </ac:picMkLst>
        </pc:picChg>
        <pc:picChg chg="add del mod">
          <ac:chgData name="Wyatt Tauber" userId="7e399a81-cb02-44ac-b83b-5ed4b0acc8fd" providerId="ADAL" clId="{F349F01C-ED6C-4F7A-9A38-0E26638F668A}" dt="2023-11-23T19:12:03.539" v="1006" actId="478"/>
          <ac:picMkLst>
            <pc:docMk/>
            <pc:sldMk cId="2295747415" sldId="261"/>
            <ac:picMk id="1026" creationId="{A80620AC-7752-0C12-DEDE-4C7553E8EAFC}"/>
          </ac:picMkLst>
        </pc:picChg>
        <pc:picChg chg="add del mod">
          <ac:chgData name="Wyatt Tauber" userId="7e399a81-cb02-44ac-b83b-5ed4b0acc8fd" providerId="ADAL" clId="{F349F01C-ED6C-4F7A-9A38-0E26638F668A}" dt="2023-11-24T05:30:29.058" v="6569" actId="21"/>
          <ac:picMkLst>
            <pc:docMk/>
            <pc:sldMk cId="2295747415" sldId="261"/>
            <ac:picMk id="1026" creationId="{BDD2C239-1BCC-717E-B2B7-53906ACDE66B}"/>
          </ac:picMkLst>
        </pc:picChg>
      </pc:sldChg>
      <pc:sldChg chg="addSp delSp modSp new mod">
        <pc:chgData name="Wyatt Tauber" userId="7e399a81-cb02-44ac-b83b-5ed4b0acc8fd" providerId="ADAL" clId="{F349F01C-ED6C-4F7A-9A38-0E26638F668A}" dt="2023-11-24T05:54:50.040" v="6950"/>
        <pc:sldMkLst>
          <pc:docMk/>
          <pc:sldMk cId="2819214128" sldId="262"/>
        </pc:sldMkLst>
        <pc:spChg chg="mod">
          <ac:chgData name="Wyatt Tauber" userId="7e399a81-cb02-44ac-b83b-5ed4b0acc8fd" providerId="ADAL" clId="{F349F01C-ED6C-4F7A-9A38-0E26638F668A}" dt="2023-11-23T19:08:58.921" v="940" actId="20577"/>
          <ac:spMkLst>
            <pc:docMk/>
            <pc:sldMk cId="2819214128" sldId="262"/>
            <ac:spMk id="2" creationId="{811F1E12-F3EF-C43E-25F4-6F79B79B9F8B}"/>
          </ac:spMkLst>
        </pc:spChg>
        <pc:spChg chg="mod">
          <ac:chgData name="Wyatt Tauber" userId="7e399a81-cb02-44ac-b83b-5ed4b0acc8fd" providerId="ADAL" clId="{F349F01C-ED6C-4F7A-9A38-0E26638F668A}" dt="2023-11-24T03:26:35.436" v="3681" actId="20577"/>
          <ac:spMkLst>
            <pc:docMk/>
            <pc:sldMk cId="2819214128" sldId="262"/>
            <ac:spMk id="3" creationId="{AFFC36F6-4592-F8EA-72CB-64896168248A}"/>
          </ac:spMkLst>
        </pc:spChg>
        <pc:spChg chg="add del mod">
          <ac:chgData name="Wyatt Tauber" userId="7e399a81-cb02-44ac-b83b-5ed4b0acc8fd" providerId="ADAL" clId="{F349F01C-ED6C-4F7A-9A38-0E26638F668A}" dt="2023-11-24T05:32:35.550" v="6707" actId="478"/>
          <ac:spMkLst>
            <pc:docMk/>
            <pc:sldMk cId="2819214128" sldId="262"/>
            <ac:spMk id="6" creationId="{BB0A77A8-A20A-39A3-5A49-688695B3E11B}"/>
          </ac:spMkLst>
        </pc:spChg>
        <pc:spChg chg="add mod">
          <ac:chgData name="Wyatt Tauber" userId="7e399a81-cb02-44ac-b83b-5ed4b0acc8fd" providerId="ADAL" clId="{F349F01C-ED6C-4F7A-9A38-0E26638F668A}" dt="2023-11-23T20:39:30.383" v="1022"/>
          <ac:spMkLst>
            <pc:docMk/>
            <pc:sldMk cId="2819214128" sldId="262"/>
            <ac:spMk id="7" creationId="{BBE92997-76F5-FE67-A5E7-E7B7906F2018}"/>
          </ac:spMkLst>
        </pc:spChg>
        <pc:picChg chg="add del mod">
          <ac:chgData name="Wyatt Tauber" userId="7e399a81-cb02-44ac-b83b-5ed4b0acc8fd" providerId="ADAL" clId="{F349F01C-ED6C-4F7A-9A38-0E26638F668A}" dt="2023-11-23T19:09:42.751" v="980" actId="21"/>
          <ac:picMkLst>
            <pc:docMk/>
            <pc:sldMk cId="2819214128" sldId="262"/>
            <ac:picMk id="5" creationId="{650BD97B-CCC1-1ED6-E0C4-5A4D0B2E160B}"/>
          </ac:picMkLst>
        </pc:picChg>
        <pc:picChg chg="add mod">
          <ac:chgData name="Wyatt Tauber" userId="7e399a81-cb02-44ac-b83b-5ed4b0acc8fd" providerId="ADAL" clId="{F349F01C-ED6C-4F7A-9A38-0E26638F668A}" dt="2023-11-24T05:54:50.040" v="6950"/>
          <ac:picMkLst>
            <pc:docMk/>
            <pc:sldMk cId="2819214128" sldId="262"/>
            <ac:picMk id="3074" creationId="{32C113D8-F777-CC3D-4D37-012B310805BB}"/>
          </ac:picMkLst>
        </pc:picChg>
      </pc:sldChg>
      <pc:sldChg chg="addSp delSp modSp new mod">
        <pc:chgData name="Wyatt Tauber" userId="7e399a81-cb02-44ac-b83b-5ed4b0acc8fd" providerId="ADAL" clId="{F349F01C-ED6C-4F7A-9A38-0E26638F668A}" dt="2023-11-26T08:49:21.845" v="20811" actId="478"/>
        <pc:sldMkLst>
          <pc:docMk/>
          <pc:sldMk cId="1256649899" sldId="263"/>
        </pc:sldMkLst>
        <pc:spChg chg="mod">
          <ac:chgData name="Wyatt Tauber" userId="7e399a81-cb02-44ac-b83b-5ed4b0acc8fd" providerId="ADAL" clId="{F349F01C-ED6C-4F7A-9A38-0E26638F668A}" dt="2023-11-23T19:09:06.991" v="976" actId="20577"/>
          <ac:spMkLst>
            <pc:docMk/>
            <pc:sldMk cId="1256649899" sldId="263"/>
            <ac:spMk id="2" creationId="{120C6D83-AE44-6589-5886-B6A0591546B0}"/>
          </ac:spMkLst>
        </pc:spChg>
        <pc:spChg chg="mod">
          <ac:chgData name="Wyatt Tauber" userId="7e399a81-cb02-44ac-b83b-5ed4b0acc8fd" providerId="ADAL" clId="{F349F01C-ED6C-4F7A-9A38-0E26638F668A}" dt="2023-11-26T02:19:21.241" v="10015" actId="207"/>
          <ac:spMkLst>
            <pc:docMk/>
            <pc:sldMk cId="1256649899" sldId="263"/>
            <ac:spMk id="3" creationId="{A42580EC-37D0-6C39-F347-242CEF70B48A}"/>
          </ac:spMkLst>
        </pc:spChg>
        <pc:spChg chg="add del mod">
          <ac:chgData name="Wyatt Tauber" userId="7e399a81-cb02-44ac-b83b-5ed4b0acc8fd" providerId="ADAL" clId="{F349F01C-ED6C-4F7A-9A38-0E26638F668A}" dt="2023-11-26T08:49:21.845" v="20811" actId="478"/>
          <ac:spMkLst>
            <pc:docMk/>
            <pc:sldMk cId="1256649899" sldId="263"/>
            <ac:spMk id="6" creationId="{06C52496-7AD9-32FA-1252-CBFC2BF1ECDB}"/>
          </ac:spMkLst>
        </pc:spChg>
        <pc:spChg chg="add mod">
          <ac:chgData name="Wyatt Tauber" userId="7e399a81-cb02-44ac-b83b-5ed4b0acc8fd" providerId="ADAL" clId="{F349F01C-ED6C-4F7A-9A38-0E26638F668A}" dt="2023-11-23T20:39:31.424" v="1023"/>
          <ac:spMkLst>
            <pc:docMk/>
            <pc:sldMk cId="1256649899" sldId="263"/>
            <ac:spMk id="7" creationId="{C7225722-637E-2AAA-78A5-5CE944203F32}"/>
          </ac:spMkLst>
        </pc:spChg>
        <pc:spChg chg="add mod">
          <ac:chgData name="Wyatt Tauber" userId="7e399a81-cb02-44ac-b83b-5ed4b0acc8fd" providerId="ADAL" clId="{F349F01C-ED6C-4F7A-9A38-0E26638F668A}" dt="2023-11-26T05:14:37.260" v="12709" actId="113"/>
          <ac:spMkLst>
            <pc:docMk/>
            <pc:sldMk cId="1256649899" sldId="263"/>
            <ac:spMk id="8" creationId="{2A58A6A9-9E02-0841-DC41-CA05E7D66F31}"/>
          </ac:spMkLst>
        </pc:spChg>
        <pc:picChg chg="add mod">
          <ac:chgData name="Wyatt Tauber" userId="7e399a81-cb02-44ac-b83b-5ed4b0acc8fd" providerId="ADAL" clId="{F349F01C-ED6C-4F7A-9A38-0E26638F668A}" dt="2023-11-23T19:11:16.977" v="996" actId="14100"/>
          <ac:picMkLst>
            <pc:docMk/>
            <pc:sldMk cId="1256649899" sldId="263"/>
            <ac:picMk id="5" creationId="{269ACDE4-EBB0-7B36-2993-EB4B99CD79CD}"/>
          </ac:picMkLst>
        </pc:picChg>
      </pc:sldChg>
      <pc:sldChg chg="addSp delSp modSp new mod">
        <pc:chgData name="Wyatt Tauber" userId="7e399a81-cb02-44ac-b83b-5ed4b0acc8fd" providerId="ADAL" clId="{F349F01C-ED6C-4F7A-9A38-0E26638F668A}" dt="2023-11-26T02:43:01.047" v="10793" actId="2711"/>
        <pc:sldMkLst>
          <pc:docMk/>
          <pc:sldMk cId="2936377375" sldId="264"/>
        </pc:sldMkLst>
        <pc:spChg chg="mod">
          <ac:chgData name="Wyatt Tauber" userId="7e399a81-cb02-44ac-b83b-5ed4b0acc8fd" providerId="ADAL" clId="{F349F01C-ED6C-4F7A-9A38-0E26638F668A}" dt="2023-11-24T04:59:02.280" v="5357" actId="20577"/>
          <ac:spMkLst>
            <pc:docMk/>
            <pc:sldMk cId="2936377375" sldId="264"/>
            <ac:spMk id="2" creationId="{1842E4DB-B19F-8190-C084-A776F6BE1383}"/>
          </ac:spMkLst>
        </pc:spChg>
        <pc:spChg chg="del mod">
          <ac:chgData name="Wyatt Tauber" userId="7e399a81-cb02-44ac-b83b-5ed4b0acc8fd" providerId="ADAL" clId="{F349F01C-ED6C-4F7A-9A38-0E26638F668A}" dt="2023-11-24T05:02:04.708" v="5555" actId="478"/>
          <ac:spMkLst>
            <pc:docMk/>
            <pc:sldMk cId="2936377375" sldId="264"/>
            <ac:spMk id="3" creationId="{A2B56545-81C9-0A95-8936-FFB9F5C58685}"/>
          </ac:spMkLst>
        </pc:spChg>
        <pc:spChg chg="add mod">
          <ac:chgData name="Wyatt Tauber" userId="7e399a81-cb02-44ac-b83b-5ed4b0acc8fd" providerId="ADAL" clId="{F349F01C-ED6C-4F7A-9A38-0E26638F668A}" dt="2023-11-24T05:33:24.563" v="6714"/>
          <ac:spMkLst>
            <pc:docMk/>
            <pc:sldMk cId="2936377375" sldId="264"/>
            <ac:spMk id="6" creationId="{4B586B9F-5FA3-29A2-CB43-757066D9C814}"/>
          </ac:spMkLst>
        </pc:spChg>
        <pc:graphicFrameChg chg="add mod modGraphic">
          <ac:chgData name="Wyatt Tauber" userId="7e399a81-cb02-44ac-b83b-5ed4b0acc8fd" providerId="ADAL" clId="{F349F01C-ED6C-4F7A-9A38-0E26638F668A}" dt="2023-11-26T02:43:01.047" v="10793" actId="2711"/>
          <ac:graphicFrameMkLst>
            <pc:docMk/>
            <pc:sldMk cId="2936377375" sldId="264"/>
            <ac:graphicFrameMk id="5" creationId="{B995939B-503B-0CD7-EF36-FA9E8F00D762}"/>
          </ac:graphicFrameMkLst>
        </pc:graphicFrameChg>
      </pc:sldChg>
      <pc:sldChg chg="addSp delSp modSp add mod">
        <pc:chgData name="Wyatt Tauber" userId="7e399a81-cb02-44ac-b83b-5ed4b0acc8fd" providerId="ADAL" clId="{F349F01C-ED6C-4F7A-9A38-0E26638F668A}" dt="2023-11-26T02:43:11.676" v="10795" actId="20577"/>
        <pc:sldMkLst>
          <pc:docMk/>
          <pc:sldMk cId="1549342068" sldId="265"/>
        </pc:sldMkLst>
        <pc:spChg chg="mod">
          <ac:chgData name="Wyatt Tauber" userId="7e399a81-cb02-44ac-b83b-5ed4b0acc8fd" providerId="ADAL" clId="{F349F01C-ED6C-4F7A-9A38-0E26638F668A}" dt="2023-11-24T04:59:07.487" v="5358" actId="20577"/>
          <ac:spMkLst>
            <pc:docMk/>
            <pc:sldMk cId="1549342068" sldId="265"/>
            <ac:spMk id="2" creationId="{1842E4DB-B19F-8190-C084-A776F6BE1383}"/>
          </ac:spMkLst>
        </pc:spChg>
        <pc:spChg chg="del">
          <ac:chgData name="Wyatt Tauber" userId="7e399a81-cb02-44ac-b83b-5ed4b0acc8fd" providerId="ADAL" clId="{F349F01C-ED6C-4F7A-9A38-0E26638F668A}" dt="2023-11-24T05:02:46.392" v="5657" actId="478"/>
          <ac:spMkLst>
            <pc:docMk/>
            <pc:sldMk cId="1549342068" sldId="265"/>
            <ac:spMk id="3" creationId="{A2B56545-81C9-0A95-8936-FFB9F5C58685}"/>
          </ac:spMkLst>
        </pc:spChg>
        <pc:spChg chg="add mod">
          <ac:chgData name="Wyatt Tauber" userId="7e399a81-cb02-44ac-b83b-5ed4b0acc8fd" providerId="ADAL" clId="{F349F01C-ED6C-4F7A-9A38-0E26638F668A}" dt="2023-11-24T05:33:25.563" v="6715"/>
          <ac:spMkLst>
            <pc:docMk/>
            <pc:sldMk cId="1549342068" sldId="265"/>
            <ac:spMk id="6" creationId="{1E9807A8-3FCF-1671-1EBC-08681ABF9B5B}"/>
          </ac:spMkLst>
        </pc:spChg>
        <pc:graphicFrameChg chg="add mod modGraphic">
          <ac:chgData name="Wyatt Tauber" userId="7e399a81-cb02-44ac-b83b-5ed4b0acc8fd" providerId="ADAL" clId="{F349F01C-ED6C-4F7A-9A38-0E26638F668A}" dt="2023-11-26T02:43:11.676" v="10795" actId="20577"/>
          <ac:graphicFrameMkLst>
            <pc:docMk/>
            <pc:sldMk cId="1549342068" sldId="265"/>
            <ac:graphicFrameMk id="5" creationId="{E966A7C6-1345-6C59-F2F7-F000547C0B1B}"/>
          </ac:graphicFrameMkLst>
        </pc:graphicFrameChg>
      </pc:sldChg>
      <pc:sldChg chg="addSp delSp modSp new mod">
        <pc:chgData name="Wyatt Tauber" userId="7e399a81-cb02-44ac-b83b-5ed4b0acc8fd" providerId="ADAL" clId="{F349F01C-ED6C-4F7A-9A38-0E26638F668A}" dt="2023-11-26T05:27:25.829" v="13266" actId="20577"/>
        <pc:sldMkLst>
          <pc:docMk/>
          <pc:sldMk cId="2098195197" sldId="266"/>
        </pc:sldMkLst>
        <pc:spChg chg="mod">
          <ac:chgData name="Wyatt Tauber" userId="7e399a81-cb02-44ac-b83b-5ed4b0acc8fd" providerId="ADAL" clId="{F349F01C-ED6C-4F7A-9A38-0E26638F668A}" dt="2023-11-26T05:27:20.714" v="13261" actId="20577"/>
          <ac:spMkLst>
            <pc:docMk/>
            <pc:sldMk cId="2098195197" sldId="266"/>
            <ac:spMk id="2" creationId="{167F45AE-C5D0-82C1-FCF0-9EA3085B72C9}"/>
          </ac:spMkLst>
        </pc:spChg>
        <pc:spChg chg="del mod">
          <ac:chgData name="Wyatt Tauber" userId="7e399a81-cb02-44ac-b83b-5ed4b0acc8fd" providerId="ADAL" clId="{F349F01C-ED6C-4F7A-9A38-0E26638F668A}" dt="2023-11-26T05:14:57.615" v="12710" actId="478"/>
          <ac:spMkLst>
            <pc:docMk/>
            <pc:sldMk cId="2098195197" sldId="266"/>
            <ac:spMk id="3" creationId="{01A5E684-475E-5DE8-5F84-B1CBDF666401}"/>
          </ac:spMkLst>
        </pc:spChg>
        <pc:spChg chg="add mod">
          <ac:chgData name="Wyatt Tauber" userId="7e399a81-cb02-44ac-b83b-5ed4b0acc8fd" providerId="ADAL" clId="{F349F01C-ED6C-4F7A-9A38-0E26638F668A}" dt="2023-11-24T05:33:15.153" v="6712"/>
          <ac:spMkLst>
            <pc:docMk/>
            <pc:sldMk cId="2098195197" sldId="266"/>
            <ac:spMk id="5" creationId="{9735B6FC-107E-D3E0-C944-FB655548AAA8}"/>
          </ac:spMkLst>
        </pc:spChg>
        <pc:graphicFrameChg chg="add mod modGraphic">
          <ac:chgData name="Wyatt Tauber" userId="7e399a81-cb02-44ac-b83b-5ed4b0acc8fd" providerId="ADAL" clId="{F349F01C-ED6C-4F7A-9A38-0E26638F668A}" dt="2023-11-26T05:27:25.829" v="13266" actId="20577"/>
          <ac:graphicFrameMkLst>
            <pc:docMk/>
            <pc:sldMk cId="2098195197" sldId="266"/>
            <ac:graphicFrameMk id="6" creationId="{5490B910-4BF0-CD83-DACE-C64ABC5F8AA9}"/>
          </ac:graphicFrameMkLst>
        </pc:graphicFrameChg>
      </pc:sldChg>
      <pc:sldChg chg="addSp delSp modSp new mod">
        <pc:chgData name="Wyatt Tauber" userId="7e399a81-cb02-44ac-b83b-5ed4b0acc8fd" providerId="ADAL" clId="{F349F01C-ED6C-4F7A-9A38-0E26638F668A}" dt="2023-11-26T05:42:39.200" v="13565" actId="20577"/>
        <pc:sldMkLst>
          <pc:docMk/>
          <pc:sldMk cId="27284295" sldId="267"/>
        </pc:sldMkLst>
        <pc:spChg chg="mod">
          <ac:chgData name="Wyatt Tauber" userId="7e399a81-cb02-44ac-b83b-5ed4b0acc8fd" providerId="ADAL" clId="{F349F01C-ED6C-4F7A-9A38-0E26638F668A}" dt="2023-11-26T05:42:39.200" v="13565" actId="20577"/>
          <ac:spMkLst>
            <pc:docMk/>
            <pc:sldMk cId="27284295" sldId="267"/>
            <ac:spMk id="2" creationId="{3735837E-613B-9DA7-2FAD-A4C017AE1E13}"/>
          </ac:spMkLst>
        </pc:spChg>
        <pc:spChg chg="del mod">
          <ac:chgData name="Wyatt Tauber" userId="7e399a81-cb02-44ac-b83b-5ed4b0acc8fd" providerId="ADAL" clId="{F349F01C-ED6C-4F7A-9A38-0E26638F668A}" dt="2023-11-26T05:15:00.869" v="12711" actId="478"/>
          <ac:spMkLst>
            <pc:docMk/>
            <pc:sldMk cId="27284295" sldId="267"/>
            <ac:spMk id="3" creationId="{F7C00B17-7A68-1AB0-04B0-585E299DC87B}"/>
          </ac:spMkLst>
        </pc:spChg>
        <pc:spChg chg="add mod">
          <ac:chgData name="Wyatt Tauber" userId="7e399a81-cb02-44ac-b83b-5ed4b0acc8fd" providerId="ADAL" clId="{F349F01C-ED6C-4F7A-9A38-0E26638F668A}" dt="2023-11-24T05:33:16.286" v="6713"/>
          <ac:spMkLst>
            <pc:docMk/>
            <pc:sldMk cId="27284295" sldId="267"/>
            <ac:spMk id="5" creationId="{E9EE45C4-6932-24E1-854D-16943E8C0FAA}"/>
          </ac:spMkLst>
        </pc:spChg>
        <pc:graphicFrameChg chg="add mod modGraphic">
          <ac:chgData name="Wyatt Tauber" userId="7e399a81-cb02-44ac-b83b-5ed4b0acc8fd" providerId="ADAL" clId="{F349F01C-ED6C-4F7A-9A38-0E26638F668A}" dt="2023-11-26T05:42:26.911" v="13559" actId="1076"/>
          <ac:graphicFrameMkLst>
            <pc:docMk/>
            <pc:sldMk cId="27284295" sldId="267"/>
            <ac:graphicFrameMk id="6" creationId="{2640D9E6-1A71-D1F5-5D4A-276D67BFEB86}"/>
          </ac:graphicFrameMkLst>
        </pc:graphicFrameChg>
      </pc:sldChg>
      <pc:sldChg chg="addSp delSp modSp new mod ord">
        <pc:chgData name="Wyatt Tauber" userId="7e399a81-cb02-44ac-b83b-5ed4b0acc8fd" providerId="ADAL" clId="{F349F01C-ED6C-4F7A-9A38-0E26638F668A}" dt="2023-11-26T08:06:50.888" v="19682" actId="20577"/>
        <pc:sldMkLst>
          <pc:docMk/>
          <pc:sldMk cId="1014689280" sldId="268"/>
        </pc:sldMkLst>
        <pc:spChg chg="mod">
          <ac:chgData name="Wyatt Tauber" userId="7e399a81-cb02-44ac-b83b-5ed4b0acc8fd" providerId="ADAL" clId="{F349F01C-ED6C-4F7A-9A38-0E26638F668A}" dt="2023-11-24T05:31:08.800" v="6646" actId="20577"/>
          <ac:spMkLst>
            <pc:docMk/>
            <pc:sldMk cId="1014689280" sldId="268"/>
            <ac:spMk id="2" creationId="{D5FBC751-2DA2-F77A-4427-747254EAC7D5}"/>
          </ac:spMkLst>
        </pc:spChg>
        <pc:spChg chg="mod">
          <ac:chgData name="Wyatt Tauber" userId="7e399a81-cb02-44ac-b83b-5ed4b0acc8fd" providerId="ADAL" clId="{F349F01C-ED6C-4F7A-9A38-0E26638F668A}" dt="2023-11-26T08:06:50.888" v="19682" actId="20577"/>
          <ac:spMkLst>
            <pc:docMk/>
            <pc:sldMk cId="1014689280" sldId="268"/>
            <ac:spMk id="3" creationId="{91E2AD76-088E-CC5A-2258-90E279DDA9FB}"/>
          </ac:spMkLst>
        </pc:spChg>
        <pc:spChg chg="add mod">
          <ac:chgData name="Wyatt Tauber" userId="7e399a81-cb02-44ac-b83b-5ed4b0acc8fd" providerId="ADAL" clId="{F349F01C-ED6C-4F7A-9A38-0E26638F668A}" dt="2023-11-24T05:33:14.201" v="6711"/>
          <ac:spMkLst>
            <pc:docMk/>
            <pc:sldMk cId="1014689280" sldId="268"/>
            <ac:spMk id="6" creationId="{B17C039A-6446-77D2-6A59-D36A9ABB99CB}"/>
          </ac:spMkLst>
        </pc:spChg>
        <pc:picChg chg="add del mod">
          <ac:chgData name="Wyatt Tauber" userId="7e399a81-cb02-44ac-b83b-5ed4b0acc8fd" providerId="ADAL" clId="{F349F01C-ED6C-4F7A-9A38-0E26638F668A}" dt="2023-11-26T00:21:07.446" v="7277" actId="21"/>
          <ac:picMkLst>
            <pc:docMk/>
            <pc:sldMk cId="1014689280" sldId="268"/>
            <ac:picMk id="5" creationId="{2947F564-AF76-490C-883B-E0B72DF0DDBF}"/>
          </ac:picMkLst>
        </pc:picChg>
      </pc:sldChg>
      <pc:sldChg chg="new del ord">
        <pc:chgData name="Wyatt Tauber" userId="7e399a81-cb02-44ac-b83b-5ed4b0acc8fd" providerId="ADAL" clId="{F349F01C-ED6C-4F7A-9A38-0E26638F668A}" dt="2023-11-24T05:31:32.762" v="6650" actId="2696"/>
        <pc:sldMkLst>
          <pc:docMk/>
          <pc:sldMk cId="992980344" sldId="269"/>
        </pc:sldMkLst>
      </pc:sldChg>
      <pc:sldChg chg="addSp modSp add mod ord">
        <pc:chgData name="Wyatt Tauber" userId="7e399a81-cb02-44ac-b83b-5ed4b0acc8fd" providerId="ADAL" clId="{F349F01C-ED6C-4F7A-9A38-0E26638F668A}" dt="2023-11-26T08:51:44.157" v="20812" actId="20577"/>
        <pc:sldMkLst>
          <pc:docMk/>
          <pc:sldMk cId="1792205592" sldId="269"/>
        </pc:sldMkLst>
        <pc:spChg chg="mod">
          <ac:chgData name="Wyatt Tauber" userId="7e399a81-cb02-44ac-b83b-5ed4b0acc8fd" providerId="ADAL" clId="{F349F01C-ED6C-4F7A-9A38-0E26638F668A}" dt="2023-11-26T03:31:21.272" v="12416" actId="21"/>
          <ac:spMkLst>
            <pc:docMk/>
            <pc:sldMk cId="1792205592" sldId="269"/>
            <ac:spMk id="35" creationId="{00000000-0000-0000-0000-000000000000}"/>
          </ac:spMkLst>
        </pc:spChg>
        <pc:spChg chg="mod">
          <ac:chgData name="Wyatt Tauber" userId="7e399a81-cb02-44ac-b83b-5ed4b0acc8fd" providerId="ADAL" clId="{F349F01C-ED6C-4F7A-9A38-0E26638F668A}" dt="2023-11-26T08:51:44.157" v="20812" actId="20577"/>
          <ac:spMkLst>
            <pc:docMk/>
            <pc:sldMk cId="1792205592" sldId="269"/>
            <ac:spMk id="36" creationId="{00000000-0000-0000-0000-000000000000}"/>
          </ac:spMkLst>
        </pc:spChg>
        <pc:picChg chg="add mod">
          <ac:chgData name="Wyatt Tauber" userId="7e399a81-cb02-44ac-b83b-5ed4b0acc8fd" providerId="ADAL" clId="{F349F01C-ED6C-4F7A-9A38-0E26638F668A}" dt="2023-11-26T05:57:13.564" v="13915" actId="207"/>
          <ac:picMkLst>
            <pc:docMk/>
            <pc:sldMk cId="1792205592" sldId="269"/>
            <ac:picMk id="4" creationId="{09933A12-1ACB-DE99-5107-193EB7BFEC05}"/>
          </ac:picMkLst>
        </pc:picChg>
        <pc:picChg chg="add mod">
          <ac:chgData name="Wyatt Tauber" userId="7e399a81-cb02-44ac-b83b-5ed4b0acc8fd" providerId="ADAL" clId="{F349F01C-ED6C-4F7A-9A38-0E26638F668A}" dt="2023-11-26T05:57:10.369" v="13913" actId="207"/>
          <ac:picMkLst>
            <pc:docMk/>
            <pc:sldMk cId="1792205592" sldId="269"/>
            <ac:picMk id="6" creationId="{5E46D4C0-CD57-B111-DFCB-1A1E494D0B5A}"/>
          </ac:picMkLst>
        </pc:picChg>
      </pc:sldChg>
      <pc:sldChg chg="addSp delSp modSp add mod ord">
        <pc:chgData name="Wyatt Tauber" userId="7e399a81-cb02-44ac-b83b-5ed4b0acc8fd" providerId="ADAL" clId="{F349F01C-ED6C-4F7A-9A38-0E26638F668A}" dt="2023-11-26T06:04:53.731" v="14411"/>
        <pc:sldMkLst>
          <pc:docMk/>
          <pc:sldMk cId="1455763165" sldId="270"/>
        </pc:sldMkLst>
        <pc:spChg chg="mod">
          <ac:chgData name="Wyatt Tauber" userId="7e399a81-cb02-44ac-b83b-5ed4b0acc8fd" providerId="ADAL" clId="{F349F01C-ED6C-4F7A-9A38-0E26638F668A}" dt="2023-11-24T05:31:57.721" v="6699" actId="20577"/>
          <ac:spMkLst>
            <pc:docMk/>
            <pc:sldMk cId="1455763165" sldId="270"/>
            <ac:spMk id="35" creationId="{00000000-0000-0000-0000-000000000000}"/>
          </ac:spMkLst>
        </pc:spChg>
        <pc:spChg chg="mod">
          <ac:chgData name="Wyatt Tauber" userId="7e399a81-cb02-44ac-b83b-5ed4b0acc8fd" providerId="ADAL" clId="{F349F01C-ED6C-4F7A-9A38-0E26638F668A}" dt="2023-11-26T03:07:23.659" v="11599" actId="20577"/>
          <ac:spMkLst>
            <pc:docMk/>
            <pc:sldMk cId="1455763165" sldId="270"/>
            <ac:spMk id="36" creationId="{00000000-0000-0000-0000-000000000000}"/>
          </ac:spMkLst>
        </pc:spChg>
        <pc:picChg chg="add del mod">
          <ac:chgData name="Wyatt Tauber" userId="7e399a81-cb02-44ac-b83b-5ed4b0acc8fd" providerId="ADAL" clId="{F349F01C-ED6C-4F7A-9A38-0E26638F668A}" dt="2023-11-26T01:20:08.727" v="8599" actId="478"/>
          <ac:picMkLst>
            <pc:docMk/>
            <pc:sldMk cId="1455763165" sldId="270"/>
            <ac:picMk id="4" creationId="{C6FB849E-3D4A-2B76-3EE1-73A967DAB311}"/>
          </ac:picMkLst>
        </pc:picChg>
        <pc:picChg chg="add mod">
          <ac:chgData name="Wyatt Tauber" userId="7e399a81-cb02-44ac-b83b-5ed4b0acc8fd" providerId="ADAL" clId="{F349F01C-ED6C-4F7A-9A38-0E26638F668A}" dt="2023-11-26T02:31:15.070" v="10309" actId="1076"/>
          <ac:picMkLst>
            <pc:docMk/>
            <pc:sldMk cId="1455763165" sldId="270"/>
            <ac:picMk id="5" creationId="{6BF3750C-76B4-E388-4242-D1D11F41A7F6}"/>
          </ac:picMkLst>
        </pc:picChg>
      </pc:sldChg>
      <pc:sldChg chg="addSp delSp modSp add mod ord">
        <pc:chgData name="Wyatt Tauber" userId="7e399a81-cb02-44ac-b83b-5ed4b0acc8fd" providerId="ADAL" clId="{F349F01C-ED6C-4F7A-9A38-0E26638F668A}" dt="2023-11-26T02:24:24.427" v="10096" actId="20577"/>
        <pc:sldMkLst>
          <pc:docMk/>
          <pc:sldMk cId="1992043741" sldId="271"/>
        </pc:sldMkLst>
        <pc:spChg chg="mod">
          <ac:chgData name="Wyatt Tauber" userId="7e399a81-cb02-44ac-b83b-5ed4b0acc8fd" providerId="ADAL" clId="{F349F01C-ED6C-4F7A-9A38-0E26638F668A}" dt="2023-11-26T02:24:24.427" v="10096" actId="20577"/>
          <ac:spMkLst>
            <pc:docMk/>
            <pc:sldMk cId="1992043741" sldId="271"/>
            <ac:spMk id="2" creationId="{F24D6675-098E-8A00-421F-D3FCD994ECA0}"/>
          </ac:spMkLst>
        </pc:spChg>
        <pc:spChg chg="mod">
          <ac:chgData name="Wyatt Tauber" userId="7e399a81-cb02-44ac-b83b-5ed4b0acc8fd" providerId="ADAL" clId="{F349F01C-ED6C-4F7A-9A38-0E26638F668A}" dt="2023-11-26T01:20:44.225" v="8631" actId="20577"/>
          <ac:spMkLst>
            <pc:docMk/>
            <pc:sldMk cId="1992043741" sldId="271"/>
            <ac:spMk id="3" creationId="{B6F8E1C5-358B-CFD1-0245-D082BEEC64E8}"/>
          </ac:spMkLst>
        </pc:spChg>
        <pc:spChg chg="add del mod">
          <ac:chgData name="Wyatt Tauber" userId="7e399a81-cb02-44ac-b83b-5ed4b0acc8fd" providerId="ADAL" clId="{F349F01C-ED6C-4F7A-9A38-0E26638F668A}" dt="2023-11-26T00:55:03.980" v="8140" actId="478"/>
          <ac:spMkLst>
            <pc:docMk/>
            <pc:sldMk cId="1992043741" sldId="271"/>
            <ac:spMk id="7" creationId="{5A622D31-9984-93B4-B715-A8114583A239}"/>
          </ac:spMkLst>
        </pc:spChg>
        <pc:spChg chg="add del mod">
          <ac:chgData name="Wyatt Tauber" userId="7e399a81-cb02-44ac-b83b-5ed4b0acc8fd" providerId="ADAL" clId="{F349F01C-ED6C-4F7A-9A38-0E26638F668A}" dt="2023-11-26T00:55:05.135" v="8141" actId="478"/>
          <ac:spMkLst>
            <pc:docMk/>
            <pc:sldMk cId="1992043741" sldId="271"/>
            <ac:spMk id="8" creationId="{E2ECFD56-D13F-4F6B-6DB7-3B8B6D14377E}"/>
          </ac:spMkLst>
        </pc:spChg>
        <pc:spChg chg="add del mod">
          <ac:chgData name="Wyatt Tauber" userId="7e399a81-cb02-44ac-b83b-5ed4b0acc8fd" providerId="ADAL" clId="{F349F01C-ED6C-4F7A-9A38-0E26638F668A}" dt="2023-11-26T00:55:02.593" v="8139" actId="478"/>
          <ac:spMkLst>
            <pc:docMk/>
            <pc:sldMk cId="1992043741" sldId="271"/>
            <ac:spMk id="9" creationId="{A819A389-F2D6-177D-91F8-B9845363230A}"/>
          </ac:spMkLst>
        </pc:spChg>
        <pc:spChg chg="add del mod">
          <ac:chgData name="Wyatt Tauber" userId="7e399a81-cb02-44ac-b83b-5ed4b0acc8fd" providerId="ADAL" clId="{F349F01C-ED6C-4F7A-9A38-0E26638F668A}" dt="2023-11-26T00:21:43.379" v="7300"/>
          <ac:spMkLst>
            <pc:docMk/>
            <pc:sldMk cId="1992043741" sldId="271"/>
            <ac:spMk id="10" creationId="{B2627908-E0D7-4893-9C04-B013102F1B3E}"/>
          </ac:spMkLst>
        </pc:spChg>
        <pc:picChg chg="add mod">
          <ac:chgData name="Wyatt Tauber" userId="7e399a81-cb02-44ac-b83b-5ed4b0acc8fd" providerId="ADAL" clId="{F349F01C-ED6C-4F7A-9A38-0E26638F668A}" dt="2023-11-26T01:18:16.578" v="8487" actId="1076"/>
          <ac:picMkLst>
            <pc:docMk/>
            <pc:sldMk cId="1992043741" sldId="271"/>
            <ac:picMk id="6" creationId="{0D8442B6-898C-D9CE-3754-E4DE11F97239}"/>
          </ac:picMkLst>
        </pc:picChg>
      </pc:sldChg>
      <pc:sldChg chg="addSp modSp add mod">
        <pc:chgData name="Wyatt Tauber" userId="7e399a81-cb02-44ac-b83b-5ed4b0acc8fd" providerId="ADAL" clId="{F349F01C-ED6C-4F7A-9A38-0E26638F668A}" dt="2023-11-26T05:44:00.394" v="13605" actId="20577"/>
        <pc:sldMkLst>
          <pc:docMk/>
          <pc:sldMk cId="1244139089" sldId="272"/>
        </pc:sldMkLst>
        <pc:spChg chg="mod">
          <ac:chgData name="Wyatt Tauber" userId="7e399a81-cb02-44ac-b83b-5ed4b0acc8fd" providerId="ADAL" clId="{F349F01C-ED6C-4F7A-9A38-0E26638F668A}" dt="2023-11-26T01:20:30.431" v="8626" actId="20577"/>
          <ac:spMkLst>
            <pc:docMk/>
            <pc:sldMk cId="1244139089" sldId="272"/>
            <ac:spMk id="35" creationId="{00000000-0000-0000-0000-000000000000}"/>
          </ac:spMkLst>
        </pc:spChg>
        <pc:spChg chg="mod">
          <ac:chgData name="Wyatt Tauber" userId="7e399a81-cb02-44ac-b83b-5ed4b0acc8fd" providerId="ADAL" clId="{F349F01C-ED6C-4F7A-9A38-0E26638F668A}" dt="2023-11-26T05:44:00.394" v="13605" actId="20577"/>
          <ac:spMkLst>
            <pc:docMk/>
            <pc:sldMk cId="1244139089" sldId="272"/>
            <ac:spMk id="36" creationId="{00000000-0000-0000-0000-000000000000}"/>
          </ac:spMkLst>
        </pc:spChg>
        <pc:picChg chg="add mod">
          <ac:chgData name="Wyatt Tauber" userId="7e399a81-cb02-44ac-b83b-5ed4b0acc8fd" providerId="ADAL" clId="{F349F01C-ED6C-4F7A-9A38-0E26638F668A}" dt="2023-11-26T02:23:58.117" v="10078" actId="1076"/>
          <ac:picMkLst>
            <pc:docMk/>
            <pc:sldMk cId="1244139089" sldId="272"/>
            <ac:picMk id="4" creationId="{FD00831F-AF27-A1D5-0C32-318A24C3E467}"/>
          </ac:picMkLst>
        </pc:picChg>
      </pc:sldChg>
      <pc:sldChg chg="addSp delSp modSp new mod ord modNotesTx">
        <pc:chgData name="Wyatt Tauber" userId="7e399a81-cb02-44ac-b83b-5ed4b0acc8fd" providerId="ADAL" clId="{F349F01C-ED6C-4F7A-9A38-0E26638F668A}" dt="2023-11-26T06:04:53.731" v="14411"/>
        <pc:sldMkLst>
          <pc:docMk/>
          <pc:sldMk cId="1470694576" sldId="273"/>
        </pc:sldMkLst>
        <pc:spChg chg="mod">
          <ac:chgData name="Wyatt Tauber" userId="7e399a81-cb02-44ac-b83b-5ed4b0acc8fd" providerId="ADAL" clId="{F349F01C-ED6C-4F7A-9A38-0E26638F668A}" dt="2023-11-26T02:43:58.946" v="10807" actId="20577"/>
          <ac:spMkLst>
            <pc:docMk/>
            <pc:sldMk cId="1470694576" sldId="273"/>
            <ac:spMk id="2" creationId="{C5215C66-2FA5-D5CA-F731-2519E316604B}"/>
          </ac:spMkLst>
        </pc:spChg>
        <pc:spChg chg="mod">
          <ac:chgData name="Wyatt Tauber" userId="7e399a81-cb02-44ac-b83b-5ed4b0acc8fd" providerId="ADAL" clId="{F349F01C-ED6C-4F7A-9A38-0E26638F668A}" dt="2023-11-26T03:02:56.499" v="11536" actId="113"/>
          <ac:spMkLst>
            <pc:docMk/>
            <pc:sldMk cId="1470694576" sldId="273"/>
            <ac:spMk id="3" creationId="{7D879B38-61A7-BF7B-4367-1C4B19EC354A}"/>
          </ac:spMkLst>
        </pc:spChg>
        <pc:spChg chg="add mod">
          <ac:chgData name="Wyatt Tauber" userId="7e399a81-cb02-44ac-b83b-5ed4b0acc8fd" providerId="ADAL" clId="{F349F01C-ED6C-4F7A-9A38-0E26638F668A}" dt="2023-11-26T02:27:26.876" v="10300"/>
          <ac:spMkLst>
            <pc:docMk/>
            <pc:sldMk cId="1470694576" sldId="273"/>
            <ac:spMk id="5" creationId="{4F5B5DD1-74DD-4D66-0ABD-81D85553357B}"/>
          </ac:spMkLst>
        </pc:spChg>
        <pc:spChg chg="add mod">
          <ac:chgData name="Wyatt Tauber" userId="7e399a81-cb02-44ac-b83b-5ed4b0acc8fd" providerId="ADAL" clId="{F349F01C-ED6C-4F7A-9A38-0E26638F668A}" dt="2023-11-26T05:55:17.590" v="13901" actId="113"/>
          <ac:spMkLst>
            <pc:docMk/>
            <pc:sldMk cId="1470694576" sldId="273"/>
            <ac:spMk id="7" creationId="{38C65EC0-19F7-35AD-C886-E3A1C78C93A0}"/>
          </ac:spMkLst>
        </pc:spChg>
        <pc:spChg chg="add del mod">
          <ac:chgData name="Wyatt Tauber" userId="7e399a81-cb02-44ac-b83b-5ed4b0acc8fd" providerId="ADAL" clId="{F349F01C-ED6C-4F7A-9A38-0E26638F668A}" dt="2023-11-26T02:41:50.866" v="10773"/>
          <ac:spMkLst>
            <pc:docMk/>
            <pc:sldMk cId="1470694576" sldId="273"/>
            <ac:spMk id="8" creationId="{7C43544D-80DF-4781-0C36-332C45660ABE}"/>
          </ac:spMkLst>
        </pc:spChg>
        <pc:graphicFrameChg chg="add mod modGraphic">
          <ac:chgData name="Wyatt Tauber" userId="7e399a81-cb02-44ac-b83b-5ed4b0acc8fd" providerId="ADAL" clId="{F349F01C-ED6C-4F7A-9A38-0E26638F668A}" dt="2023-11-26T02:59:11.872" v="11479" actId="1076"/>
          <ac:graphicFrameMkLst>
            <pc:docMk/>
            <pc:sldMk cId="1470694576" sldId="273"/>
            <ac:graphicFrameMk id="6" creationId="{A81DD56B-A9E0-BD32-7203-96D8DD85A237}"/>
          </ac:graphicFrameMkLst>
        </pc:graphicFrameChg>
      </pc:sldChg>
      <pc:sldChg chg="addSp delSp modSp new mod ord modNotesTx">
        <pc:chgData name="Wyatt Tauber" userId="7e399a81-cb02-44ac-b83b-5ed4b0acc8fd" providerId="ADAL" clId="{F349F01C-ED6C-4F7A-9A38-0E26638F668A}" dt="2023-11-26T06:04:53.731" v="14411"/>
        <pc:sldMkLst>
          <pc:docMk/>
          <pc:sldMk cId="1679010429" sldId="274"/>
        </pc:sldMkLst>
        <pc:spChg chg="mod">
          <ac:chgData name="Wyatt Tauber" userId="7e399a81-cb02-44ac-b83b-5ed4b0acc8fd" providerId="ADAL" clId="{F349F01C-ED6C-4F7A-9A38-0E26638F668A}" dt="2023-11-26T01:55:27.266" v="9566" actId="20577"/>
          <ac:spMkLst>
            <pc:docMk/>
            <pc:sldMk cId="1679010429" sldId="274"/>
            <ac:spMk id="2" creationId="{FAC7B921-E549-56F2-0702-9D1BD8B561AF}"/>
          </ac:spMkLst>
        </pc:spChg>
        <pc:spChg chg="del">
          <ac:chgData name="Wyatt Tauber" userId="7e399a81-cb02-44ac-b83b-5ed4b0acc8fd" providerId="ADAL" clId="{F349F01C-ED6C-4F7A-9A38-0E26638F668A}" dt="2023-11-26T02:54:04.108" v="11177" actId="478"/>
          <ac:spMkLst>
            <pc:docMk/>
            <pc:sldMk cId="1679010429" sldId="274"/>
            <ac:spMk id="3" creationId="{000BD97B-C119-C989-FB1F-920DCC42EA2C}"/>
          </ac:spMkLst>
        </pc:spChg>
        <pc:spChg chg="add mod">
          <ac:chgData name="Wyatt Tauber" userId="7e399a81-cb02-44ac-b83b-5ed4b0acc8fd" providerId="ADAL" clId="{F349F01C-ED6C-4F7A-9A38-0E26638F668A}" dt="2023-11-26T02:27:26.181" v="10299"/>
          <ac:spMkLst>
            <pc:docMk/>
            <pc:sldMk cId="1679010429" sldId="274"/>
            <ac:spMk id="5" creationId="{7E62505C-45CC-8A92-3A76-9DCBDD4A1233}"/>
          </ac:spMkLst>
        </pc:spChg>
        <pc:spChg chg="add del mod">
          <ac:chgData name="Wyatt Tauber" userId="7e399a81-cb02-44ac-b83b-5ed4b0acc8fd" providerId="ADAL" clId="{F349F01C-ED6C-4F7A-9A38-0E26638F668A}" dt="2023-11-26T02:59:29.375" v="11481" actId="478"/>
          <ac:spMkLst>
            <pc:docMk/>
            <pc:sldMk cId="1679010429" sldId="274"/>
            <ac:spMk id="6" creationId="{9668F8FA-7E36-E90D-48B6-7E9932A03647}"/>
          </ac:spMkLst>
        </pc:spChg>
        <pc:spChg chg="add del mod">
          <ac:chgData name="Wyatt Tauber" userId="7e399a81-cb02-44ac-b83b-5ed4b0acc8fd" providerId="ADAL" clId="{F349F01C-ED6C-4F7A-9A38-0E26638F668A}" dt="2023-11-26T02:59:33.414" v="11483" actId="478"/>
          <ac:spMkLst>
            <pc:docMk/>
            <pc:sldMk cId="1679010429" sldId="274"/>
            <ac:spMk id="8" creationId="{DE260FEB-CE5C-5E40-A99D-96B61FFD5DD1}"/>
          </ac:spMkLst>
        </pc:spChg>
        <pc:spChg chg="add del mod">
          <ac:chgData name="Wyatt Tauber" userId="7e399a81-cb02-44ac-b83b-5ed4b0acc8fd" providerId="ADAL" clId="{F349F01C-ED6C-4F7A-9A38-0E26638F668A}" dt="2023-11-26T02:59:32.237" v="11482" actId="478"/>
          <ac:spMkLst>
            <pc:docMk/>
            <pc:sldMk cId="1679010429" sldId="274"/>
            <ac:spMk id="10" creationId="{E6C4331B-6099-87BD-B2A7-EE6CE7822E81}"/>
          </ac:spMkLst>
        </pc:spChg>
        <pc:spChg chg="add mod">
          <ac:chgData name="Wyatt Tauber" userId="7e399a81-cb02-44ac-b83b-5ed4b0acc8fd" providerId="ADAL" clId="{F349F01C-ED6C-4F7A-9A38-0E26638F668A}" dt="2023-11-26T04:00:14.626" v="12487" actId="20577"/>
          <ac:spMkLst>
            <pc:docMk/>
            <pc:sldMk cId="1679010429" sldId="274"/>
            <ac:spMk id="11" creationId="{0227A646-3218-71DD-804E-E7C397BC8D2B}"/>
          </ac:spMkLst>
        </pc:spChg>
        <pc:spChg chg="add mod">
          <ac:chgData name="Wyatt Tauber" userId="7e399a81-cb02-44ac-b83b-5ed4b0acc8fd" providerId="ADAL" clId="{F349F01C-ED6C-4F7A-9A38-0E26638F668A}" dt="2023-11-26T03:06:39.499" v="11590" actId="113"/>
          <ac:spMkLst>
            <pc:docMk/>
            <pc:sldMk cId="1679010429" sldId="274"/>
            <ac:spMk id="13" creationId="{BA52E161-4677-B7D6-5CC0-B917C0399881}"/>
          </ac:spMkLst>
        </pc:spChg>
        <pc:graphicFrameChg chg="add del mod">
          <ac:chgData name="Wyatt Tauber" userId="7e399a81-cb02-44ac-b83b-5ed4b0acc8fd" providerId="ADAL" clId="{F349F01C-ED6C-4F7A-9A38-0E26638F668A}" dt="2023-11-26T02:59:34.322" v="11484" actId="478"/>
          <ac:graphicFrameMkLst>
            <pc:docMk/>
            <pc:sldMk cId="1679010429" sldId="274"/>
            <ac:graphicFrameMk id="7" creationId="{8D596BB1-0C93-C7DE-A7B5-D77E70E01C06}"/>
          </ac:graphicFrameMkLst>
        </pc:graphicFrameChg>
        <pc:graphicFrameChg chg="add mod modGraphic">
          <ac:chgData name="Wyatt Tauber" userId="7e399a81-cb02-44ac-b83b-5ed4b0acc8fd" providerId="ADAL" clId="{F349F01C-ED6C-4F7A-9A38-0E26638F668A}" dt="2023-11-26T03:13:32.406" v="11694" actId="2165"/>
          <ac:graphicFrameMkLst>
            <pc:docMk/>
            <pc:sldMk cId="1679010429" sldId="274"/>
            <ac:graphicFrameMk id="12" creationId="{7DA533AB-E4D4-6BC1-69E8-AEFE0159010C}"/>
          </ac:graphicFrameMkLst>
        </pc:graphicFrameChg>
      </pc:sldChg>
      <pc:sldChg chg="addSp modSp new mod ord">
        <pc:chgData name="Wyatt Tauber" userId="7e399a81-cb02-44ac-b83b-5ed4b0acc8fd" providerId="ADAL" clId="{F349F01C-ED6C-4F7A-9A38-0E26638F668A}" dt="2023-11-26T08:18:06.392" v="20343" actId="20577"/>
        <pc:sldMkLst>
          <pc:docMk/>
          <pc:sldMk cId="3788201453" sldId="275"/>
        </pc:sldMkLst>
        <pc:spChg chg="mod">
          <ac:chgData name="Wyatt Tauber" userId="7e399a81-cb02-44ac-b83b-5ed4b0acc8fd" providerId="ADAL" clId="{F349F01C-ED6C-4F7A-9A38-0E26638F668A}" dt="2023-11-26T05:59:34.163" v="13932" actId="20577"/>
          <ac:spMkLst>
            <pc:docMk/>
            <pc:sldMk cId="3788201453" sldId="275"/>
            <ac:spMk id="2" creationId="{30BEBA0E-60A4-F1AB-ECB2-07CC6AC67599}"/>
          </ac:spMkLst>
        </pc:spChg>
        <pc:spChg chg="mod">
          <ac:chgData name="Wyatt Tauber" userId="7e399a81-cb02-44ac-b83b-5ed4b0acc8fd" providerId="ADAL" clId="{F349F01C-ED6C-4F7A-9A38-0E26638F668A}" dt="2023-11-26T08:18:06.392" v="20343" actId="20577"/>
          <ac:spMkLst>
            <pc:docMk/>
            <pc:sldMk cId="3788201453" sldId="275"/>
            <ac:spMk id="3" creationId="{68CBE941-AF1F-CC33-C243-786C983DAB6A}"/>
          </ac:spMkLst>
        </pc:spChg>
        <pc:spChg chg="add mod">
          <ac:chgData name="Wyatt Tauber" userId="7e399a81-cb02-44ac-b83b-5ed4b0acc8fd" providerId="ADAL" clId="{F349F01C-ED6C-4F7A-9A38-0E26638F668A}" dt="2023-11-26T02:27:23.382" v="10297"/>
          <ac:spMkLst>
            <pc:docMk/>
            <pc:sldMk cId="3788201453" sldId="275"/>
            <ac:spMk id="5" creationId="{A818B424-8958-12BB-F8CC-2CB0989CE579}"/>
          </ac:spMkLst>
        </pc:spChg>
        <pc:graphicFrameChg chg="add mod modGraphic">
          <ac:chgData name="Wyatt Tauber" userId="7e399a81-cb02-44ac-b83b-5ed4b0acc8fd" providerId="ADAL" clId="{F349F01C-ED6C-4F7A-9A38-0E26638F668A}" dt="2023-11-26T08:16:29.167" v="20219" actId="1076"/>
          <ac:graphicFrameMkLst>
            <pc:docMk/>
            <pc:sldMk cId="3788201453" sldId="275"/>
            <ac:graphicFrameMk id="6" creationId="{CDB7FE7E-21C5-66A8-F14E-8D30B303C75D}"/>
          </ac:graphicFrameMkLst>
        </pc:graphicFrameChg>
      </pc:sldChg>
      <pc:sldChg chg="addSp modSp new del mod">
        <pc:chgData name="Wyatt Tauber" userId="7e399a81-cb02-44ac-b83b-5ed4b0acc8fd" providerId="ADAL" clId="{F349F01C-ED6C-4F7A-9A38-0E26638F668A}" dt="2023-11-26T05:45:34" v="13634" actId="2696"/>
        <pc:sldMkLst>
          <pc:docMk/>
          <pc:sldMk cId="3195742713" sldId="276"/>
        </pc:sldMkLst>
        <pc:spChg chg="mod">
          <ac:chgData name="Wyatt Tauber" userId="7e399a81-cb02-44ac-b83b-5ed4b0acc8fd" providerId="ADAL" clId="{F349F01C-ED6C-4F7A-9A38-0E26638F668A}" dt="2023-11-26T05:45:30.479" v="13632" actId="21"/>
          <ac:spMkLst>
            <pc:docMk/>
            <pc:sldMk cId="3195742713" sldId="276"/>
            <ac:spMk id="3" creationId="{00C703C4-6C3E-27B7-C46D-3B2AA3CC88E6}"/>
          </ac:spMkLst>
        </pc:spChg>
        <pc:spChg chg="add mod">
          <ac:chgData name="Wyatt Tauber" userId="7e399a81-cb02-44ac-b83b-5ed4b0acc8fd" providerId="ADAL" clId="{F349F01C-ED6C-4F7A-9A38-0E26638F668A}" dt="2023-11-26T02:27:24.470" v="10298"/>
          <ac:spMkLst>
            <pc:docMk/>
            <pc:sldMk cId="3195742713" sldId="276"/>
            <ac:spMk id="5" creationId="{8408B41B-F36B-6775-F5F1-CAB19F68F4B7}"/>
          </ac:spMkLst>
        </pc:spChg>
      </pc:sldChg>
      <pc:sldChg chg="addSp modSp new mod ord">
        <pc:chgData name="Wyatt Tauber" userId="7e399a81-cb02-44ac-b83b-5ed4b0acc8fd" providerId="ADAL" clId="{F349F01C-ED6C-4F7A-9A38-0E26638F668A}" dt="2023-11-26T08:23:54.824" v="20551" actId="113"/>
        <pc:sldMkLst>
          <pc:docMk/>
          <pc:sldMk cId="2847432299" sldId="277"/>
        </pc:sldMkLst>
        <pc:spChg chg="mod">
          <ac:chgData name="Wyatt Tauber" userId="7e399a81-cb02-44ac-b83b-5ed4b0acc8fd" providerId="ADAL" clId="{F349F01C-ED6C-4F7A-9A38-0E26638F668A}" dt="2023-11-26T06:15:48.516" v="14688" actId="20577"/>
          <ac:spMkLst>
            <pc:docMk/>
            <pc:sldMk cId="2847432299" sldId="277"/>
            <ac:spMk id="2" creationId="{E8091C84-AE66-3799-6368-39C15A2A0898}"/>
          </ac:spMkLst>
        </pc:spChg>
        <pc:spChg chg="mod">
          <ac:chgData name="Wyatt Tauber" userId="7e399a81-cb02-44ac-b83b-5ed4b0acc8fd" providerId="ADAL" clId="{F349F01C-ED6C-4F7A-9A38-0E26638F668A}" dt="2023-11-26T08:23:54.824" v="20551" actId="113"/>
          <ac:spMkLst>
            <pc:docMk/>
            <pc:sldMk cId="2847432299" sldId="277"/>
            <ac:spMk id="3" creationId="{26E5E9BF-4BEE-619F-CAED-6A826822659B}"/>
          </ac:spMkLst>
        </pc:spChg>
        <pc:spChg chg="add mod">
          <ac:chgData name="Wyatt Tauber" userId="7e399a81-cb02-44ac-b83b-5ed4b0acc8fd" providerId="ADAL" clId="{F349F01C-ED6C-4F7A-9A38-0E26638F668A}" dt="2023-11-26T02:25:59.713" v="10221"/>
          <ac:spMkLst>
            <pc:docMk/>
            <pc:sldMk cId="2847432299" sldId="277"/>
            <ac:spMk id="5" creationId="{0B67564F-A7D0-C1EE-31AB-1DB0A7A5AC95}"/>
          </ac:spMkLst>
        </pc:spChg>
      </pc:sldChg>
      <pc:sldChg chg="addSp delSp modSp new mod ord setBg">
        <pc:chgData name="Wyatt Tauber" userId="7e399a81-cb02-44ac-b83b-5ed4b0acc8fd" providerId="ADAL" clId="{F349F01C-ED6C-4F7A-9A38-0E26638F668A}" dt="2023-11-26T06:16:12.769" v="14691"/>
        <pc:sldMkLst>
          <pc:docMk/>
          <pc:sldMk cId="1381185413" sldId="278"/>
        </pc:sldMkLst>
        <pc:spChg chg="mod">
          <ac:chgData name="Wyatt Tauber" userId="7e399a81-cb02-44ac-b83b-5ed4b0acc8fd" providerId="ADAL" clId="{F349F01C-ED6C-4F7A-9A38-0E26638F668A}" dt="2023-11-26T06:16:04.385" v="14689" actId="113"/>
          <ac:spMkLst>
            <pc:docMk/>
            <pc:sldMk cId="1381185413" sldId="278"/>
            <ac:spMk id="2" creationId="{E585622C-A13A-B028-B04B-4D0EFC35C692}"/>
          </ac:spMkLst>
        </pc:spChg>
        <pc:spChg chg="add del mod">
          <ac:chgData name="Wyatt Tauber" userId="7e399a81-cb02-44ac-b83b-5ed4b0acc8fd" providerId="ADAL" clId="{F349F01C-ED6C-4F7A-9A38-0E26638F668A}" dt="2023-11-26T06:15:07.704" v="14586" actId="20577"/>
          <ac:spMkLst>
            <pc:docMk/>
            <pc:sldMk cId="1381185413" sldId="278"/>
            <ac:spMk id="3" creationId="{B4BA2D5D-1CEF-B4E6-E91B-352AD6D2462E}"/>
          </ac:spMkLst>
        </pc:spChg>
        <pc:spChg chg="add mod">
          <ac:chgData name="Wyatt Tauber" userId="7e399a81-cb02-44ac-b83b-5ed4b0acc8fd" providerId="ADAL" clId="{F349F01C-ED6C-4F7A-9A38-0E26638F668A}" dt="2023-11-26T02:26:00.815" v="10222"/>
          <ac:spMkLst>
            <pc:docMk/>
            <pc:sldMk cId="1381185413" sldId="278"/>
            <ac:spMk id="5" creationId="{49B67DC1-1185-59B6-30D2-F3373FF305E7}"/>
          </ac:spMkLst>
        </pc:spChg>
        <pc:spChg chg="add del mod">
          <ac:chgData name="Wyatt Tauber" userId="7e399a81-cb02-44ac-b83b-5ed4b0acc8fd" providerId="ADAL" clId="{F349F01C-ED6C-4F7A-9A38-0E26638F668A}" dt="2023-11-26T06:11:33.934" v="14505"/>
          <ac:spMkLst>
            <pc:docMk/>
            <pc:sldMk cId="1381185413" sldId="278"/>
            <ac:spMk id="7" creationId="{CF64E21E-2EF1-25F3-DBB5-C9D995B70B9B}"/>
          </ac:spMkLst>
        </pc:spChg>
        <pc:graphicFrameChg chg="add del mod">
          <ac:chgData name="Wyatt Tauber" userId="7e399a81-cb02-44ac-b83b-5ed4b0acc8fd" providerId="ADAL" clId="{F349F01C-ED6C-4F7A-9A38-0E26638F668A}" dt="2023-11-26T06:11:33.934" v="14505"/>
          <ac:graphicFrameMkLst>
            <pc:docMk/>
            <pc:sldMk cId="1381185413" sldId="278"/>
            <ac:graphicFrameMk id="6" creationId="{FF0F061F-9631-C5AD-4439-92A94B5ED69B}"/>
          </ac:graphicFrameMkLst>
        </pc:graphicFrameChg>
        <pc:graphicFrameChg chg="add mod modGraphic">
          <ac:chgData name="Wyatt Tauber" userId="7e399a81-cb02-44ac-b83b-5ed4b0acc8fd" providerId="ADAL" clId="{F349F01C-ED6C-4F7A-9A38-0E26638F668A}" dt="2023-11-26T06:14:48.078" v="14582" actId="1076"/>
          <ac:graphicFrameMkLst>
            <pc:docMk/>
            <pc:sldMk cId="1381185413" sldId="278"/>
            <ac:graphicFrameMk id="9" creationId="{A1D5014B-7622-89E8-BDB6-3D83D5CC1B95}"/>
          </ac:graphicFrameMkLst>
        </pc:graphicFrameChg>
        <pc:picChg chg="add mod ord">
          <ac:chgData name="Wyatt Tauber" userId="7e399a81-cb02-44ac-b83b-5ed4b0acc8fd" providerId="ADAL" clId="{F349F01C-ED6C-4F7A-9A38-0E26638F668A}" dt="2023-11-26T06:14:58.275" v="14583" actId="167"/>
          <ac:picMkLst>
            <pc:docMk/>
            <pc:sldMk cId="1381185413" sldId="278"/>
            <ac:picMk id="8" creationId="{B2AB9CF2-8BCF-1F67-2EFD-D21621DDB120}"/>
          </ac:picMkLst>
        </pc:picChg>
      </pc:sldChg>
      <pc:sldChg chg="modSp add mod setBg">
        <pc:chgData name="Wyatt Tauber" userId="7e399a81-cb02-44ac-b83b-5ed4b0acc8fd" providerId="ADAL" clId="{F349F01C-ED6C-4F7A-9A38-0E26638F668A}" dt="2023-11-26T06:16:24.546" v="14713" actId="20577"/>
        <pc:sldMkLst>
          <pc:docMk/>
          <pc:sldMk cId="1019330666" sldId="279"/>
        </pc:sldMkLst>
        <pc:spChg chg="mod">
          <ac:chgData name="Wyatt Tauber" userId="7e399a81-cb02-44ac-b83b-5ed4b0acc8fd" providerId="ADAL" clId="{F349F01C-ED6C-4F7A-9A38-0E26638F668A}" dt="2023-11-26T02:26:32.117" v="10233" actId="20577"/>
          <ac:spMkLst>
            <pc:docMk/>
            <pc:sldMk cId="1019330666" sldId="279"/>
            <ac:spMk id="35" creationId="{00000000-0000-0000-0000-000000000000}"/>
          </ac:spMkLst>
        </pc:spChg>
        <pc:spChg chg="mod">
          <ac:chgData name="Wyatt Tauber" userId="7e399a81-cb02-44ac-b83b-5ed4b0acc8fd" providerId="ADAL" clId="{F349F01C-ED6C-4F7A-9A38-0E26638F668A}" dt="2023-11-26T06:16:24.546" v="14713" actId="20577"/>
          <ac:spMkLst>
            <pc:docMk/>
            <pc:sldMk cId="1019330666" sldId="279"/>
            <ac:spMk id="36" creationId="{00000000-0000-0000-0000-000000000000}"/>
          </ac:spMkLst>
        </pc:spChg>
      </pc:sldChg>
      <pc:sldChg chg="addSp modSp new mod ord">
        <pc:chgData name="Wyatt Tauber" userId="7e399a81-cb02-44ac-b83b-5ed4b0acc8fd" providerId="ADAL" clId="{F349F01C-ED6C-4F7A-9A38-0E26638F668A}" dt="2023-11-26T08:19:19.299" v="20379" actId="20577"/>
        <pc:sldMkLst>
          <pc:docMk/>
          <pc:sldMk cId="3084391231" sldId="280"/>
        </pc:sldMkLst>
        <pc:spChg chg="mod">
          <ac:chgData name="Wyatt Tauber" userId="7e399a81-cb02-44ac-b83b-5ed4b0acc8fd" providerId="ADAL" clId="{F349F01C-ED6C-4F7A-9A38-0E26638F668A}" dt="2023-11-26T06:06:30.280" v="14441" actId="113"/>
          <ac:spMkLst>
            <pc:docMk/>
            <pc:sldMk cId="3084391231" sldId="280"/>
            <ac:spMk id="2" creationId="{7B433A39-C64E-2930-47C4-08AEC964F52B}"/>
          </ac:spMkLst>
        </pc:spChg>
        <pc:spChg chg="mod">
          <ac:chgData name="Wyatt Tauber" userId="7e399a81-cb02-44ac-b83b-5ed4b0acc8fd" providerId="ADAL" clId="{F349F01C-ED6C-4F7A-9A38-0E26638F668A}" dt="2023-11-26T08:19:19.299" v="20379" actId="20577"/>
          <ac:spMkLst>
            <pc:docMk/>
            <pc:sldMk cId="3084391231" sldId="280"/>
            <ac:spMk id="3" creationId="{2947A5A9-FE26-88E3-7C3B-ED04FF8022F5}"/>
          </ac:spMkLst>
        </pc:spChg>
        <pc:spChg chg="add mod">
          <ac:chgData name="Wyatt Tauber" userId="7e399a81-cb02-44ac-b83b-5ed4b0acc8fd" providerId="ADAL" clId="{F349F01C-ED6C-4F7A-9A38-0E26638F668A}" dt="2023-11-26T02:27:16.294" v="10296"/>
          <ac:spMkLst>
            <pc:docMk/>
            <pc:sldMk cId="3084391231" sldId="280"/>
            <ac:spMk id="5" creationId="{B73B2682-E86C-AA25-701C-7CE096BF652E}"/>
          </ac:spMkLst>
        </pc:spChg>
      </pc:sldChg>
      <pc:sldChg chg="addSp modSp new mod ord">
        <pc:chgData name="Wyatt Tauber" userId="7e399a81-cb02-44ac-b83b-5ed4b0acc8fd" providerId="ADAL" clId="{F349F01C-ED6C-4F7A-9A38-0E26638F668A}" dt="2023-11-26T06:04:53.731" v="14411"/>
        <pc:sldMkLst>
          <pc:docMk/>
          <pc:sldMk cId="2721029324" sldId="281"/>
        </pc:sldMkLst>
        <pc:spChg chg="mod">
          <ac:chgData name="Wyatt Tauber" userId="7e399a81-cb02-44ac-b83b-5ed4b0acc8fd" providerId="ADAL" clId="{F349F01C-ED6C-4F7A-9A38-0E26638F668A}" dt="2023-11-26T02:31:48.724" v="10337" actId="20577"/>
          <ac:spMkLst>
            <pc:docMk/>
            <pc:sldMk cId="2721029324" sldId="281"/>
            <ac:spMk id="2" creationId="{78792AEE-5D6F-D2B6-C5D5-6A97A9142D70}"/>
          </ac:spMkLst>
        </pc:spChg>
        <pc:spChg chg="mod">
          <ac:chgData name="Wyatt Tauber" userId="7e399a81-cb02-44ac-b83b-5ed4b0acc8fd" providerId="ADAL" clId="{F349F01C-ED6C-4F7A-9A38-0E26638F668A}" dt="2023-11-26T05:10:05.088" v="12537" actId="113"/>
          <ac:spMkLst>
            <pc:docMk/>
            <pc:sldMk cId="2721029324" sldId="281"/>
            <ac:spMk id="3" creationId="{90BC124B-38E9-98DA-C0C1-8DC1EB32D1A9}"/>
          </ac:spMkLst>
        </pc:spChg>
        <pc:spChg chg="add mod">
          <ac:chgData name="Wyatt Tauber" userId="7e399a81-cb02-44ac-b83b-5ed4b0acc8fd" providerId="ADAL" clId="{F349F01C-ED6C-4F7A-9A38-0E26638F668A}" dt="2023-11-26T03:34:51.674" v="12481" actId="1076"/>
          <ac:spMkLst>
            <pc:docMk/>
            <pc:sldMk cId="2721029324" sldId="281"/>
            <ac:spMk id="5" creationId="{9B018D19-CFE1-6E68-CA94-42AA1B265AB6}"/>
          </ac:spMkLst>
        </pc:spChg>
      </pc:sldChg>
      <pc:sldChg chg="addSp delSp modSp new mod ord">
        <pc:chgData name="Wyatt Tauber" userId="7e399a81-cb02-44ac-b83b-5ed4b0acc8fd" providerId="ADAL" clId="{F349F01C-ED6C-4F7A-9A38-0E26638F668A}" dt="2023-11-26T06:04:53.731" v="14411"/>
        <pc:sldMkLst>
          <pc:docMk/>
          <pc:sldMk cId="3114252085" sldId="282"/>
        </pc:sldMkLst>
        <pc:spChg chg="mod">
          <ac:chgData name="Wyatt Tauber" userId="7e399a81-cb02-44ac-b83b-5ed4b0acc8fd" providerId="ADAL" clId="{F349F01C-ED6C-4F7A-9A38-0E26638F668A}" dt="2023-11-26T03:14:34.582" v="11725" actId="20577"/>
          <ac:spMkLst>
            <pc:docMk/>
            <pc:sldMk cId="3114252085" sldId="282"/>
            <ac:spMk id="2" creationId="{0927F809-DF34-EBBC-2843-E7B4E79070E5}"/>
          </ac:spMkLst>
        </pc:spChg>
        <pc:spChg chg="del">
          <ac:chgData name="Wyatt Tauber" userId="7e399a81-cb02-44ac-b83b-5ed4b0acc8fd" providerId="ADAL" clId="{F349F01C-ED6C-4F7A-9A38-0E26638F668A}" dt="2023-11-26T03:14:25.238" v="11697" actId="478"/>
          <ac:spMkLst>
            <pc:docMk/>
            <pc:sldMk cId="3114252085" sldId="282"/>
            <ac:spMk id="3" creationId="{D80BBC28-8CBD-833C-6D18-0F409BE7711C}"/>
          </ac:spMkLst>
        </pc:spChg>
        <pc:spChg chg="add del mod">
          <ac:chgData name="Wyatt Tauber" userId="7e399a81-cb02-44ac-b83b-5ed4b0acc8fd" providerId="ADAL" clId="{F349F01C-ED6C-4F7A-9A38-0E26638F668A}" dt="2023-11-26T03:14:23.650" v="11696"/>
          <ac:spMkLst>
            <pc:docMk/>
            <pc:sldMk cId="3114252085" sldId="282"/>
            <ac:spMk id="5" creationId="{99ECDFDF-E790-6256-142B-F1F2C39F3802}"/>
          </ac:spMkLst>
        </pc:spChg>
        <pc:spChg chg="add del mod">
          <ac:chgData name="Wyatt Tauber" userId="7e399a81-cb02-44ac-b83b-5ed4b0acc8fd" providerId="ADAL" clId="{F349F01C-ED6C-4F7A-9A38-0E26638F668A}" dt="2023-11-26T03:14:23.650" v="11696"/>
          <ac:spMkLst>
            <pc:docMk/>
            <pc:sldMk cId="3114252085" sldId="282"/>
            <ac:spMk id="7" creationId="{CE7A48FE-7C63-17B3-7A80-461CD66D592E}"/>
          </ac:spMkLst>
        </pc:spChg>
        <pc:spChg chg="add mod">
          <ac:chgData name="Wyatt Tauber" userId="7e399a81-cb02-44ac-b83b-5ed4b0acc8fd" providerId="ADAL" clId="{F349F01C-ED6C-4F7A-9A38-0E26638F668A}" dt="2023-11-26T03:25:09.308" v="12182" actId="113"/>
          <ac:spMkLst>
            <pc:docMk/>
            <pc:sldMk cId="3114252085" sldId="282"/>
            <ac:spMk id="8" creationId="{3B2F35D7-509A-43FF-1445-D5828BAEAC19}"/>
          </ac:spMkLst>
        </pc:spChg>
        <pc:spChg chg="add del mod">
          <ac:chgData name="Wyatt Tauber" userId="7e399a81-cb02-44ac-b83b-5ed4b0acc8fd" providerId="ADAL" clId="{F349F01C-ED6C-4F7A-9A38-0E26638F668A}" dt="2023-11-26T03:24:26.026" v="12172" actId="478"/>
          <ac:spMkLst>
            <pc:docMk/>
            <pc:sldMk cId="3114252085" sldId="282"/>
            <ac:spMk id="10" creationId="{2A39BC49-5857-0151-7825-A82BB7BC84AE}"/>
          </ac:spMkLst>
        </pc:spChg>
        <pc:graphicFrameChg chg="add del mod">
          <ac:chgData name="Wyatt Tauber" userId="7e399a81-cb02-44ac-b83b-5ed4b0acc8fd" providerId="ADAL" clId="{F349F01C-ED6C-4F7A-9A38-0E26638F668A}" dt="2023-11-26T03:14:23.650" v="11696"/>
          <ac:graphicFrameMkLst>
            <pc:docMk/>
            <pc:sldMk cId="3114252085" sldId="282"/>
            <ac:graphicFrameMk id="6" creationId="{1C75A196-B81C-45F8-C1D6-E9B778DC1AEB}"/>
          </ac:graphicFrameMkLst>
        </pc:graphicFrameChg>
        <pc:graphicFrameChg chg="add mod modGraphic">
          <ac:chgData name="Wyatt Tauber" userId="7e399a81-cb02-44ac-b83b-5ed4b0acc8fd" providerId="ADAL" clId="{F349F01C-ED6C-4F7A-9A38-0E26638F668A}" dt="2023-11-26T03:29:12.043" v="12415" actId="20577"/>
          <ac:graphicFrameMkLst>
            <pc:docMk/>
            <pc:sldMk cId="3114252085" sldId="282"/>
            <ac:graphicFrameMk id="9" creationId="{BAE1AEA9-50F4-BFAA-110C-E503D16477AF}"/>
          </ac:graphicFrameMkLst>
        </pc:graphicFrameChg>
      </pc:sldChg>
      <pc:sldChg chg="addSp modSp new mod ord">
        <pc:chgData name="Wyatt Tauber" userId="7e399a81-cb02-44ac-b83b-5ed4b0acc8fd" providerId="ADAL" clId="{F349F01C-ED6C-4F7A-9A38-0E26638F668A}" dt="2023-11-26T08:16:15.382" v="20213"/>
        <pc:sldMkLst>
          <pc:docMk/>
          <pc:sldMk cId="1305729270" sldId="283"/>
        </pc:sldMkLst>
        <pc:spChg chg="mod">
          <ac:chgData name="Wyatt Tauber" userId="7e399a81-cb02-44ac-b83b-5ed4b0acc8fd" providerId="ADAL" clId="{F349F01C-ED6C-4F7A-9A38-0E26638F668A}" dt="2023-11-26T05:44:25.234" v="13608" actId="20577"/>
          <ac:spMkLst>
            <pc:docMk/>
            <pc:sldMk cId="1305729270" sldId="283"/>
            <ac:spMk id="2" creationId="{2B3DF468-E81D-E6B3-EE8F-A27C127B416D}"/>
          </ac:spMkLst>
        </pc:spChg>
        <pc:spChg chg="mod">
          <ac:chgData name="Wyatt Tauber" userId="7e399a81-cb02-44ac-b83b-5ed4b0acc8fd" providerId="ADAL" clId="{F349F01C-ED6C-4F7A-9A38-0E26638F668A}" dt="2023-11-26T07:15:15.935" v="16734" actId="207"/>
          <ac:spMkLst>
            <pc:docMk/>
            <pc:sldMk cId="1305729270" sldId="283"/>
            <ac:spMk id="3" creationId="{526E1AD4-C17B-CF9E-C15E-6E637D6C95DF}"/>
          </ac:spMkLst>
        </pc:spChg>
        <pc:spChg chg="add mod">
          <ac:chgData name="Wyatt Tauber" userId="7e399a81-cb02-44ac-b83b-5ed4b0acc8fd" providerId="ADAL" clId="{F349F01C-ED6C-4F7A-9A38-0E26638F668A}" dt="2023-11-26T05:43:23.131" v="13587"/>
          <ac:spMkLst>
            <pc:docMk/>
            <pc:sldMk cId="1305729270" sldId="283"/>
            <ac:spMk id="5" creationId="{EACD6B2A-C9E4-8B59-52B3-5FB1FA0EB13D}"/>
          </ac:spMkLst>
        </pc:spChg>
        <pc:spChg chg="add mod">
          <ac:chgData name="Wyatt Tauber" userId="7e399a81-cb02-44ac-b83b-5ed4b0acc8fd" providerId="ADAL" clId="{F349F01C-ED6C-4F7A-9A38-0E26638F668A}" dt="2023-11-26T07:00:26.134" v="16045" actId="1076"/>
          <ac:spMkLst>
            <pc:docMk/>
            <pc:sldMk cId="1305729270" sldId="283"/>
            <ac:spMk id="6" creationId="{30CCE32E-4B4F-111E-9189-06CB9F037097}"/>
          </ac:spMkLst>
        </pc:spChg>
        <pc:picChg chg="add mod">
          <ac:chgData name="Wyatt Tauber" userId="7e399a81-cb02-44ac-b83b-5ed4b0acc8fd" providerId="ADAL" clId="{F349F01C-ED6C-4F7A-9A38-0E26638F668A}" dt="2023-11-26T06:40:21.204" v="15258" actId="1076"/>
          <ac:picMkLst>
            <pc:docMk/>
            <pc:sldMk cId="1305729270" sldId="283"/>
            <ac:picMk id="2050" creationId="{131276B0-4339-DEA4-0F0F-AE222C63CB3E}"/>
          </ac:picMkLst>
        </pc:picChg>
      </pc:sldChg>
      <pc:sldChg chg="addSp delSp modSp new mod ord">
        <pc:chgData name="Wyatt Tauber" userId="7e399a81-cb02-44ac-b83b-5ed4b0acc8fd" providerId="ADAL" clId="{F349F01C-ED6C-4F7A-9A38-0E26638F668A}" dt="2023-11-26T08:16:15.382" v="20213"/>
        <pc:sldMkLst>
          <pc:docMk/>
          <pc:sldMk cId="2050747966" sldId="284"/>
        </pc:sldMkLst>
        <pc:spChg chg="mod">
          <ac:chgData name="Wyatt Tauber" userId="7e399a81-cb02-44ac-b83b-5ed4b0acc8fd" providerId="ADAL" clId="{F349F01C-ED6C-4F7A-9A38-0E26638F668A}" dt="2023-11-26T05:44:41.756" v="13626" actId="20577"/>
          <ac:spMkLst>
            <pc:docMk/>
            <pc:sldMk cId="2050747966" sldId="284"/>
            <ac:spMk id="2" creationId="{CA3E436B-C6D9-552A-F578-C674499E71F4}"/>
          </ac:spMkLst>
        </pc:spChg>
        <pc:spChg chg="del">
          <ac:chgData name="Wyatt Tauber" userId="7e399a81-cb02-44ac-b83b-5ed4b0acc8fd" providerId="ADAL" clId="{F349F01C-ED6C-4F7A-9A38-0E26638F668A}" dt="2023-11-26T06:34:13.711" v="15210" actId="478"/>
          <ac:spMkLst>
            <pc:docMk/>
            <pc:sldMk cId="2050747966" sldId="284"/>
            <ac:spMk id="3" creationId="{C4BF1676-1312-7D51-3F94-A0776EB74233}"/>
          </ac:spMkLst>
        </pc:spChg>
        <pc:spChg chg="add mod">
          <ac:chgData name="Wyatt Tauber" userId="7e399a81-cb02-44ac-b83b-5ed4b0acc8fd" providerId="ADAL" clId="{F349F01C-ED6C-4F7A-9A38-0E26638F668A}" dt="2023-11-26T05:43:21.923" v="13586"/>
          <ac:spMkLst>
            <pc:docMk/>
            <pc:sldMk cId="2050747966" sldId="284"/>
            <ac:spMk id="5" creationId="{EE966D5B-55DE-AF33-41EC-A186707B3CDA}"/>
          </ac:spMkLst>
        </pc:spChg>
        <pc:spChg chg="add mod">
          <ac:chgData name="Wyatt Tauber" userId="7e399a81-cb02-44ac-b83b-5ed4b0acc8fd" providerId="ADAL" clId="{F349F01C-ED6C-4F7A-9A38-0E26638F668A}" dt="2023-11-26T07:15:05.503" v="16732" actId="207"/>
          <ac:spMkLst>
            <pc:docMk/>
            <pc:sldMk cId="2050747966" sldId="284"/>
            <ac:spMk id="6" creationId="{AEEA6FC6-BEFA-80D4-504A-48AF79FB45A0}"/>
          </ac:spMkLst>
        </pc:spChg>
        <pc:spChg chg="add mod">
          <ac:chgData name="Wyatt Tauber" userId="7e399a81-cb02-44ac-b83b-5ed4b0acc8fd" providerId="ADAL" clId="{F349F01C-ED6C-4F7A-9A38-0E26638F668A}" dt="2023-11-26T07:03:18.974" v="16221" actId="20577"/>
          <ac:spMkLst>
            <pc:docMk/>
            <pc:sldMk cId="2050747966" sldId="284"/>
            <ac:spMk id="7" creationId="{27F63F0B-4DF9-0342-3F54-F70664C4A1BE}"/>
          </ac:spMkLst>
        </pc:spChg>
        <pc:picChg chg="add mod">
          <ac:chgData name="Wyatt Tauber" userId="7e399a81-cb02-44ac-b83b-5ed4b0acc8fd" providerId="ADAL" clId="{F349F01C-ED6C-4F7A-9A38-0E26638F668A}" dt="2023-11-26T06:40:10.681" v="15254" actId="1076"/>
          <ac:picMkLst>
            <pc:docMk/>
            <pc:sldMk cId="2050747966" sldId="284"/>
            <ac:picMk id="6146" creationId="{E47F596C-C5FA-9D18-077D-1C3CFCC31D7A}"/>
          </ac:picMkLst>
        </pc:picChg>
      </pc:sldChg>
      <pc:sldChg chg="addSp delSp modSp new mod ord">
        <pc:chgData name="Wyatt Tauber" userId="7e399a81-cb02-44ac-b83b-5ed4b0acc8fd" providerId="ADAL" clId="{F349F01C-ED6C-4F7A-9A38-0E26638F668A}" dt="2023-11-26T08:16:15.382" v="20213"/>
        <pc:sldMkLst>
          <pc:docMk/>
          <pc:sldMk cId="1455705831" sldId="285"/>
        </pc:sldMkLst>
        <pc:spChg chg="mod">
          <ac:chgData name="Wyatt Tauber" userId="7e399a81-cb02-44ac-b83b-5ed4b0acc8fd" providerId="ADAL" clId="{F349F01C-ED6C-4F7A-9A38-0E26638F668A}" dt="2023-11-26T05:44:51.160" v="13629" actId="20577"/>
          <ac:spMkLst>
            <pc:docMk/>
            <pc:sldMk cId="1455705831" sldId="285"/>
            <ac:spMk id="2" creationId="{D12E1AEA-E0E8-5530-27AE-28759B2BB063}"/>
          </ac:spMkLst>
        </pc:spChg>
        <pc:spChg chg="del">
          <ac:chgData name="Wyatt Tauber" userId="7e399a81-cb02-44ac-b83b-5ed4b0acc8fd" providerId="ADAL" clId="{F349F01C-ED6C-4F7A-9A38-0E26638F668A}" dt="2023-11-26T06:34:18.555" v="15212" actId="478"/>
          <ac:spMkLst>
            <pc:docMk/>
            <pc:sldMk cId="1455705831" sldId="285"/>
            <ac:spMk id="3" creationId="{E7FDE53D-6AF0-5D13-3A71-9FBD7032F53A}"/>
          </ac:spMkLst>
        </pc:spChg>
        <pc:spChg chg="add mod">
          <ac:chgData name="Wyatt Tauber" userId="7e399a81-cb02-44ac-b83b-5ed4b0acc8fd" providerId="ADAL" clId="{F349F01C-ED6C-4F7A-9A38-0E26638F668A}" dt="2023-11-26T05:43:20.011" v="13585"/>
          <ac:spMkLst>
            <pc:docMk/>
            <pc:sldMk cId="1455705831" sldId="285"/>
            <ac:spMk id="5" creationId="{542D9801-DB34-95FA-274E-7E69C81AB636}"/>
          </ac:spMkLst>
        </pc:spChg>
        <pc:spChg chg="add del mod">
          <ac:chgData name="Wyatt Tauber" userId="7e399a81-cb02-44ac-b83b-5ed4b0acc8fd" providerId="ADAL" clId="{F349F01C-ED6C-4F7A-9A38-0E26638F668A}" dt="2023-11-26T06:29:47.442" v="15189" actId="478"/>
          <ac:spMkLst>
            <pc:docMk/>
            <pc:sldMk cId="1455705831" sldId="285"/>
            <ac:spMk id="7" creationId="{256A0E8A-00E5-2DBF-8467-7790E0B032C2}"/>
          </ac:spMkLst>
        </pc:spChg>
        <pc:spChg chg="add mod">
          <ac:chgData name="Wyatt Tauber" userId="7e399a81-cb02-44ac-b83b-5ed4b0acc8fd" providerId="ADAL" clId="{F349F01C-ED6C-4F7A-9A38-0E26638F668A}" dt="2023-11-26T07:28:10.309" v="17492" actId="207"/>
          <ac:spMkLst>
            <pc:docMk/>
            <pc:sldMk cId="1455705831" sldId="285"/>
            <ac:spMk id="9" creationId="{275A1700-B655-8B24-67B9-B2B15921F9E8}"/>
          </ac:spMkLst>
        </pc:spChg>
        <pc:spChg chg="add mod">
          <ac:chgData name="Wyatt Tauber" userId="7e399a81-cb02-44ac-b83b-5ed4b0acc8fd" providerId="ADAL" clId="{F349F01C-ED6C-4F7A-9A38-0E26638F668A}" dt="2023-11-26T07:17:28.388" v="16807" actId="14100"/>
          <ac:spMkLst>
            <pc:docMk/>
            <pc:sldMk cId="1455705831" sldId="285"/>
            <ac:spMk id="10" creationId="{3E771A11-08C7-DD11-B11A-5EC371EF4469}"/>
          </ac:spMkLst>
        </pc:spChg>
        <pc:graphicFrameChg chg="add del mod modGraphic">
          <ac:chgData name="Wyatt Tauber" userId="7e399a81-cb02-44ac-b83b-5ed4b0acc8fd" providerId="ADAL" clId="{F349F01C-ED6C-4F7A-9A38-0E26638F668A}" dt="2023-11-26T06:31:42.355" v="15200" actId="478"/>
          <ac:graphicFrameMkLst>
            <pc:docMk/>
            <pc:sldMk cId="1455705831" sldId="285"/>
            <ac:graphicFrameMk id="8" creationId="{BB68BBD6-FF89-9C66-65C7-3D3BE6510155}"/>
          </ac:graphicFrameMkLst>
        </pc:graphicFrameChg>
        <pc:picChg chg="add mod">
          <ac:chgData name="Wyatt Tauber" userId="7e399a81-cb02-44ac-b83b-5ed4b0acc8fd" providerId="ADAL" clId="{F349F01C-ED6C-4F7A-9A38-0E26638F668A}" dt="2023-11-26T06:40:00.758" v="15251" actId="1076"/>
          <ac:picMkLst>
            <pc:docMk/>
            <pc:sldMk cId="1455705831" sldId="285"/>
            <ac:picMk id="5122" creationId="{332AD71F-2C63-DB18-B4E7-F33B3B08E7F5}"/>
          </ac:picMkLst>
        </pc:picChg>
      </pc:sldChg>
      <pc:sldChg chg="addSp delSp modSp new mod ord">
        <pc:chgData name="Wyatt Tauber" userId="7e399a81-cb02-44ac-b83b-5ed4b0acc8fd" providerId="ADAL" clId="{F349F01C-ED6C-4F7A-9A38-0E26638F668A}" dt="2023-11-26T08:16:15.382" v="20213"/>
        <pc:sldMkLst>
          <pc:docMk/>
          <pc:sldMk cId="1648055836" sldId="286"/>
        </pc:sldMkLst>
        <pc:spChg chg="mod">
          <ac:chgData name="Wyatt Tauber" userId="7e399a81-cb02-44ac-b83b-5ed4b0acc8fd" providerId="ADAL" clId="{F349F01C-ED6C-4F7A-9A38-0E26638F668A}" dt="2023-11-26T06:38:44.436" v="15246" actId="20577"/>
          <ac:spMkLst>
            <pc:docMk/>
            <pc:sldMk cId="1648055836" sldId="286"/>
            <ac:spMk id="2" creationId="{D408B5AC-4F58-F154-0FEF-0ABAE8A06367}"/>
          </ac:spMkLst>
        </pc:spChg>
        <pc:spChg chg="del">
          <ac:chgData name="Wyatt Tauber" userId="7e399a81-cb02-44ac-b83b-5ed4b0acc8fd" providerId="ADAL" clId="{F349F01C-ED6C-4F7A-9A38-0E26638F668A}" dt="2023-11-26T06:34:22.072" v="15214" actId="478"/>
          <ac:spMkLst>
            <pc:docMk/>
            <pc:sldMk cId="1648055836" sldId="286"/>
            <ac:spMk id="3" creationId="{27DE81B1-8BF4-1292-9C97-B6AA72966E0E}"/>
          </ac:spMkLst>
        </pc:spChg>
        <pc:spChg chg="add mod">
          <ac:chgData name="Wyatt Tauber" userId="7e399a81-cb02-44ac-b83b-5ed4b0acc8fd" providerId="ADAL" clId="{F349F01C-ED6C-4F7A-9A38-0E26638F668A}" dt="2023-11-26T05:43:19.230" v="13584"/>
          <ac:spMkLst>
            <pc:docMk/>
            <pc:sldMk cId="1648055836" sldId="286"/>
            <ac:spMk id="5" creationId="{E1C09455-17AD-BF2E-39A4-173164625A24}"/>
          </ac:spMkLst>
        </pc:spChg>
        <pc:spChg chg="add mod">
          <ac:chgData name="Wyatt Tauber" userId="7e399a81-cb02-44ac-b83b-5ed4b0acc8fd" providerId="ADAL" clId="{F349F01C-ED6C-4F7A-9A38-0E26638F668A}" dt="2023-11-26T07:41:56.365" v="18532" actId="207"/>
          <ac:spMkLst>
            <pc:docMk/>
            <pc:sldMk cId="1648055836" sldId="286"/>
            <ac:spMk id="6" creationId="{7051EF7C-A235-BCCC-3DE1-E48E50A2F0B3}"/>
          </ac:spMkLst>
        </pc:spChg>
        <pc:spChg chg="add mod">
          <ac:chgData name="Wyatt Tauber" userId="7e399a81-cb02-44ac-b83b-5ed4b0acc8fd" providerId="ADAL" clId="{F349F01C-ED6C-4F7A-9A38-0E26638F668A}" dt="2023-11-26T07:30:39.900" v="17588" actId="1076"/>
          <ac:spMkLst>
            <pc:docMk/>
            <pc:sldMk cId="1648055836" sldId="286"/>
            <ac:spMk id="7" creationId="{522B8FF4-8E66-AB1F-17C7-E5354B38B5C4}"/>
          </ac:spMkLst>
        </pc:spChg>
        <pc:picChg chg="add mod">
          <ac:chgData name="Wyatt Tauber" userId="7e399a81-cb02-44ac-b83b-5ed4b0acc8fd" providerId="ADAL" clId="{F349F01C-ED6C-4F7A-9A38-0E26638F668A}" dt="2023-11-26T06:38:38.184" v="15245" actId="1076"/>
          <ac:picMkLst>
            <pc:docMk/>
            <pc:sldMk cId="1648055836" sldId="286"/>
            <ac:picMk id="4098" creationId="{ABECDC2C-AB55-54D3-2B1D-E10204892189}"/>
          </ac:picMkLst>
        </pc:picChg>
      </pc:sldChg>
      <pc:sldChg chg="addSp delSp modSp new mod ord">
        <pc:chgData name="Wyatt Tauber" userId="7e399a81-cb02-44ac-b83b-5ed4b0acc8fd" providerId="ADAL" clId="{F349F01C-ED6C-4F7A-9A38-0E26638F668A}" dt="2023-11-26T08:16:15.382" v="20213"/>
        <pc:sldMkLst>
          <pc:docMk/>
          <pc:sldMk cId="1888641224" sldId="287"/>
        </pc:sldMkLst>
        <pc:spChg chg="mod">
          <ac:chgData name="Wyatt Tauber" userId="7e399a81-cb02-44ac-b83b-5ed4b0acc8fd" providerId="ADAL" clId="{F349F01C-ED6C-4F7A-9A38-0E26638F668A}" dt="2023-11-26T05:45:31.620" v="13633"/>
          <ac:spMkLst>
            <pc:docMk/>
            <pc:sldMk cId="1888641224" sldId="287"/>
            <ac:spMk id="2" creationId="{E315777C-D8EE-A3DF-D3B0-F76363CF2F2E}"/>
          </ac:spMkLst>
        </pc:spChg>
        <pc:spChg chg="del">
          <ac:chgData name="Wyatt Tauber" userId="7e399a81-cb02-44ac-b83b-5ed4b0acc8fd" providerId="ADAL" clId="{F349F01C-ED6C-4F7A-9A38-0E26638F668A}" dt="2023-11-26T06:34:26.633" v="15216" actId="478"/>
          <ac:spMkLst>
            <pc:docMk/>
            <pc:sldMk cId="1888641224" sldId="287"/>
            <ac:spMk id="3" creationId="{89F75F00-BA7A-A2FD-C299-61785DD0F9F9}"/>
          </ac:spMkLst>
        </pc:spChg>
        <pc:spChg chg="add mod">
          <ac:chgData name="Wyatt Tauber" userId="7e399a81-cb02-44ac-b83b-5ed4b0acc8fd" providerId="ADAL" clId="{F349F01C-ED6C-4F7A-9A38-0E26638F668A}" dt="2023-11-26T05:43:18.533" v="13583"/>
          <ac:spMkLst>
            <pc:docMk/>
            <pc:sldMk cId="1888641224" sldId="287"/>
            <ac:spMk id="5" creationId="{DA1CEBE4-EC1C-09D9-C353-326CE53B15F0}"/>
          </ac:spMkLst>
        </pc:spChg>
        <pc:spChg chg="add mod">
          <ac:chgData name="Wyatt Tauber" userId="7e399a81-cb02-44ac-b83b-5ed4b0acc8fd" providerId="ADAL" clId="{F349F01C-ED6C-4F7A-9A38-0E26638F668A}" dt="2023-11-26T07:59:29.198" v="19289" actId="20577"/>
          <ac:spMkLst>
            <pc:docMk/>
            <pc:sldMk cId="1888641224" sldId="287"/>
            <ac:spMk id="6" creationId="{D6A5FC81-DBAA-E7F1-67B8-724E84B0C06A}"/>
          </ac:spMkLst>
        </pc:spChg>
        <pc:spChg chg="add mod">
          <ac:chgData name="Wyatt Tauber" userId="7e399a81-cb02-44ac-b83b-5ed4b0acc8fd" providerId="ADAL" clId="{F349F01C-ED6C-4F7A-9A38-0E26638F668A}" dt="2023-11-26T08:00:43.679" v="19433" actId="33524"/>
          <ac:spMkLst>
            <pc:docMk/>
            <pc:sldMk cId="1888641224" sldId="287"/>
            <ac:spMk id="7" creationId="{3DD85587-C906-452B-6C2B-252C93CC5F06}"/>
          </ac:spMkLst>
        </pc:spChg>
        <pc:picChg chg="add mod">
          <ac:chgData name="Wyatt Tauber" userId="7e399a81-cb02-44ac-b83b-5ed4b0acc8fd" providerId="ADAL" clId="{F349F01C-ED6C-4F7A-9A38-0E26638F668A}" dt="2023-11-26T06:39:45.348" v="15249" actId="1076"/>
          <ac:picMkLst>
            <pc:docMk/>
            <pc:sldMk cId="1888641224" sldId="287"/>
            <ac:picMk id="3074" creationId="{4F65A377-EC34-82D9-B29E-FB609CB03C5E}"/>
          </ac:picMkLst>
        </pc:picChg>
      </pc:sldChg>
      <pc:sldMasterChg chg="addSp delSp modSp mod setBg modSldLayout">
        <pc:chgData name="Wyatt Tauber" userId="7e399a81-cb02-44ac-b83b-5ed4b0acc8fd" providerId="ADAL" clId="{F349F01C-ED6C-4F7A-9A38-0E26638F668A}" dt="2023-11-24T05:55:52.465" v="6955"/>
        <pc:sldMasterMkLst>
          <pc:docMk/>
          <pc:sldMasterMk cId="0" sldId="2147483648"/>
        </pc:sldMasterMkLst>
        <pc:picChg chg="add mod">
          <ac:chgData name="Wyatt Tauber" userId="7e399a81-cb02-44ac-b83b-5ed4b0acc8fd" providerId="ADAL" clId="{F349F01C-ED6C-4F7A-9A38-0E26638F668A}" dt="2023-11-23T06:44:00.929" v="31" actId="16037"/>
          <ac:picMkLst>
            <pc:docMk/>
            <pc:sldMasterMk cId="0" sldId="2147483648"/>
            <ac:picMk id="2" creationId="{A106E142-9E9F-8966-9670-FB2C3898657E}"/>
          </ac:picMkLst>
        </pc:picChg>
        <pc:picChg chg="del">
          <ac:chgData name="Wyatt Tauber" userId="7e399a81-cb02-44ac-b83b-5ed4b0acc8fd" providerId="ADAL" clId="{F349F01C-ED6C-4F7A-9A38-0E26638F668A}" dt="2023-11-23T06:43:57.827" v="29" actId="478"/>
          <ac:picMkLst>
            <pc:docMk/>
            <pc:sldMasterMk cId="0" sldId="2147483648"/>
            <ac:picMk id="16" creationId="{00000000-0000-0000-0000-000000000000}"/>
          </ac:picMkLst>
        </pc:picChg>
        <pc:sldLayoutChg chg="addSp delSp modSp mod">
          <pc:chgData name="Wyatt Tauber" userId="7e399a81-cb02-44ac-b83b-5ed4b0acc8fd" providerId="ADAL" clId="{F349F01C-ED6C-4F7A-9A38-0E26638F668A}" dt="2023-11-23T06:46:38.967" v="262" actId="1036"/>
          <pc:sldLayoutMkLst>
            <pc:docMk/>
            <pc:sldMasterMk cId="0" sldId="2147483648"/>
            <pc:sldLayoutMk cId="0" sldId="2147483649"/>
          </pc:sldLayoutMkLst>
          <pc:spChg chg="add del mod">
            <ac:chgData name="Wyatt Tauber" userId="7e399a81-cb02-44ac-b83b-5ed4b0acc8fd" providerId="ADAL" clId="{F349F01C-ED6C-4F7A-9A38-0E26638F668A}" dt="2023-11-23T06:43:33.509" v="15" actId="16037"/>
            <ac:spMkLst>
              <pc:docMk/>
              <pc:sldMasterMk cId="0" sldId="2147483648"/>
              <pc:sldLayoutMk cId="0" sldId="2147483649"/>
              <ac:spMk id="18" creationId="{00000000-0000-0000-0000-000000000000}"/>
            </ac:spMkLst>
          </pc:spChg>
          <pc:spChg chg="add del mod">
            <ac:chgData name="Wyatt Tauber" userId="7e399a81-cb02-44ac-b83b-5ed4b0acc8fd" providerId="ADAL" clId="{F349F01C-ED6C-4F7A-9A38-0E26638F668A}" dt="2023-11-23T06:46:38.967" v="262" actId="1036"/>
            <ac:spMkLst>
              <pc:docMk/>
              <pc:sldMasterMk cId="0" sldId="2147483648"/>
              <pc:sldLayoutMk cId="0" sldId="2147483649"/>
              <ac:spMk id="19" creationId="{00000000-0000-0000-0000-000000000000}"/>
            </ac:spMkLst>
          </pc:spChg>
          <pc:picChg chg="add del mod">
            <ac:chgData name="Wyatt Tauber" userId="7e399a81-cb02-44ac-b83b-5ed4b0acc8fd" providerId="ADAL" clId="{F349F01C-ED6C-4F7A-9A38-0E26638F668A}" dt="2023-11-23T06:43:55.019" v="28"/>
            <ac:picMkLst>
              <pc:docMk/>
              <pc:sldMasterMk cId="0" sldId="2147483648"/>
              <pc:sldLayoutMk cId="0" sldId="2147483649"/>
              <ac:picMk id="2" creationId="{558E10F6-7DBE-573E-B15F-CDFA6B920B4C}"/>
            </ac:picMkLst>
          </pc:picChg>
          <pc:picChg chg="add mod">
            <ac:chgData name="Wyatt Tauber" userId="7e399a81-cb02-44ac-b83b-5ed4b0acc8fd" providerId="ADAL" clId="{F349F01C-ED6C-4F7A-9A38-0E26638F668A}" dt="2023-11-23T06:44:11.308" v="33"/>
            <ac:picMkLst>
              <pc:docMk/>
              <pc:sldMasterMk cId="0" sldId="2147483648"/>
              <pc:sldLayoutMk cId="0" sldId="2147483649"/>
              <ac:picMk id="3" creationId="{24A777AB-2F9B-F370-4357-7F856CC1FCBF}"/>
            </ac:picMkLst>
          </pc:picChg>
          <pc:picChg chg="add del">
            <ac:chgData name="Wyatt Tauber" userId="7e399a81-cb02-44ac-b83b-5ed4b0acc8fd" providerId="ADAL" clId="{F349F01C-ED6C-4F7A-9A38-0E26638F668A}" dt="2023-11-23T06:44:11.193" v="32" actId="478"/>
            <ac:picMkLst>
              <pc:docMk/>
              <pc:sldMasterMk cId="0" sldId="2147483648"/>
              <pc:sldLayoutMk cId="0" sldId="2147483649"/>
              <ac:picMk id="25" creationId="{00000000-0000-0000-0000-000000000000}"/>
            </ac:picMkLst>
          </pc:picChg>
        </pc:sldLayoutChg>
        <pc:sldLayoutChg chg="modSp mod setBg">
          <pc:chgData name="Wyatt Tauber" userId="7e399a81-cb02-44ac-b83b-5ed4b0acc8fd" providerId="ADAL" clId="{F349F01C-ED6C-4F7A-9A38-0E26638F668A}" dt="2023-11-24T05:55:42.206" v="6953"/>
          <pc:sldLayoutMkLst>
            <pc:docMk/>
            <pc:sldMasterMk cId="0" sldId="2147483648"/>
            <pc:sldLayoutMk cId="0" sldId="2147483650"/>
          </pc:sldLayoutMkLst>
          <pc:spChg chg="mod">
            <ac:chgData name="Wyatt Tauber" userId="7e399a81-cb02-44ac-b83b-5ed4b0acc8fd" providerId="ADAL" clId="{F349F01C-ED6C-4F7A-9A38-0E26638F668A}" dt="2023-11-23T18:12:51.659" v="368" actId="20577"/>
            <ac:spMkLst>
              <pc:docMk/>
              <pc:sldMasterMk cId="0" sldId="2147483648"/>
              <pc:sldLayoutMk cId="0" sldId="2147483650"/>
              <ac:spMk id="29" creationId="{00000000-0000-0000-0000-000000000000}"/>
            </ac:spMkLst>
          </pc:spChg>
        </pc:sldLayoutChg>
      </pc:sldMasterChg>
    </pc:docChg>
  </pc:docChgLst>
  <pc:docChgLst>
    <pc:chgData name="Wyatt Tauber" userId="43851c915a3e1c5e" providerId="LiveId" clId="{9E8CAD0E-BE6F-4621-9EB4-2416151A8AED}"/>
    <pc:docChg chg="undo custSel modSld">
      <pc:chgData name="Wyatt Tauber" userId="43851c915a3e1c5e" providerId="LiveId" clId="{9E8CAD0E-BE6F-4621-9EB4-2416151A8AED}" dt="2020-12-28T19:05:04.240" v="78" actId="207"/>
      <pc:docMkLst>
        <pc:docMk/>
      </pc:docMkLst>
      <pc:sldChg chg="modSp mod">
        <pc:chgData name="Wyatt Tauber" userId="43851c915a3e1c5e" providerId="LiveId" clId="{9E8CAD0E-BE6F-4621-9EB4-2416151A8AED}" dt="2020-12-28T18:50:00.088" v="14" actId="20577"/>
        <pc:sldMkLst>
          <pc:docMk/>
          <pc:sldMk cId="0" sldId="256"/>
        </pc:sldMkLst>
        <pc:spChg chg="mod">
          <ac:chgData name="Wyatt Tauber" userId="43851c915a3e1c5e" providerId="LiveId" clId="{9E8CAD0E-BE6F-4621-9EB4-2416151A8AED}" dt="2020-12-28T18:49:54.527" v="9" actId="20577"/>
          <ac:spMkLst>
            <pc:docMk/>
            <pc:sldMk cId="0" sldId="256"/>
            <ac:spMk id="35" creationId="{00000000-0000-0000-0000-000000000000}"/>
          </ac:spMkLst>
        </pc:spChg>
        <pc:spChg chg="mod">
          <ac:chgData name="Wyatt Tauber" userId="43851c915a3e1c5e" providerId="LiveId" clId="{9E8CAD0E-BE6F-4621-9EB4-2416151A8AED}" dt="2020-12-28T18:50:00.088" v="14" actId="20577"/>
          <ac:spMkLst>
            <pc:docMk/>
            <pc:sldMk cId="0" sldId="256"/>
            <ac:spMk id="36" creationId="{00000000-0000-0000-0000-000000000000}"/>
          </ac:spMkLst>
        </pc:spChg>
      </pc:sldChg>
      <pc:sldChg chg="addSp delSp modSp mod">
        <pc:chgData name="Wyatt Tauber" userId="43851c915a3e1c5e" providerId="LiveId" clId="{9E8CAD0E-BE6F-4621-9EB4-2416151A8AED}" dt="2020-12-28T19:05:03.740" v="77" actId="478"/>
        <pc:sldMkLst>
          <pc:docMk/>
          <pc:sldMk cId="0" sldId="257"/>
        </pc:sldMkLst>
        <pc:spChg chg="add del mod">
          <ac:chgData name="Wyatt Tauber" userId="43851c915a3e1c5e" providerId="LiveId" clId="{9E8CAD0E-BE6F-4621-9EB4-2416151A8AED}" dt="2020-12-28T19:05:03.740" v="77" actId="478"/>
          <ac:spMkLst>
            <pc:docMk/>
            <pc:sldMk cId="0" sldId="257"/>
            <ac:spMk id="7" creationId="{2734C2EE-84EB-42F5-B43E-A8677AF1CCAF}"/>
          </ac:spMkLst>
        </pc:spChg>
        <pc:spChg chg="add del mod">
          <ac:chgData name="Wyatt Tauber" userId="43851c915a3e1c5e" providerId="LiveId" clId="{9E8CAD0E-BE6F-4621-9EB4-2416151A8AED}" dt="2020-12-28T19:05:02.561" v="76"/>
          <ac:spMkLst>
            <pc:docMk/>
            <pc:sldMk cId="0" sldId="257"/>
            <ac:spMk id="8" creationId="{4220DCF4-EDFC-41FC-AFC6-3D9F2B8E029B}"/>
          </ac:spMkLst>
        </pc:spChg>
      </pc:sldChg>
      <pc:sldChg chg="addSp delSp modSp mod">
        <pc:chgData name="Wyatt Tauber" userId="43851c915a3e1c5e" providerId="LiveId" clId="{9E8CAD0E-BE6F-4621-9EB4-2416151A8AED}" dt="2020-12-28T19:05:04.240" v="78" actId="207"/>
        <pc:sldMkLst>
          <pc:docMk/>
          <pc:sldMk cId="0" sldId="258"/>
        </pc:sldMkLst>
        <pc:spChg chg="add del mod">
          <ac:chgData name="Wyatt Tauber" userId="43851c915a3e1c5e" providerId="LiveId" clId="{9E8CAD0E-BE6F-4621-9EB4-2416151A8AED}" dt="2020-12-28T19:04:31.215" v="71" actId="478"/>
          <ac:spMkLst>
            <pc:docMk/>
            <pc:sldMk cId="0" sldId="258"/>
            <ac:spMk id="7" creationId="{38E056A3-89A4-488B-8E76-CED2E8314F61}"/>
          </ac:spMkLst>
        </pc:spChg>
        <pc:spChg chg="add mod">
          <ac:chgData name="Wyatt Tauber" userId="43851c915a3e1c5e" providerId="LiveId" clId="{9E8CAD0E-BE6F-4621-9EB4-2416151A8AED}" dt="2020-12-28T19:05:04.240" v="78" actId="207"/>
          <ac:spMkLst>
            <pc:docMk/>
            <pc:sldMk cId="0" sldId="258"/>
            <ac:spMk id="8" creationId="{3F6FBEF9-9823-49F3-8009-354DC944FD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95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5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22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Security property. A subject with this property cannot read/access an object of a higher classification (i.e., no read up).</a:t>
            </a:r>
          </a:p>
          <a:p>
            <a:r>
              <a:rPr lang="en-US" dirty="0"/>
              <a:t>Star property. A subject with this property can only save an object at the same or higher classification (i.e., no write down).</a:t>
            </a:r>
          </a:p>
          <a:p>
            <a:r>
              <a:rPr lang="en-US" dirty="0"/>
              <a:t>Strong Star property. A subject with this property can only write to objects at the same security classification level as the subject (i.e., lateral write, no write down and no write 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692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Integrity property. A subject with this property cannot read or observe an object of lower integrity (i.e., no read down).</a:t>
            </a:r>
          </a:p>
          <a:p>
            <a:r>
              <a:rPr lang="en-US" dirty="0"/>
              <a:t>Star property. A subject with this property cannot modify an object of higher integrity (i.e., no write up).</a:t>
            </a:r>
          </a:p>
          <a:p>
            <a:r>
              <a:rPr lang="en-US" dirty="0"/>
              <a:t>Invocation property. A subject with a lower integrity level cannot request access to a higher integrity level object, only to objects at an equal or lower integrity level.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042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98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7351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5"/>
          <p:cNvSpPr/>
          <p:nvPr userDrawn="1"/>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5"/>
          <p:cNvSpPr/>
          <p:nvPr userDrawn="1"/>
        </p:nvSpPr>
        <p:spPr>
          <a:xfrm>
            <a:off x="15" y="6338274"/>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5"/>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3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400" b="1">
                <a:solidFill>
                  <a:schemeClr val="dk1"/>
                </a:solidFill>
                <a:latin typeface="Arial"/>
                <a:ea typeface="Arial"/>
                <a:cs typeface="Arial"/>
                <a:sym typeface="Arial"/>
              </a:defRPr>
            </a:lvl2pPr>
            <a:lvl3pPr marL="0" lvl="2" indent="0" algn="r">
              <a:spcBef>
                <a:spcPts val="0"/>
              </a:spcBef>
              <a:buNone/>
              <a:defRPr sz="1400" b="1">
                <a:solidFill>
                  <a:schemeClr val="dk1"/>
                </a:solidFill>
                <a:latin typeface="Arial"/>
                <a:ea typeface="Arial"/>
                <a:cs typeface="Arial"/>
                <a:sym typeface="Arial"/>
              </a:defRPr>
            </a:lvl3pPr>
            <a:lvl4pPr marL="0" lvl="3" indent="0" algn="r">
              <a:spcBef>
                <a:spcPts val="0"/>
              </a:spcBef>
              <a:buNone/>
              <a:defRPr sz="1400" b="1">
                <a:solidFill>
                  <a:schemeClr val="dk1"/>
                </a:solidFill>
                <a:latin typeface="Arial"/>
                <a:ea typeface="Arial"/>
                <a:cs typeface="Arial"/>
                <a:sym typeface="Arial"/>
              </a:defRPr>
            </a:lvl4pPr>
            <a:lvl5pPr marL="0" lvl="4" indent="0" algn="r">
              <a:spcBef>
                <a:spcPts val="0"/>
              </a:spcBef>
              <a:buNone/>
              <a:defRPr sz="1400" b="1">
                <a:solidFill>
                  <a:schemeClr val="dk1"/>
                </a:solidFill>
                <a:latin typeface="Arial"/>
                <a:ea typeface="Arial"/>
                <a:cs typeface="Arial"/>
                <a:sym typeface="Arial"/>
              </a:defRPr>
            </a:lvl5pPr>
            <a:lvl6pPr marL="0" lvl="5" indent="0" algn="r">
              <a:spcBef>
                <a:spcPts val="0"/>
              </a:spcBef>
              <a:buNone/>
              <a:defRPr sz="1400" b="1">
                <a:solidFill>
                  <a:schemeClr val="dk1"/>
                </a:solidFill>
                <a:latin typeface="Arial"/>
                <a:ea typeface="Arial"/>
                <a:cs typeface="Arial"/>
                <a:sym typeface="Arial"/>
              </a:defRPr>
            </a:lvl6pPr>
            <a:lvl7pPr marL="0" lvl="6" indent="0" algn="r">
              <a:spcBef>
                <a:spcPts val="0"/>
              </a:spcBef>
              <a:buNone/>
              <a:defRPr sz="1400" b="1">
                <a:solidFill>
                  <a:schemeClr val="dk1"/>
                </a:solidFill>
                <a:latin typeface="Arial"/>
                <a:ea typeface="Arial"/>
                <a:cs typeface="Arial"/>
                <a:sym typeface="Arial"/>
              </a:defRPr>
            </a:lvl7pPr>
            <a:lvl8pPr marL="0" lvl="7" indent="0" algn="r">
              <a:spcBef>
                <a:spcPts val="0"/>
              </a:spcBef>
              <a:buNone/>
              <a:defRPr sz="1400" b="1">
                <a:solidFill>
                  <a:schemeClr val="dk1"/>
                </a:solidFill>
                <a:latin typeface="Arial"/>
                <a:ea typeface="Arial"/>
                <a:cs typeface="Arial"/>
                <a:sym typeface="Arial"/>
              </a:defRPr>
            </a:lvl8pPr>
            <a:lvl9pPr marL="0" lvl="8" indent="0" algn="r">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24" name="Google Shape;24;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3" name="Picture 2" descr="Dakota State University Logo">
            <a:extLst>
              <a:ext uri="{FF2B5EF4-FFF2-40B4-BE49-F238E27FC236}">
                <a16:creationId xmlns:a16="http://schemas.microsoft.com/office/drawing/2014/main" id="{24A777AB-2F9B-F370-4357-7F856CC1FC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bg1"/>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SECURITY FIRST PRINCIPLES: LEAST PRIVILEGE</a:t>
            </a:r>
            <a:endParaRPr dirty="0"/>
          </a:p>
        </p:txBody>
      </p:sp>
      <p:sp>
        <p:nvSpPr>
          <p:cNvPr id="30" name="Google Shape;30;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9"/>
        <p:cNvGrpSpPr/>
        <p:nvPr/>
      </p:nvGrpSpPr>
      <p:grpSpPr>
        <a:xfrm>
          <a:off x="0" y="0"/>
          <a:ext cx="0" cy="0"/>
          <a:chOff x="0" y="0"/>
          <a:chExt cx="0" cy="0"/>
        </a:xfrm>
      </p:grpSpPr>
      <p:sp>
        <p:nvSpPr>
          <p:cNvPr id="10" name="Google Shape;10;p4"/>
          <p:cNvSpPr/>
          <p:nvPr/>
        </p:nvSpPr>
        <p:spPr>
          <a:xfrm>
            <a:off x="1"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1;p4"/>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b="1"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u="none">
                <a:solidFill>
                  <a:schemeClr val="dk1"/>
                </a:solidFill>
                <a:latin typeface="Arial"/>
                <a:ea typeface="Arial"/>
                <a:cs typeface="Arial"/>
                <a:sym typeface="Arial"/>
              </a:defRPr>
            </a:lvl1pPr>
            <a:lvl2pPr marL="0" marR="0" lvl="1" indent="0" algn="r" rtl="0">
              <a:spcBef>
                <a:spcPts val="0"/>
              </a:spcBef>
              <a:buNone/>
              <a:defRPr sz="1400" b="1" u="none">
                <a:solidFill>
                  <a:schemeClr val="dk1"/>
                </a:solidFill>
                <a:latin typeface="Arial"/>
                <a:ea typeface="Arial"/>
                <a:cs typeface="Arial"/>
                <a:sym typeface="Arial"/>
              </a:defRPr>
            </a:lvl2pPr>
            <a:lvl3pPr marL="0" marR="0" lvl="2" indent="0" algn="r" rtl="0">
              <a:spcBef>
                <a:spcPts val="0"/>
              </a:spcBef>
              <a:buNone/>
              <a:defRPr sz="1400" b="1" u="none">
                <a:solidFill>
                  <a:schemeClr val="dk1"/>
                </a:solidFill>
                <a:latin typeface="Arial"/>
                <a:ea typeface="Arial"/>
                <a:cs typeface="Arial"/>
                <a:sym typeface="Arial"/>
              </a:defRPr>
            </a:lvl3pPr>
            <a:lvl4pPr marL="0" marR="0" lvl="3" indent="0" algn="r" rtl="0">
              <a:spcBef>
                <a:spcPts val="0"/>
              </a:spcBef>
              <a:buNone/>
              <a:defRPr sz="1400" b="1" u="none">
                <a:solidFill>
                  <a:schemeClr val="dk1"/>
                </a:solidFill>
                <a:latin typeface="Arial"/>
                <a:ea typeface="Arial"/>
                <a:cs typeface="Arial"/>
                <a:sym typeface="Arial"/>
              </a:defRPr>
            </a:lvl4pPr>
            <a:lvl5pPr marL="0" marR="0" lvl="4" indent="0" algn="r" rtl="0">
              <a:spcBef>
                <a:spcPts val="0"/>
              </a:spcBef>
              <a:buNone/>
              <a:defRPr sz="1400" b="1" u="none">
                <a:solidFill>
                  <a:schemeClr val="dk1"/>
                </a:solidFill>
                <a:latin typeface="Arial"/>
                <a:ea typeface="Arial"/>
                <a:cs typeface="Arial"/>
                <a:sym typeface="Arial"/>
              </a:defRPr>
            </a:lvl5pPr>
            <a:lvl6pPr marL="0" marR="0" lvl="5" indent="0" algn="r" rtl="0">
              <a:spcBef>
                <a:spcPts val="0"/>
              </a:spcBef>
              <a:buNone/>
              <a:defRPr sz="1400" b="1" u="none">
                <a:solidFill>
                  <a:schemeClr val="dk1"/>
                </a:solidFill>
                <a:latin typeface="Arial"/>
                <a:ea typeface="Arial"/>
                <a:cs typeface="Arial"/>
                <a:sym typeface="Arial"/>
              </a:defRPr>
            </a:lvl6pPr>
            <a:lvl7pPr marL="0" marR="0" lvl="6" indent="0" algn="r" rtl="0">
              <a:spcBef>
                <a:spcPts val="0"/>
              </a:spcBef>
              <a:buNone/>
              <a:defRPr sz="1400" b="1" u="none">
                <a:solidFill>
                  <a:schemeClr val="dk1"/>
                </a:solidFill>
                <a:latin typeface="Arial"/>
                <a:ea typeface="Arial"/>
                <a:cs typeface="Arial"/>
                <a:sym typeface="Arial"/>
              </a:defRPr>
            </a:lvl7pPr>
            <a:lvl8pPr marL="0" marR="0" lvl="7" indent="0" algn="r" rtl="0">
              <a:spcBef>
                <a:spcPts val="0"/>
              </a:spcBef>
              <a:buNone/>
              <a:defRPr sz="1400" b="1" u="none">
                <a:solidFill>
                  <a:schemeClr val="dk1"/>
                </a:solidFill>
                <a:latin typeface="Arial"/>
                <a:ea typeface="Arial"/>
                <a:cs typeface="Arial"/>
                <a:sym typeface="Arial"/>
              </a:defRPr>
            </a:lvl8pPr>
            <a:lvl9pPr marL="0" marR="0" lvl="8" indent="0" algn="r" rtl="0">
              <a:spcBef>
                <a:spcPts val="0"/>
              </a:spcBef>
              <a:buNone/>
              <a:defRPr sz="1400" b="1"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2" name="Picture 1" descr="Dakota State University Logo">
            <a:extLst>
              <a:ext uri="{FF2B5EF4-FFF2-40B4-BE49-F238E27FC236}">
                <a16:creationId xmlns:a16="http://schemas.microsoft.com/office/drawing/2014/main" id="{A106E142-9E9F-8966-9670-FB2C389865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hyperlink" Target="https://csrc.nist.gov/pubs/sp/800/192/final" TargetMode="External"/><Relationship Id="rId13" Type="http://schemas.openxmlformats.org/officeDocument/2006/relationships/hyperlink" Target="https://delinea.com/blog/windows-privilege-escalation" TargetMode="External"/><Relationship Id="rId3" Type="http://schemas.openxmlformats.org/officeDocument/2006/relationships/hyperlink" Target="https://mlhale.github.io/nebraska-gencyber-modules/intro_to_first_principles/README/" TargetMode="External"/><Relationship Id="rId7" Type="http://schemas.openxmlformats.org/officeDocument/2006/relationships/hyperlink" Target="https://www.geeksforgeeks.org/introduction-to-classic-security-models/" TargetMode="External"/><Relationship Id="rId12" Type="http://schemas.openxmlformats.org/officeDocument/2006/relationships/hyperlink" Target="https://www.cynet.com/network-attacks/privilege-escal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8/html/configuring_basic_system_settings/managing-sudo-access_configuring-basic-system-settings" TargetMode="External"/><Relationship Id="rId11" Type="http://schemas.openxmlformats.org/officeDocument/2006/relationships/hyperlink" Target="https://www.crowdstrike.com/cybersecurity-101/privilege-escalation/" TargetMode="External"/><Relationship Id="rId5" Type="http://schemas.openxmlformats.org/officeDocument/2006/relationships/hyperlink" Target="https://www.redhat.com/sysadmin/suid-sgid-sticky-bit" TargetMode="External"/><Relationship Id="rId10" Type="http://schemas.openxmlformats.org/officeDocument/2006/relationships/hyperlink" Target="https://www.proofpoint.com/us/threat-reference/privilege-escalation" TargetMode="External"/><Relationship Id="rId4" Type="http://schemas.openxmlformats.org/officeDocument/2006/relationships/hyperlink" Target="https://offsec.blog/hidden-danger-how-to-identify-and-mitigate-insecure-windows-services/" TargetMode="External"/><Relationship Id="rId9" Type="http://schemas.openxmlformats.org/officeDocument/2006/relationships/hyperlink" Target="https://techgenix.com/5-access-control-types-comparison/" TargetMode="External"/><Relationship Id="rId14" Type="http://schemas.openxmlformats.org/officeDocument/2006/relationships/hyperlink" Target="https://iasad.me/blogs/linux-privilege-escala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98799F05-AC1B-5E84-4DC2-F479EACF7683}"/>
              </a:ext>
            </a:extLst>
          </p:cNvPr>
          <p:cNvPicPr>
            <a:picLocks noChangeAspect="1"/>
          </p:cNvPicPr>
          <p:nvPr/>
        </p:nvPicPr>
        <p:blipFill>
          <a:blip r:embed="rId3">
            <a:alphaModFix amt="30000"/>
          </a:blip>
          <a:stretch>
            <a:fillRect/>
          </a:stretch>
        </p:blipFill>
        <p:spPr>
          <a:xfrm flipH="1">
            <a:off x="7896683" y="0"/>
            <a:ext cx="4295317" cy="4295317"/>
          </a:xfrm>
          <a:prstGeom prst="rect">
            <a:avLst/>
          </a:prstGeom>
        </p:spPr>
      </p:pic>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b="1" dirty="0"/>
              <a:t>Least Privilege</a:t>
            </a:r>
            <a:endParaRPr b="1"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dirty="0"/>
              <a:t>Security First Principles</a:t>
            </a:r>
          </a:p>
          <a:p>
            <a:pPr marL="0" lvl="0" indent="0" algn="l" rtl="0">
              <a:lnSpc>
                <a:spcPct val="90000"/>
              </a:lnSpc>
              <a:spcBef>
                <a:spcPts val="0"/>
              </a:spcBef>
              <a:spcAft>
                <a:spcPts val="0"/>
              </a:spcAft>
              <a:buSzPts val="2400"/>
              <a:buNone/>
            </a:pPr>
            <a:endParaRPr lang="en-US" dirty="0"/>
          </a:p>
          <a:p>
            <a:pPr marL="0" lvl="0" indent="0" algn="l" rtl="0">
              <a:lnSpc>
                <a:spcPct val="90000"/>
              </a:lnSpc>
              <a:spcBef>
                <a:spcPts val="0"/>
              </a:spcBef>
              <a:spcAft>
                <a:spcPts val="0"/>
              </a:spcAft>
              <a:buSzPts val="2400"/>
              <a:buNone/>
            </a:pPr>
            <a:r>
              <a:rPr lang="en-US" sz="1400" b="1" dirty="0"/>
              <a:t>Wyatt Tauber</a:t>
            </a:r>
          </a:p>
          <a:p>
            <a:pPr marL="0" lvl="0" indent="0" algn="l" rtl="0">
              <a:lnSpc>
                <a:spcPct val="90000"/>
              </a:lnSpc>
              <a:spcBef>
                <a:spcPts val="0"/>
              </a:spcBef>
              <a:spcAft>
                <a:spcPts val="0"/>
              </a:spcAft>
              <a:buSzPts val="2400"/>
              <a:buNone/>
            </a:pPr>
            <a:r>
              <a:rPr lang="en-US" sz="1400" b="1" dirty="0"/>
              <a:t>November 27</a:t>
            </a:r>
            <a:r>
              <a:rPr lang="en-US" sz="1400" b="1" baseline="30000" dirty="0"/>
              <a:t>th</a:t>
            </a:r>
            <a:r>
              <a:rPr lang="en-US" sz="1400" b="1" dirty="0"/>
              <a:t>, 2023</a:t>
            </a:r>
            <a:endParaRPr sz="1400" b="1"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Security Models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Classic Types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5" name="Graphic 4" descr="Network diagram outline">
            <a:extLst>
              <a:ext uri="{FF2B5EF4-FFF2-40B4-BE49-F238E27FC236}">
                <a16:creationId xmlns:a16="http://schemas.microsoft.com/office/drawing/2014/main" id="{6BF3750C-76B4-E388-4242-D1D11F41A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9201" y="-723551"/>
            <a:ext cx="4297680" cy="4297680"/>
          </a:xfrm>
          <a:prstGeom prst="rect">
            <a:avLst/>
          </a:prstGeom>
        </p:spPr>
      </p:pic>
    </p:spTree>
    <p:extLst>
      <p:ext uri="{BB962C8B-B14F-4D97-AF65-F5344CB8AC3E}">
        <p14:creationId xmlns:p14="http://schemas.microsoft.com/office/powerpoint/2010/main" val="145576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AEE-5D6F-D2B6-C5D5-6A97A9142D70}"/>
              </a:ext>
            </a:extLst>
          </p:cNvPr>
          <p:cNvSpPr>
            <a:spLocks noGrp="1"/>
          </p:cNvSpPr>
          <p:nvPr>
            <p:ph type="title"/>
          </p:nvPr>
        </p:nvSpPr>
        <p:spPr/>
        <p:txBody>
          <a:bodyPr/>
          <a:lstStyle/>
          <a:p>
            <a:r>
              <a:rPr lang="en-US" dirty="0"/>
              <a:t>What is a Security Model?</a:t>
            </a:r>
          </a:p>
        </p:txBody>
      </p:sp>
      <p:sp>
        <p:nvSpPr>
          <p:cNvPr id="3" name="Text Placeholder 2">
            <a:extLst>
              <a:ext uri="{FF2B5EF4-FFF2-40B4-BE49-F238E27FC236}">
                <a16:creationId xmlns:a16="http://schemas.microsoft.com/office/drawing/2014/main" id="{90BC124B-38E9-98DA-C0C1-8DC1EB32D1A9}"/>
              </a:ext>
            </a:extLst>
          </p:cNvPr>
          <p:cNvSpPr>
            <a:spLocks noGrp="1"/>
          </p:cNvSpPr>
          <p:nvPr>
            <p:ph type="body" idx="1"/>
          </p:nvPr>
        </p:nvSpPr>
        <p:spPr/>
        <p:txBody>
          <a:bodyPr/>
          <a:lstStyle/>
          <a:p>
            <a:pPr>
              <a:buFont typeface="Arial" panose="020B0604020202020204" pitchFamily="34" charset="0"/>
              <a:buChar char="•"/>
            </a:pPr>
            <a:r>
              <a:rPr lang="en-US" b="1" i="1" dirty="0"/>
              <a:t>Security models </a:t>
            </a:r>
            <a:r>
              <a:rPr lang="en-US" dirty="0"/>
              <a:t>define </a:t>
            </a:r>
            <a:r>
              <a:rPr lang="en-US" b="1" dirty="0"/>
              <a:t>rules of behavior </a:t>
            </a:r>
            <a:r>
              <a:rPr lang="en-US" dirty="0"/>
              <a:t>for an information system to enforce policies related to system security.</a:t>
            </a:r>
          </a:p>
          <a:p>
            <a:pPr lvl="1">
              <a:buFont typeface="Arial" panose="020B0604020202020204" pitchFamily="34" charset="0"/>
              <a:buChar char="•"/>
            </a:pPr>
            <a:r>
              <a:rPr lang="en-US" dirty="0"/>
              <a:t>Typically involve confidentiality and/or integrity policies of the system</a:t>
            </a:r>
          </a:p>
          <a:p>
            <a:pPr lvl="1">
              <a:buFont typeface="Arial" panose="020B0604020202020204" pitchFamily="34" charset="0"/>
              <a:buChar char="•"/>
            </a:pPr>
            <a:r>
              <a:rPr lang="en-US" dirty="0"/>
              <a:t>Define allowable behavior for one or more aspects of system operation</a:t>
            </a:r>
          </a:p>
          <a:p>
            <a:pPr lvl="1">
              <a:buFont typeface="Arial" panose="020B0604020202020204" pitchFamily="34" charset="0"/>
              <a:buChar char="•"/>
            </a:pPr>
            <a:r>
              <a:rPr lang="en-US" dirty="0"/>
              <a:t>Technology enforces rules of behavior to ensure security goals</a:t>
            </a:r>
          </a:p>
          <a:p>
            <a:pPr>
              <a:buFont typeface="Arial" panose="020B0604020202020204" pitchFamily="34" charset="0"/>
              <a:buChar char="•"/>
            </a:pPr>
            <a:r>
              <a:rPr lang="en-US" b="1" dirty="0"/>
              <a:t>Most OSs </a:t>
            </a:r>
            <a:r>
              <a:rPr lang="en-US" dirty="0"/>
              <a:t>implement </a:t>
            </a:r>
            <a:r>
              <a:rPr lang="en-US" b="1" dirty="0"/>
              <a:t>elements</a:t>
            </a:r>
            <a:r>
              <a:rPr lang="en-US" dirty="0"/>
              <a:t> of these security models.</a:t>
            </a:r>
          </a:p>
          <a:p>
            <a:pPr lvl="1">
              <a:buFont typeface="Arial" panose="020B0604020202020204" pitchFamily="34" charset="0"/>
              <a:buChar char="•"/>
            </a:pPr>
            <a:r>
              <a:rPr lang="en-US" dirty="0"/>
              <a:t>Not perfect implementations of the academic models </a:t>
            </a:r>
          </a:p>
          <a:p>
            <a:pPr lvl="1">
              <a:buFont typeface="Arial" panose="020B0604020202020204" pitchFamily="34" charset="0"/>
              <a:buChar char="•"/>
            </a:pPr>
            <a:r>
              <a:rPr lang="en-US" dirty="0"/>
              <a:t>Practical implementations which are functionality consistent</a:t>
            </a:r>
          </a:p>
        </p:txBody>
      </p:sp>
      <p:sp>
        <p:nvSpPr>
          <p:cNvPr id="4" name="Slide Number Placeholder 3">
            <a:extLst>
              <a:ext uri="{FF2B5EF4-FFF2-40B4-BE49-F238E27FC236}">
                <a16:creationId xmlns:a16="http://schemas.microsoft.com/office/drawing/2014/main" id="{94D05A1E-34BA-B8B2-913D-FE771FCDF7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5" name="TextBox 4">
            <a:extLst>
              <a:ext uri="{FF2B5EF4-FFF2-40B4-BE49-F238E27FC236}">
                <a16:creationId xmlns:a16="http://schemas.microsoft.com/office/drawing/2014/main" id="{9B018D19-CFE1-6E68-CA94-42AA1B265AB6}"/>
              </a:ext>
            </a:extLst>
          </p:cNvPr>
          <p:cNvSpPr txBox="1"/>
          <p:nvPr/>
        </p:nvSpPr>
        <p:spPr>
          <a:xfrm>
            <a:off x="1097280" y="4745382"/>
            <a:ext cx="6332290" cy="1123712"/>
          </a:xfrm>
          <a:prstGeom prst="roundRect">
            <a:avLst/>
          </a:prstGeom>
          <a:solidFill>
            <a:schemeClr val="tx2"/>
          </a:solidFill>
          <a:ln w="28575">
            <a:solidFill>
              <a:schemeClr val="accent1"/>
            </a:solidFill>
          </a:ln>
        </p:spPr>
        <p:txBody>
          <a:bodyPr wrap="square" rtlCol="0">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Subject-Object Notation</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S is a subject, O is an object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Property denoted by P(O) and P(S)</a:t>
            </a:r>
          </a:p>
        </p:txBody>
      </p:sp>
    </p:spTree>
    <p:extLst>
      <p:ext uri="{BB962C8B-B14F-4D97-AF65-F5344CB8AC3E}">
        <p14:creationId xmlns:p14="http://schemas.microsoft.com/office/powerpoint/2010/main" val="272102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C66-2FA5-D5CA-F731-2519E316604B}"/>
              </a:ext>
            </a:extLst>
          </p:cNvPr>
          <p:cNvSpPr>
            <a:spLocks noGrp="1"/>
          </p:cNvSpPr>
          <p:nvPr>
            <p:ph type="title"/>
          </p:nvPr>
        </p:nvSpPr>
        <p:spPr/>
        <p:txBody>
          <a:bodyPr/>
          <a:lstStyle/>
          <a:p>
            <a:r>
              <a:rPr lang="en-US" dirty="0"/>
              <a:t>Bell-LaPadula (BLP)</a:t>
            </a:r>
          </a:p>
        </p:txBody>
      </p:sp>
      <p:sp>
        <p:nvSpPr>
          <p:cNvPr id="3" name="Text Placeholder 2">
            <a:extLst>
              <a:ext uri="{FF2B5EF4-FFF2-40B4-BE49-F238E27FC236}">
                <a16:creationId xmlns:a16="http://schemas.microsoft.com/office/drawing/2014/main" id="{7D879B38-61A7-BF7B-4367-1C4B19EC354A}"/>
              </a:ext>
            </a:extLst>
          </p:cNvPr>
          <p:cNvSpPr>
            <a:spLocks noGrp="1"/>
          </p:cNvSpPr>
          <p:nvPr>
            <p:ph type="body" idx="1"/>
          </p:nvPr>
        </p:nvSpPr>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Bell-LaPadula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multi-layered security </a:t>
            </a:r>
            <a:r>
              <a:rPr lang="en-US" dirty="0">
                <a:effectLst/>
                <a:latin typeface="Calibri" panose="020F0502020204030204" pitchFamily="34" charset="0"/>
                <a:ea typeface="Calibri" panose="020F0502020204030204" pitchFamily="34" charset="0"/>
                <a:cs typeface="Calibri" panose="020F0502020204030204" pitchFamily="34" charset="0"/>
              </a:rPr>
              <a:t>(MLS).</a:t>
            </a:r>
          </a:p>
          <a:p>
            <a:pPr>
              <a:buFont typeface="Arial" panose="020B0604020202020204" pitchFamily="34" charset="0"/>
              <a:buChar char="•"/>
            </a:pPr>
            <a:r>
              <a:rPr lang="en-US" sz="1800" dirty="0"/>
              <a:t>Assigns a </a:t>
            </a:r>
            <a:r>
              <a:rPr lang="en-US" sz="1800" b="1" dirty="0"/>
              <a:t>security label (L)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confidentiality</a:t>
            </a:r>
          </a:p>
          <a:p>
            <a:pPr>
              <a:buFont typeface="Arial" panose="020B0604020202020204" pitchFamily="34" charset="0"/>
              <a:buChar char="•"/>
            </a:pPr>
            <a:r>
              <a:rPr lang="en-US" sz="1800" dirty="0"/>
              <a:t>Intended to prevent </a:t>
            </a:r>
            <a:r>
              <a:rPr lang="en-US" sz="1800" b="1" dirty="0"/>
              <a:t>unauthorized reading</a:t>
            </a:r>
          </a:p>
        </p:txBody>
      </p:sp>
      <p:sp>
        <p:nvSpPr>
          <p:cNvPr id="4" name="Slide Number Placeholder 3">
            <a:extLst>
              <a:ext uri="{FF2B5EF4-FFF2-40B4-BE49-F238E27FC236}">
                <a16:creationId xmlns:a16="http://schemas.microsoft.com/office/drawing/2014/main" id="{C89BFF9C-8CBB-4ADF-A55F-FE436FD43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Google Shape;53;p3">
            <a:extLst>
              <a:ext uri="{FF2B5EF4-FFF2-40B4-BE49-F238E27FC236}">
                <a16:creationId xmlns:a16="http://schemas.microsoft.com/office/drawing/2014/main" id="{4F5B5DD1-74DD-4D66-0ABD-81D85553357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A81DD56B-A9E0-BD32-7203-96D8DD85A237}"/>
              </a:ext>
            </a:extLst>
          </p:cNvPr>
          <p:cNvGraphicFramePr>
            <a:graphicFrameLocks noGrp="1"/>
          </p:cNvGraphicFramePr>
          <p:nvPr>
            <p:extLst>
              <p:ext uri="{D42A27DB-BD31-4B8C-83A1-F6EECF244321}">
                <p14:modId xmlns:p14="http://schemas.microsoft.com/office/powerpoint/2010/main" val="286852458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Simple Security</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L(O) ≤ L(S)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38642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19046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Strong Star (**)</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 can write O if and only if </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7" name="TextBox 6">
            <a:extLst>
              <a:ext uri="{FF2B5EF4-FFF2-40B4-BE49-F238E27FC236}">
                <a16:creationId xmlns:a16="http://schemas.microsoft.com/office/drawing/2014/main" id="{38C65EC0-19F7-35AD-C886-E3A1C78C93A0}"/>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921-E549-56F2-0702-9D1BD8B561AF}"/>
              </a:ext>
            </a:extLst>
          </p:cNvPr>
          <p:cNvSpPr>
            <a:spLocks noGrp="1"/>
          </p:cNvSpPr>
          <p:nvPr>
            <p:ph type="title"/>
          </p:nvPr>
        </p:nvSpPr>
        <p:spPr/>
        <p:txBody>
          <a:bodyPr/>
          <a:lstStyle/>
          <a:p>
            <a:r>
              <a:rPr lang="en-US" dirty="0"/>
              <a:t>Biba</a:t>
            </a:r>
          </a:p>
        </p:txBody>
      </p:sp>
      <p:sp>
        <p:nvSpPr>
          <p:cNvPr id="4" name="Slide Number Placeholder 3">
            <a:extLst>
              <a:ext uri="{FF2B5EF4-FFF2-40B4-BE49-F238E27FC236}">
                <a16:creationId xmlns:a16="http://schemas.microsoft.com/office/drawing/2014/main" id="{45A27095-9EC9-B33E-51B9-D3E5F4056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53;p3">
            <a:extLst>
              <a:ext uri="{FF2B5EF4-FFF2-40B4-BE49-F238E27FC236}">
                <a16:creationId xmlns:a16="http://schemas.microsoft.com/office/drawing/2014/main" id="{7E62505C-45CC-8A92-3A76-9DCBDD4A1233}"/>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11" name="Text Placeholder 2">
            <a:extLst>
              <a:ext uri="{FF2B5EF4-FFF2-40B4-BE49-F238E27FC236}">
                <a16:creationId xmlns:a16="http://schemas.microsoft.com/office/drawing/2014/main" id="{0227A646-3218-71DD-804E-E7C397BC8D2B}"/>
              </a:ext>
            </a:extLst>
          </p:cNvPr>
          <p:cNvSpPr>
            <a:spLocks noGrp="1"/>
          </p:cNvSpPr>
          <p:nvPr>
            <p:ph type="body" idx="1"/>
          </p:nvPr>
        </p:nvSpPr>
        <p:spPr>
          <a:xfrm>
            <a:off x="1097280" y="1845734"/>
            <a:ext cx="10058400"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Biba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state consistency</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data validation.</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an </a:t>
            </a:r>
            <a:r>
              <a:rPr lang="en-US" sz="1800" b="1" dirty="0"/>
              <a:t>integrity level (I)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integrity</a:t>
            </a:r>
          </a:p>
          <a:p>
            <a:pPr>
              <a:buFont typeface="Arial" panose="020B0604020202020204" pitchFamily="34" charset="0"/>
              <a:buChar char="•"/>
            </a:pPr>
            <a:r>
              <a:rPr lang="en-US" sz="1800" dirty="0"/>
              <a:t>Intended to prevent </a:t>
            </a:r>
            <a:r>
              <a:rPr lang="en-US" sz="1800" b="1" dirty="0"/>
              <a:t>unauthorized writing</a:t>
            </a:r>
          </a:p>
        </p:txBody>
      </p:sp>
      <p:graphicFrame>
        <p:nvGraphicFramePr>
          <p:cNvPr id="12" name="Table 11">
            <a:extLst>
              <a:ext uri="{FF2B5EF4-FFF2-40B4-BE49-F238E27FC236}">
                <a16:creationId xmlns:a16="http://schemas.microsoft.com/office/drawing/2014/main" id="{7DA533AB-E4D4-6BC1-69E8-AEFE0159010C}"/>
              </a:ext>
            </a:extLst>
          </p:cNvPr>
          <p:cNvGraphicFramePr>
            <a:graphicFrameLocks noGrp="1"/>
          </p:cNvGraphicFramePr>
          <p:nvPr>
            <p:extLst>
              <p:ext uri="{D42A27DB-BD31-4B8C-83A1-F6EECF244321}">
                <p14:modId xmlns:p14="http://schemas.microsoft.com/office/powerpoint/2010/main" val="297593073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Simple Integrity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I(S) ≤ I(O)</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I(O) ≤ I(S)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Invocation</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If S reads O, then I(S) = min(I(S), I(O))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13" name="TextBox 12">
            <a:extLst>
              <a:ext uri="{FF2B5EF4-FFF2-40B4-BE49-F238E27FC236}">
                <a16:creationId xmlns:a16="http://schemas.microsoft.com/office/drawing/2014/main" id="{BA52E161-4677-B7D6-5CC0-B917C0399881}"/>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“No read down, no write up”</a:t>
            </a:r>
          </a:p>
        </p:txBody>
      </p:sp>
    </p:spTree>
    <p:extLst>
      <p:ext uri="{BB962C8B-B14F-4D97-AF65-F5344CB8AC3E}">
        <p14:creationId xmlns:p14="http://schemas.microsoft.com/office/powerpoint/2010/main" val="167901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809-DF34-EBBC-2843-E7B4E79070E5}"/>
              </a:ext>
            </a:extLst>
          </p:cNvPr>
          <p:cNvSpPr>
            <a:spLocks noGrp="1"/>
          </p:cNvSpPr>
          <p:nvPr>
            <p:ph type="title"/>
          </p:nvPr>
        </p:nvSpPr>
        <p:spPr/>
        <p:txBody>
          <a:bodyPr/>
          <a:lstStyle/>
          <a:p>
            <a:r>
              <a:rPr lang="en-US" dirty="0"/>
              <a:t>Clark-Wilson (CW)</a:t>
            </a:r>
          </a:p>
        </p:txBody>
      </p:sp>
      <p:sp>
        <p:nvSpPr>
          <p:cNvPr id="4" name="Slide Number Placeholder 3">
            <a:extLst>
              <a:ext uri="{FF2B5EF4-FFF2-40B4-BE49-F238E27FC236}">
                <a16:creationId xmlns:a16="http://schemas.microsoft.com/office/drawing/2014/main" id="{1E2CFE35-0623-C8C6-C627-FBD71C506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Text Placeholder 2">
            <a:extLst>
              <a:ext uri="{FF2B5EF4-FFF2-40B4-BE49-F238E27FC236}">
                <a16:creationId xmlns:a16="http://schemas.microsoft.com/office/drawing/2014/main" id="{3B2F35D7-509A-43FF-1445-D5828BAEAC19}"/>
              </a:ext>
            </a:extLst>
          </p:cNvPr>
          <p:cNvSpPr>
            <a:spLocks noGrp="1"/>
          </p:cNvSpPr>
          <p:nvPr>
            <p:ph type="body" idx="1"/>
          </p:nvPr>
        </p:nvSpPr>
        <p:spPr>
          <a:xfrm>
            <a:off x="1097280" y="1845734"/>
            <a:ext cx="4791792"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Clark-Wilson model </a:t>
            </a:r>
            <a:r>
              <a:rPr lang="en-US" b="1" dirty="0">
                <a:latin typeface="Calibri" panose="020F0502020204030204" pitchFamily="34" charset="0"/>
                <a:ea typeface="Calibri" panose="020F0502020204030204" pitchFamily="34" charset="0"/>
                <a:cs typeface="Calibri" panose="020F0502020204030204" pitchFamily="34" charset="0"/>
              </a:rPr>
              <a:t>improves </a:t>
            </a:r>
            <a:r>
              <a:rPr lang="en-US" dirty="0">
                <a:latin typeface="Calibri" panose="020F0502020204030204" pitchFamily="34" charset="0"/>
                <a:ea typeface="Calibri" panose="020F0502020204030204" pitchFamily="34" charset="0"/>
                <a:cs typeface="Calibri" panose="020F0502020204030204" pitchFamily="34" charset="0"/>
              </a:rPr>
              <a:t>the</a:t>
            </a:r>
            <a:r>
              <a:rPr lang="en-US" b="1" dirty="0">
                <a:latin typeface="Calibri" panose="020F0502020204030204" pitchFamily="34" charset="0"/>
                <a:ea typeface="Calibri" panose="020F0502020204030204" pitchFamily="34" charset="0"/>
                <a:cs typeface="Calibri" panose="020F0502020204030204" pitchFamily="34" charset="0"/>
              </a:rPr>
              <a:t> Biba model </a:t>
            </a:r>
            <a:r>
              <a:rPr lang="en-US" dirty="0">
                <a:latin typeface="Calibri" panose="020F0502020204030204" pitchFamily="34" charset="0"/>
                <a:ea typeface="Calibri" panose="020F0502020204030204" pitchFamily="34" charset="0"/>
                <a:cs typeface="Calibri" panose="020F0502020204030204" pitchFamily="34" charset="0"/>
              </a:rPr>
              <a:t>by describing its </a:t>
            </a:r>
            <a:r>
              <a:rPr lang="en-US" b="1" dirty="0">
                <a:latin typeface="Calibri" panose="020F0502020204030204" pitchFamily="34" charset="0"/>
                <a:ea typeface="Calibri" panose="020F0502020204030204" pitchFamily="34" charset="0"/>
                <a:cs typeface="Calibri" panose="020F0502020204030204" pitchFamily="34" charset="0"/>
              </a:rPr>
              <a:t>properties </a:t>
            </a:r>
            <a:r>
              <a:rPr lang="en-US" dirty="0">
                <a:latin typeface="Calibri" panose="020F0502020204030204" pitchFamily="34" charset="0"/>
                <a:ea typeface="Calibri" panose="020F0502020204030204" pitchFamily="34" charset="0"/>
                <a:cs typeface="Calibri" panose="020F0502020204030204" pitchFamily="34" charset="0"/>
              </a:rPr>
              <a:t>at the </a:t>
            </a:r>
            <a:r>
              <a:rPr lang="en-US" b="1" dirty="0">
                <a:latin typeface="Calibri" panose="020F0502020204030204" pitchFamily="34" charset="0"/>
                <a:ea typeface="Calibri" panose="020F0502020204030204" pitchFamily="34" charset="0"/>
                <a:cs typeface="Calibri" panose="020F0502020204030204" pitchFamily="34" charset="0"/>
              </a:rPr>
              <a:t>transaction level</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 </a:t>
            </a:r>
            <a:r>
              <a:rPr lang="en-US" sz="1800" b="1" dirty="0"/>
              <a:t>subject-program-object</a:t>
            </a:r>
            <a:r>
              <a:rPr lang="en-US" sz="1800" dirty="0"/>
              <a:t> binding for each</a:t>
            </a:r>
            <a:br>
              <a:rPr lang="en-US" sz="1800" dirty="0"/>
            </a:br>
            <a:r>
              <a:rPr lang="en-US" sz="1800" dirty="0"/>
              <a:t>transaction</a:t>
            </a:r>
            <a:endParaRPr lang="en-US" sz="1800" b="1" dirty="0"/>
          </a:p>
          <a:p>
            <a:pPr>
              <a:buFont typeface="Arial" panose="020B0604020202020204" pitchFamily="34" charset="0"/>
              <a:buChar char="•"/>
            </a:pPr>
            <a:r>
              <a:rPr lang="en-US" sz="1800" dirty="0"/>
              <a:t>Defines </a:t>
            </a:r>
            <a:r>
              <a:rPr lang="en-US" sz="1800" b="1" dirty="0"/>
              <a:t>rules</a:t>
            </a:r>
            <a:r>
              <a:rPr lang="en-US" sz="1800" dirty="0"/>
              <a:t> of two types </a:t>
            </a:r>
            <a:r>
              <a:rPr lang="en-US" sz="1800" b="1" dirty="0"/>
              <a:t>guaranteeing system integrity</a:t>
            </a:r>
          </a:p>
          <a:p>
            <a:pPr>
              <a:buFont typeface="Arial" panose="020B0604020202020204" pitchFamily="34" charset="0"/>
              <a:buChar char="•"/>
            </a:pPr>
            <a:r>
              <a:rPr lang="en-US" sz="1800" dirty="0"/>
              <a:t>Concerned with </a:t>
            </a:r>
            <a:r>
              <a:rPr lang="en-US" sz="1800" b="1" dirty="0"/>
              <a:t>separation of duties</a:t>
            </a:r>
          </a:p>
          <a:p>
            <a:pPr>
              <a:buFont typeface="Arial" panose="020B0604020202020204" pitchFamily="34" charset="0"/>
              <a:buChar char="•"/>
            </a:pPr>
            <a:r>
              <a:rPr lang="en-US" sz="1800" dirty="0"/>
              <a:t>Intended to prevent </a:t>
            </a:r>
            <a:r>
              <a:rPr lang="en-US" sz="1800" b="1" dirty="0"/>
              <a:t>undesirable changes by authorized subjects</a:t>
            </a:r>
          </a:p>
        </p:txBody>
      </p:sp>
      <p:graphicFrame>
        <p:nvGraphicFramePr>
          <p:cNvPr id="9" name="Table 8">
            <a:extLst>
              <a:ext uri="{FF2B5EF4-FFF2-40B4-BE49-F238E27FC236}">
                <a16:creationId xmlns:a16="http://schemas.microsoft.com/office/drawing/2014/main" id="{BAE1AEA9-50F4-BFAA-110C-E503D16477AF}"/>
              </a:ext>
            </a:extLst>
          </p:cNvPr>
          <p:cNvGraphicFramePr>
            <a:graphicFrameLocks noGrp="1"/>
          </p:cNvGraphicFramePr>
          <p:nvPr>
            <p:extLst>
              <p:ext uri="{D42A27DB-BD31-4B8C-83A1-F6EECF244321}">
                <p14:modId xmlns:p14="http://schemas.microsoft.com/office/powerpoint/2010/main" val="3633883174"/>
              </p:ext>
            </p:extLst>
          </p:nvPr>
        </p:nvGraphicFramePr>
        <p:xfrm>
          <a:off x="6543413" y="1906694"/>
          <a:ext cx="5082330" cy="4114800"/>
        </p:xfrm>
        <a:graphic>
          <a:graphicData uri="http://schemas.openxmlformats.org/drawingml/2006/table">
            <a:tbl>
              <a:tblPr firstRow="1" bandRow="1">
                <a:tableStyleId>{5C22544A-7EE6-4342-B048-85BDC9FD1C3A}</a:tableStyleId>
              </a:tblPr>
              <a:tblGrid>
                <a:gridCol w="1275933">
                  <a:extLst>
                    <a:ext uri="{9D8B030D-6E8A-4147-A177-3AD203B41FA5}">
                      <a16:colId xmlns:a16="http://schemas.microsoft.com/office/drawing/2014/main" val="3853038030"/>
                    </a:ext>
                  </a:extLst>
                </a:gridCol>
                <a:gridCol w="3806397">
                  <a:extLst>
                    <a:ext uri="{9D8B030D-6E8A-4147-A177-3AD203B41FA5}">
                      <a16:colId xmlns:a16="http://schemas.microsoft.com/office/drawing/2014/main" val="3763385668"/>
                    </a:ext>
                  </a:extLst>
                </a:gridCol>
              </a:tblGrid>
              <a:tr h="139467">
                <a:tc>
                  <a:txBody>
                    <a:bodyPr/>
                    <a:lstStyle/>
                    <a:p>
                      <a:r>
                        <a:rPr lang="en-US" dirty="0">
                          <a:latin typeface="Calibri" panose="020F0502020204030204" pitchFamily="34" charset="0"/>
                          <a:ea typeface="Calibri" panose="020F0502020204030204" pitchFamily="34" charset="0"/>
                          <a:cs typeface="Calibri" panose="020F0502020204030204" pitchFamily="34" charset="0"/>
                        </a:rPr>
                        <a:t>Rule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Certification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separate duties between certification and enforcement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When verification is executed, it guarantees all data are valid</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some data, a transformation must produce valid data</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all unverified data, a transformation must produce verified data or reject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All transformations must log sufficiently to recreate operation</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Enforcement</a:t>
                      </a:r>
                    </a:p>
                  </a:txBody>
                  <a:tcPr/>
                </a:tc>
                <a:tc>
                  <a:txBody>
                    <a:bodyPr/>
                    <a:lstStyle/>
                    <a:p>
                      <a:pPr rtl="0"/>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maintain list of triples and ensure only certified transformations are run.</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authenticate users.</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Verify that authenticated users are authorized to run a transformation on a data.</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Only the certifier for a transformation may change triples associated w/ that transformation.</a:t>
                      </a:r>
                      <a:endParaRPr lang="en-US"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bl>
          </a:graphicData>
        </a:graphic>
      </p:graphicFrame>
    </p:spTree>
    <p:extLst>
      <p:ext uri="{BB962C8B-B14F-4D97-AF65-F5344CB8AC3E}">
        <p14:creationId xmlns:p14="http://schemas.microsoft.com/office/powerpoint/2010/main" val="311425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Access Control</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Types</a:t>
            </a: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No sign with solid fill">
            <a:extLst>
              <a:ext uri="{FF2B5EF4-FFF2-40B4-BE49-F238E27FC236}">
                <a16:creationId xmlns:a16="http://schemas.microsoft.com/office/drawing/2014/main" id="{09933A12-1ACB-DE99-5107-193EB7BFE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9056" y="236501"/>
            <a:ext cx="4297680" cy="4297680"/>
          </a:xfrm>
          <a:prstGeom prst="rect">
            <a:avLst/>
          </a:prstGeom>
        </p:spPr>
      </p:pic>
      <p:pic>
        <p:nvPicPr>
          <p:cNvPr id="6" name="Graphic 5" descr="Checkmark with solid fill">
            <a:extLst>
              <a:ext uri="{FF2B5EF4-FFF2-40B4-BE49-F238E27FC236}">
                <a16:creationId xmlns:a16="http://schemas.microsoft.com/office/drawing/2014/main" id="{5E46D4C0-CD57-B111-DFCB-1A1E494D0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0197" y="-1389888"/>
            <a:ext cx="4297680" cy="4297680"/>
          </a:xfrm>
          <a:prstGeom prst="rect">
            <a:avLst/>
          </a:prstGeom>
        </p:spPr>
      </p:pic>
    </p:spTree>
    <p:extLst>
      <p:ext uri="{BB962C8B-B14F-4D97-AF65-F5344CB8AC3E}">
        <p14:creationId xmlns:p14="http://schemas.microsoft.com/office/powerpoint/2010/main" val="179220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BA0E-60A4-F1AB-ECB2-07CC6AC67599}"/>
              </a:ext>
            </a:extLst>
          </p:cNvPr>
          <p:cNvSpPr>
            <a:spLocks noGrp="1"/>
          </p:cNvSpPr>
          <p:nvPr>
            <p:ph type="title"/>
          </p:nvPr>
        </p:nvSpPr>
        <p:spPr/>
        <p:txBody>
          <a:bodyPr/>
          <a:lstStyle/>
          <a:p>
            <a:r>
              <a:rPr lang="en-US" dirty="0"/>
              <a:t>What is Access Control?</a:t>
            </a:r>
          </a:p>
        </p:txBody>
      </p:sp>
      <p:sp>
        <p:nvSpPr>
          <p:cNvPr id="3" name="Text Placeholder 2">
            <a:extLst>
              <a:ext uri="{FF2B5EF4-FFF2-40B4-BE49-F238E27FC236}">
                <a16:creationId xmlns:a16="http://schemas.microsoft.com/office/drawing/2014/main" id="{68CBE941-AF1F-CC33-C243-786C983DAB6A}"/>
              </a:ext>
            </a:extLst>
          </p:cNvPr>
          <p:cNvSpPr>
            <a:spLocks noGrp="1"/>
          </p:cNvSpPr>
          <p:nvPr>
            <p:ph type="body" idx="1"/>
          </p:nvPr>
        </p:nvSpPr>
        <p:spPr/>
        <p:txBody>
          <a:bodyPr/>
          <a:lstStyle/>
          <a:p>
            <a:pPr marL="114300" indent="0">
              <a:buNone/>
            </a:pPr>
            <a:r>
              <a:rPr lang="en-US" b="1" i="1" dirty="0"/>
              <a:t>Access control methods </a:t>
            </a:r>
            <a:r>
              <a:rPr lang="en-US" dirty="0"/>
              <a:t>are</a:t>
            </a:r>
            <a:r>
              <a:rPr lang="en-US" b="1" i="1" dirty="0"/>
              <a:t> </a:t>
            </a:r>
            <a:r>
              <a:rPr lang="en-US" b="1" dirty="0"/>
              <a:t>formal presentations </a:t>
            </a:r>
            <a:r>
              <a:rPr lang="en-US" dirty="0"/>
              <a:t>of the </a:t>
            </a:r>
            <a:r>
              <a:rPr lang="en-US" b="1" dirty="0"/>
              <a:t>security policies</a:t>
            </a:r>
            <a:r>
              <a:rPr lang="en-US" dirty="0"/>
              <a:t> enforced by the operating system.</a:t>
            </a:r>
          </a:p>
          <a:p>
            <a:pPr>
              <a:buFont typeface="Arial" panose="020B0604020202020204" pitchFamily="34" charset="0"/>
              <a:buChar char="•"/>
            </a:pPr>
            <a:r>
              <a:rPr lang="en-US" dirty="0"/>
              <a:t>Useful for proving theoretical limitations of systems</a:t>
            </a:r>
          </a:p>
          <a:p>
            <a:pPr>
              <a:buFont typeface="Arial" panose="020B0604020202020204" pitchFamily="34" charset="0"/>
              <a:buChar char="•"/>
            </a:pPr>
            <a:r>
              <a:rPr lang="en-US" dirty="0"/>
              <a:t>Bridge the gap in abstraction between policy and mechanism</a:t>
            </a:r>
          </a:p>
          <a:p>
            <a:pPr marL="114300" indent="0">
              <a:buNone/>
            </a:pPr>
            <a:r>
              <a:rPr lang="en-US" dirty="0"/>
              <a:t>Security models align with access control methods to enforce policies, supporting the principle of least privilege.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1EC8248-8818-429B-2704-64EE4FCCE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Google Shape;53;p3">
            <a:extLst>
              <a:ext uri="{FF2B5EF4-FFF2-40B4-BE49-F238E27FC236}">
                <a16:creationId xmlns:a16="http://schemas.microsoft.com/office/drawing/2014/main" id="{A818B424-8958-12BB-F8CC-2CB0989CE57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CDB7FE7E-21C5-66A8-F14E-8D30B303C75D}"/>
              </a:ext>
            </a:extLst>
          </p:cNvPr>
          <p:cNvGraphicFramePr>
            <a:graphicFrameLocks noGrp="1"/>
          </p:cNvGraphicFramePr>
          <p:nvPr>
            <p:extLst>
              <p:ext uri="{D42A27DB-BD31-4B8C-83A1-F6EECF244321}">
                <p14:modId xmlns:p14="http://schemas.microsoft.com/office/powerpoint/2010/main" val="4284549813"/>
              </p:ext>
            </p:extLst>
          </p:nvPr>
        </p:nvGraphicFramePr>
        <p:xfrm>
          <a:off x="1097280" y="4182534"/>
          <a:ext cx="10058400" cy="1686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643301734"/>
                    </a:ext>
                  </a:extLst>
                </a:gridCol>
                <a:gridCol w="5029200">
                  <a:extLst>
                    <a:ext uri="{9D8B030D-6E8A-4147-A177-3AD203B41FA5}">
                      <a16:colId xmlns:a16="http://schemas.microsoft.com/office/drawing/2014/main" val="312561380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Duty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7015064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Fundamental (Atomic)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Objects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Security parameters</a:t>
                      </a: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write to or modify, create, delete and load for execution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define or change security parameters associated with an object, or affect how these properties are inherited by other objects or subjects that use it in any way</a:t>
                      </a:r>
                    </a:p>
                  </a:txBody>
                  <a:tcPr/>
                </a:tc>
                <a:extLst>
                  <a:ext uri="{0D108BD9-81ED-4DB2-BD59-A6C34878D82A}">
                    <a16:rowId xmlns:a16="http://schemas.microsoft.com/office/drawing/2014/main" val="311190199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Complex</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Sequences of fundamental operations</a:t>
                      </a:r>
                    </a:p>
                  </a:txBody>
                  <a:tcPr/>
                </a:tc>
                <a:extLst>
                  <a:ext uri="{0D108BD9-81ED-4DB2-BD59-A6C34878D82A}">
                    <a16:rowId xmlns:a16="http://schemas.microsoft.com/office/drawing/2014/main" val="42882108"/>
                  </a:ext>
                </a:extLst>
              </a:tr>
            </a:tbl>
          </a:graphicData>
        </a:graphic>
      </p:graphicFrame>
    </p:spTree>
    <p:extLst>
      <p:ext uri="{BB962C8B-B14F-4D97-AF65-F5344CB8AC3E}">
        <p14:creationId xmlns:p14="http://schemas.microsoft.com/office/powerpoint/2010/main" val="378820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468-E81D-E6B3-EE8F-A27C127B416D}"/>
              </a:ext>
            </a:extLst>
          </p:cNvPr>
          <p:cNvSpPr>
            <a:spLocks noGrp="1"/>
          </p:cNvSpPr>
          <p:nvPr>
            <p:ph type="title"/>
          </p:nvPr>
        </p:nvSpPr>
        <p:spPr/>
        <p:txBody>
          <a:bodyPr/>
          <a:lstStyle/>
          <a:p>
            <a:r>
              <a:rPr lang="en-US" dirty="0"/>
              <a:t>Role Based Access Control (RBAC)</a:t>
            </a:r>
          </a:p>
        </p:txBody>
      </p:sp>
      <p:sp>
        <p:nvSpPr>
          <p:cNvPr id="3" name="Text Placeholder 2">
            <a:extLst>
              <a:ext uri="{FF2B5EF4-FFF2-40B4-BE49-F238E27FC236}">
                <a16:creationId xmlns:a16="http://schemas.microsoft.com/office/drawing/2014/main" id="{526E1AD4-C17B-CF9E-C15E-6E637D6C95DF}"/>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Role Based Access Control, </a:t>
            </a:r>
            <a:r>
              <a:rPr lang="en-US" dirty="0"/>
              <a:t>the </a:t>
            </a:r>
            <a:r>
              <a:rPr lang="en-US" b="1" dirty="0"/>
              <a:t>roles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Centralized management </a:t>
            </a:r>
            <a:r>
              <a:rPr lang="en-US" dirty="0">
                <a:solidFill>
                  <a:srgbClr val="00B050"/>
                </a:solidFill>
              </a:rPr>
              <a:t>(+)</a:t>
            </a:r>
          </a:p>
          <a:p>
            <a:pPr lvl="1">
              <a:buFont typeface="Arial" panose="020B0604020202020204" pitchFamily="34" charset="0"/>
              <a:buChar char="•"/>
            </a:pPr>
            <a:r>
              <a:rPr lang="en-US" dirty="0"/>
              <a:t>Consistent deployments</a:t>
            </a:r>
          </a:p>
          <a:p>
            <a:pPr lvl="1">
              <a:buFont typeface="Arial" panose="020B0604020202020204" pitchFamily="34" charset="0"/>
              <a:buChar char="•"/>
            </a:pPr>
            <a:r>
              <a:rPr lang="en-US" dirty="0"/>
              <a:t>Ease of compliance</a:t>
            </a:r>
            <a:endParaRPr lang="en-US" dirty="0">
              <a:solidFill>
                <a:schemeClr val="accent5"/>
              </a:solidFill>
            </a:endParaRPr>
          </a:p>
          <a:p>
            <a:pPr>
              <a:buFont typeface="Arial" panose="020B0604020202020204" pitchFamily="34" charset="0"/>
              <a:buChar char="•"/>
            </a:pPr>
            <a:r>
              <a:rPr lang="en-US" dirty="0"/>
              <a:t>Limited policy scope</a:t>
            </a:r>
          </a:p>
          <a:p>
            <a:pPr lvl="1">
              <a:buFont typeface="Arial" panose="020B0604020202020204" pitchFamily="34" charset="0"/>
              <a:buChar char="•"/>
            </a:pPr>
            <a:r>
              <a:rPr lang="en-US" dirty="0"/>
              <a:t>Understandable and auditable </a:t>
            </a:r>
            <a:r>
              <a:rPr lang="en-US" dirty="0">
                <a:solidFill>
                  <a:srgbClr val="00B050"/>
                </a:solidFill>
              </a:rPr>
              <a:t>(+)</a:t>
            </a:r>
          </a:p>
          <a:p>
            <a:pPr lvl="1">
              <a:buFont typeface="Arial" panose="020B0604020202020204" pitchFamily="34" charset="0"/>
              <a:buChar char="•"/>
            </a:pPr>
            <a:r>
              <a:rPr lang="en-US" dirty="0"/>
              <a:t>Each policy may not intuitively align with a role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Each account requires a role</a:t>
            </a:r>
          </a:p>
          <a:p>
            <a:pPr lvl="1">
              <a:buFont typeface="Arial" panose="020B0604020202020204" pitchFamily="34" charset="0"/>
              <a:buChar char="•"/>
            </a:pPr>
            <a:r>
              <a:rPr lang="en-US" dirty="0"/>
              <a:t>New policies require new role creation</a:t>
            </a:r>
          </a:p>
        </p:txBody>
      </p:sp>
      <p:sp>
        <p:nvSpPr>
          <p:cNvPr id="4" name="Slide Number Placeholder 3">
            <a:extLst>
              <a:ext uri="{FF2B5EF4-FFF2-40B4-BE49-F238E27FC236}">
                <a16:creationId xmlns:a16="http://schemas.microsoft.com/office/drawing/2014/main" id="{16A153F0-AD5A-C6AD-D6ED-FC3F6494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5" name="Google Shape;53;p3">
            <a:extLst>
              <a:ext uri="{FF2B5EF4-FFF2-40B4-BE49-F238E27FC236}">
                <a16:creationId xmlns:a16="http://schemas.microsoft.com/office/drawing/2014/main" id="{EACD6B2A-C9E4-8B59-52B3-5FB1FA0EB13D}"/>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0" name="Picture 2">
            <a:extLst>
              <a:ext uri="{FF2B5EF4-FFF2-40B4-BE49-F238E27FC236}">
                <a16:creationId xmlns:a16="http://schemas.microsoft.com/office/drawing/2014/main" id="{131276B0-4339-DEA4-0F0F-AE222C63CB3E}"/>
              </a:ext>
            </a:extLst>
          </p:cNvPr>
          <p:cNvPicPr>
            <a:picLocks noChangeAspect="1" noChangeArrowheads="1"/>
          </p:cNvPicPr>
          <p:nvPr/>
        </p:nvPicPr>
        <p:blipFill rotWithShape="1">
          <a:blip r:embed="rId2"/>
          <a:srcRect b="5923"/>
          <a:stretch/>
        </p:blipFill>
        <p:spPr bwMode="auto">
          <a:xfrm>
            <a:off x="9206048" y="2985628"/>
            <a:ext cx="2541900" cy="1692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CCE32E-4B4F-111E-9189-06CB9F037097}"/>
              </a:ext>
            </a:extLst>
          </p:cNvPr>
          <p:cNvSpPr txBox="1"/>
          <p:nvPr/>
        </p:nvSpPr>
        <p:spPr>
          <a:xfrm>
            <a:off x="7227924" y="5047096"/>
            <a:ext cx="4520024"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many ways, RBAC is like an org chart.</a:t>
            </a:r>
          </a:p>
        </p:txBody>
      </p:sp>
    </p:spTree>
    <p:extLst>
      <p:ext uri="{BB962C8B-B14F-4D97-AF65-F5344CB8AC3E}">
        <p14:creationId xmlns:p14="http://schemas.microsoft.com/office/powerpoint/2010/main" val="130572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436B-C6D9-552A-F578-C674499E71F4}"/>
              </a:ext>
            </a:extLst>
          </p:cNvPr>
          <p:cNvSpPr>
            <a:spLocks noGrp="1"/>
          </p:cNvSpPr>
          <p:nvPr>
            <p:ph type="title"/>
          </p:nvPr>
        </p:nvSpPr>
        <p:spPr/>
        <p:txBody>
          <a:bodyPr/>
          <a:lstStyle/>
          <a:p>
            <a:r>
              <a:rPr lang="en-US" dirty="0"/>
              <a:t>Rule Based Access Control (RuBAC)</a:t>
            </a:r>
          </a:p>
        </p:txBody>
      </p:sp>
      <p:sp>
        <p:nvSpPr>
          <p:cNvPr id="4" name="Slide Number Placeholder 3">
            <a:extLst>
              <a:ext uri="{FF2B5EF4-FFF2-40B4-BE49-F238E27FC236}">
                <a16:creationId xmlns:a16="http://schemas.microsoft.com/office/drawing/2014/main" id="{0F07BA3B-48D3-9930-0030-4BDDFA1CC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Google Shape;53;p3">
            <a:extLst>
              <a:ext uri="{FF2B5EF4-FFF2-40B4-BE49-F238E27FC236}">
                <a16:creationId xmlns:a16="http://schemas.microsoft.com/office/drawing/2014/main" id="{EE966D5B-55DE-AF33-41EC-A186707B3CD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AEEA6FC6-BEFA-80D4-504A-48AF79FB45A0}"/>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Rule Based Access Control</a:t>
            </a:r>
            <a:r>
              <a:rPr lang="en-US" dirty="0"/>
              <a:t>, rule lists define access parameters and apply to all subjects and objects equally.</a:t>
            </a:r>
          </a:p>
          <a:p>
            <a:pPr>
              <a:buFont typeface="Arial" panose="020B0604020202020204" pitchFamily="34" charset="0"/>
              <a:buChar char="•"/>
            </a:pPr>
            <a:r>
              <a:rPr lang="en-US" dirty="0"/>
              <a:t>Flexible and granular rules </a:t>
            </a:r>
            <a:r>
              <a:rPr lang="en-US" dirty="0">
                <a:solidFill>
                  <a:srgbClr val="00B050"/>
                </a:solidFill>
              </a:rPr>
              <a:t>(+)</a:t>
            </a:r>
          </a:p>
          <a:p>
            <a:pPr lvl="1">
              <a:buFont typeface="Arial" panose="020B0604020202020204" pitchFamily="34" charset="0"/>
              <a:buChar char="•"/>
            </a:pPr>
            <a:r>
              <a:rPr lang="en-US" dirty="0"/>
              <a:t>Open-ended</a:t>
            </a:r>
          </a:p>
          <a:p>
            <a:pPr lvl="1">
              <a:buFont typeface="Arial" panose="020B0604020202020204" pitchFamily="34" charset="0"/>
              <a:buChar char="•"/>
            </a:pPr>
            <a:r>
              <a:rPr lang="en-US" dirty="0"/>
              <a:t>Customizable</a:t>
            </a:r>
          </a:p>
          <a:p>
            <a:pPr lvl="1">
              <a:buFont typeface="Arial" panose="020B0604020202020204" pitchFamily="34" charset="0"/>
              <a:buChar char="•"/>
            </a:pPr>
            <a:r>
              <a:rPr lang="en-US" dirty="0"/>
              <a:t>Scope is easily adjustable</a:t>
            </a:r>
          </a:p>
          <a:p>
            <a:pPr>
              <a:buFont typeface="Arial" panose="020B0604020202020204" pitchFamily="34" charset="0"/>
              <a:buChar char="•"/>
            </a:pPr>
            <a:r>
              <a:rPr lang="en-US" dirty="0"/>
              <a:t>Rigid </a:t>
            </a:r>
            <a:r>
              <a:rPr lang="en-US" dirty="0">
                <a:solidFill>
                  <a:srgbClr val="C00000"/>
                </a:solidFill>
              </a:rPr>
              <a:t>(-)</a:t>
            </a:r>
          </a:p>
          <a:p>
            <a:pPr lvl="1">
              <a:buFont typeface="Arial" panose="020B0604020202020204" pitchFamily="34" charset="0"/>
              <a:buChar char="•"/>
            </a:pPr>
            <a:r>
              <a:rPr lang="en-US" dirty="0"/>
              <a:t>Strict adherence to rules</a:t>
            </a:r>
          </a:p>
          <a:p>
            <a:pPr lvl="1">
              <a:buFont typeface="Arial" panose="020B0604020202020204" pitchFamily="34" charset="0"/>
              <a:buChar char="•"/>
            </a:pPr>
            <a:r>
              <a:rPr lang="en-US" dirty="0"/>
              <a:t>May not be able to account for exceptions</a:t>
            </a:r>
          </a:p>
          <a:p>
            <a:pPr lvl="1">
              <a:buFont typeface="Arial" panose="020B0604020202020204" pitchFamily="34" charset="0"/>
              <a:buChar char="•"/>
            </a:pPr>
            <a:r>
              <a:rPr lang="en-US" dirty="0"/>
              <a:t>Typically contain implicit deny</a:t>
            </a:r>
          </a:p>
          <a:p>
            <a:pPr>
              <a:buFont typeface="Arial" panose="020B0604020202020204" pitchFamily="34" charset="0"/>
              <a:buChar char="•"/>
            </a:pPr>
            <a:endParaRPr lang="en-US" dirty="0"/>
          </a:p>
        </p:txBody>
      </p:sp>
      <p:pic>
        <p:nvPicPr>
          <p:cNvPr id="6146" name="Picture 2" descr="1.5 Recommended Deployment Configurations">
            <a:extLst>
              <a:ext uri="{FF2B5EF4-FFF2-40B4-BE49-F238E27FC236}">
                <a16:creationId xmlns:a16="http://schemas.microsoft.com/office/drawing/2014/main" id="{E47F596C-C5FA-9D18-077D-1C3CFCC31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67" y="3007802"/>
            <a:ext cx="2160488" cy="16782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F63F0B-4DF9-0342-3F54-F70664C4A1BE}"/>
              </a:ext>
            </a:extLst>
          </p:cNvPr>
          <p:cNvSpPr txBox="1"/>
          <p:nvPr/>
        </p:nvSpPr>
        <p:spPr>
          <a:xfrm>
            <a:off x="8879747" y="4989650"/>
            <a:ext cx="289420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RuBAC is frequently implemented as ACLs.</a:t>
            </a:r>
          </a:p>
        </p:txBody>
      </p:sp>
    </p:spTree>
    <p:extLst>
      <p:ext uri="{BB962C8B-B14F-4D97-AF65-F5344CB8AC3E}">
        <p14:creationId xmlns:p14="http://schemas.microsoft.com/office/powerpoint/2010/main" val="20507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EA-E0E8-5530-27AE-28759B2BB063}"/>
              </a:ext>
            </a:extLst>
          </p:cNvPr>
          <p:cNvSpPr>
            <a:spLocks noGrp="1"/>
          </p:cNvSpPr>
          <p:nvPr>
            <p:ph type="title"/>
          </p:nvPr>
        </p:nvSpPr>
        <p:spPr/>
        <p:txBody>
          <a:bodyPr/>
          <a:lstStyle/>
          <a:p>
            <a:r>
              <a:rPr lang="en-US" dirty="0"/>
              <a:t>Mandatory Access Control (MAC)</a:t>
            </a:r>
          </a:p>
        </p:txBody>
      </p:sp>
      <p:sp>
        <p:nvSpPr>
          <p:cNvPr id="4" name="Slide Number Placeholder 3">
            <a:extLst>
              <a:ext uri="{FF2B5EF4-FFF2-40B4-BE49-F238E27FC236}">
                <a16:creationId xmlns:a16="http://schemas.microsoft.com/office/drawing/2014/main" id="{95501269-213D-5085-DE5D-36AA28644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Google Shape;53;p3">
            <a:extLst>
              <a:ext uri="{FF2B5EF4-FFF2-40B4-BE49-F238E27FC236}">
                <a16:creationId xmlns:a16="http://schemas.microsoft.com/office/drawing/2014/main" id="{542D9801-DB34-95FA-274E-7E69C81AB636}"/>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9" name="Text Placeholder 2">
            <a:extLst>
              <a:ext uri="{FF2B5EF4-FFF2-40B4-BE49-F238E27FC236}">
                <a16:creationId xmlns:a16="http://schemas.microsoft.com/office/drawing/2014/main" id="{275A1700-B655-8B24-67B9-B2B15921F9E8}"/>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Mandatory Access Control</a:t>
            </a:r>
            <a:r>
              <a:rPr lang="en-US" dirty="0"/>
              <a:t>, access permissions and restrictions are enforced by the operating system based on a security hierarchy.</a:t>
            </a:r>
          </a:p>
          <a:p>
            <a:pPr>
              <a:buFont typeface="Arial" panose="020B0604020202020204" pitchFamily="34" charset="0"/>
              <a:buChar char="•"/>
            </a:pPr>
            <a:r>
              <a:rPr lang="en-US" dirty="0"/>
              <a:t>Best model for enforcing least privilege </a:t>
            </a:r>
            <a:r>
              <a:rPr lang="en-US" dirty="0">
                <a:solidFill>
                  <a:srgbClr val="00B050"/>
                </a:solidFill>
              </a:rPr>
              <a:t>(+)</a:t>
            </a:r>
          </a:p>
          <a:p>
            <a:pPr lvl="1">
              <a:buFont typeface="Arial" panose="020B0604020202020204" pitchFamily="34" charset="0"/>
              <a:buChar char="•"/>
            </a:pPr>
            <a:r>
              <a:rPr lang="en-US" dirty="0"/>
              <a:t>Implemented by many security models</a:t>
            </a:r>
          </a:p>
          <a:p>
            <a:pPr lvl="1">
              <a:buFont typeface="Arial" panose="020B0604020202020204" pitchFamily="34" charset="0"/>
              <a:buChar char="•"/>
            </a:pPr>
            <a:r>
              <a:rPr lang="en-US" dirty="0"/>
              <a:t>Added to Linux via SELinux</a:t>
            </a:r>
          </a:p>
          <a:p>
            <a:pPr>
              <a:buFont typeface="Arial" panose="020B0604020202020204" pitchFamily="34" charset="0"/>
              <a:buChar char="•"/>
            </a:pPr>
            <a:r>
              <a:rPr lang="en-US" dirty="0"/>
              <a:t>Standardized format</a:t>
            </a:r>
          </a:p>
          <a:p>
            <a:pPr lvl="1">
              <a:buFont typeface="Arial" panose="020B0604020202020204" pitchFamily="34" charset="0"/>
              <a:buChar char="•"/>
            </a:pPr>
            <a:r>
              <a:rPr lang="en-US" dirty="0"/>
              <a:t>Keeps security and data consistency high </a:t>
            </a:r>
            <a:r>
              <a:rPr lang="en-US" dirty="0">
                <a:solidFill>
                  <a:srgbClr val="00B050"/>
                </a:solidFill>
              </a:rPr>
              <a:t>(+)</a:t>
            </a:r>
          </a:p>
          <a:p>
            <a:pPr lvl="1">
              <a:buFont typeface="Arial" panose="020B0604020202020204" pitchFamily="34" charset="0"/>
              <a:buChar char="•"/>
            </a:pPr>
            <a:r>
              <a:rPr lang="en-US" dirty="0"/>
              <a:t>Rigid format due to a finite number of classifications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Every subject and object needs a security classification</a:t>
            </a:r>
          </a:p>
        </p:txBody>
      </p:sp>
      <p:pic>
        <p:nvPicPr>
          <p:cNvPr id="5122" name="Picture 2">
            <a:extLst>
              <a:ext uri="{FF2B5EF4-FFF2-40B4-BE49-F238E27FC236}">
                <a16:creationId xmlns:a16="http://schemas.microsoft.com/office/drawing/2014/main" id="{332AD71F-2C63-DB18-B4E7-F33B3B08E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01" y="3117641"/>
            <a:ext cx="2483858" cy="1482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E771A11-08C7-DD11-B11A-5EC371EF4469}"/>
              </a:ext>
            </a:extLst>
          </p:cNvPr>
          <p:cNvSpPr txBox="1"/>
          <p:nvPr/>
        </p:nvSpPr>
        <p:spPr>
          <a:xfrm>
            <a:off x="7831123" y="5047096"/>
            <a:ext cx="3916825"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Military and government organizations typically use MAC.</a:t>
            </a:r>
          </a:p>
        </p:txBody>
      </p:sp>
    </p:spTree>
    <p:extLst>
      <p:ext uri="{BB962C8B-B14F-4D97-AF65-F5344CB8AC3E}">
        <p14:creationId xmlns:p14="http://schemas.microsoft.com/office/powerpoint/2010/main" val="145570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A39-C64E-2930-47C4-08AEC964F52B}"/>
              </a:ext>
            </a:extLst>
          </p:cNvPr>
          <p:cNvSpPr>
            <a:spLocks noGrp="1"/>
          </p:cNvSpPr>
          <p:nvPr>
            <p:ph type="title"/>
          </p:nvPr>
        </p:nvSpPr>
        <p:spPr/>
        <p:txBody>
          <a:bodyPr/>
          <a:lstStyle/>
          <a:p>
            <a:r>
              <a:rPr lang="en-US" b="1" dirty="0"/>
              <a:t>Three Main Ideas</a:t>
            </a:r>
          </a:p>
        </p:txBody>
      </p:sp>
      <p:sp>
        <p:nvSpPr>
          <p:cNvPr id="3" name="Text Placeholder 2">
            <a:extLst>
              <a:ext uri="{FF2B5EF4-FFF2-40B4-BE49-F238E27FC236}">
                <a16:creationId xmlns:a16="http://schemas.microsoft.com/office/drawing/2014/main" id="{2947A5A9-FE26-88E3-7C3B-ED04FF8022F5}"/>
              </a:ext>
            </a:extLst>
          </p:cNvPr>
          <p:cNvSpPr>
            <a:spLocks noGrp="1"/>
          </p:cNvSpPr>
          <p:nvPr>
            <p:ph type="body" idx="1"/>
          </p:nvPr>
        </p:nvSpPr>
        <p:spPr/>
        <p:txBody>
          <a:bodyPr/>
          <a:lstStyle/>
          <a:p>
            <a:pPr marL="114300" indent="0">
              <a:buNone/>
            </a:pPr>
            <a:r>
              <a:rPr lang="en-US" b="1" dirty="0"/>
              <a:t>What are privileges and permissions and how are they implemented?</a:t>
            </a:r>
          </a:p>
          <a:p>
            <a:pPr marL="114300" indent="0">
              <a:buNone/>
            </a:pPr>
            <a:r>
              <a:rPr lang="en-US" b="1" dirty="0"/>
              <a:t>How is security first design supported by the principle of least privilege?</a:t>
            </a:r>
          </a:p>
          <a:p>
            <a:pPr lvl="1">
              <a:buFont typeface="Arial" panose="020B0604020202020204" pitchFamily="34" charset="0"/>
              <a:buChar char="•"/>
            </a:pPr>
            <a:r>
              <a:rPr lang="en-US" b="1" dirty="0"/>
              <a:t>What role does access control play in security first design?</a:t>
            </a:r>
          </a:p>
          <a:p>
            <a:pPr lvl="1">
              <a:buFont typeface="Arial" panose="020B0604020202020204" pitchFamily="34" charset="0"/>
              <a:buChar char="•"/>
            </a:pPr>
            <a:r>
              <a:rPr lang="en-US" b="1" dirty="0"/>
              <a:t>What role do security models play in security first design?</a:t>
            </a:r>
          </a:p>
          <a:p>
            <a:pPr marL="114300" indent="0">
              <a:buNone/>
            </a:pPr>
            <a:r>
              <a:rPr lang="en-US" b="1" dirty="0"/>
              <a:t>What are privilege escalation vulnerabilities, and how are they introduced when the principle is not followed?</a:t>
            </a:r>
          </a:p>
        </p:txBody>
      </p:sp>
      <p:sp>
        <p:nvSpPr>
          <p:cNvPr id="4" name="Slide Number Placeholder 3">
            <a:extLst>
              <a:ext uri="{FF2B5EF4-FFF2-40B4-BE49-F238E27FC236}">
                <a16:creationId xmlns:a16="http://schemas.microsoft.com/office/drawing/2014/main" id="{ACBDBF42-0CA5-0F0D-8A5C-3B4F8348A0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Google Shape;53;p3">
            <a:extLst>
              <a:ext uri="{FF2B5EF4-FFF2-40B4-BE49-F238E27FC236}">
                <a16:creationId xmlns:a16="http://schemas.microsoft.com/office/drawing/2014/main" id="{B73B2682-E86C-AA25-701C-7CE096BF652E}"/>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308439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AC-4F58-F154-0FEF-0ABAE8A06367}"/>
              </a:ext>
            </a:extLst>
          </p:cNvPr>
          <p:cNvSpPr>
            <a:spLocks noGrp="1"/>
          </p:cNvSpPr>
          <p:nvPr>
            <p:ph type="title"/>
          </p:nvPr>
        </p:nvSpPr>
        <p:spPr/>
        <p:txBody>
          <a:bodyPr/>
          <a:lstStyle/>
          <a:p>
            <a:r>
              <a:rPr lang="en-US" dirty="0"/>
              <a:t>Discretionary Access Control (DAC)</a:t>
            </a:r>
          </a:p>
        </p:txBody>
      </p:sp>
      <p:sp>
        <p:nvSpPr>
          <p:cNvPr id="4" name="Slide Number Placeholder 3">
            <a:extLst>
              <a:ext uri="{FF2B5EF4-FFF2-40B4-BE49-F238E27FC236}">
                <a16:creationId xmlns:a16="http://schemas.microsoft.com/office/drawing/2014/main" id="{4D07E0FC-BDB8-E63C-601B-AA462D1475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Google Shape;53;p3">
            <a:extLst>
              <a:ext uri="{FF2B5EF4-FFF2-40B4-BE49-F238E27FC236}">
                <a16:creationId xmlns:a16="http://schemas.microsoft.com/office/drawing/2014/main" id="{E1C09455-17AD-BF2E-39A4-173164625A2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7051EF7C-A235-BCCC-3DE1-E48E50A2F0B3}"/>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Discretionary Access Control</a:t>
            </a:r>
            <a:r>
              <a:rPr lang="en-US" dirty="0"/>
              <a:t>, the data owner has full control over objects they create, and they assign specific privileges to other users.</a:t>
            </a:r>
          </a:p>
          <a:p>
            <a:pPr>
              <a:buFont typeface="Arial" panose="020B0604020202020204" pitchFamily="34" charset="0"/>
              <a:buChar char="•"/>
            </a:pPr>
            <a:r>
              <a:rPr lang="en-US" dirty="0"/>
              <a:t>Default access control method in most OSes </a:t>
            </a:r>
            <a:r>
              <a:rPr lang="en-US" dirty="0">
                <a:solidFill>
                  <a:srgbClr val="00B050"/>
                </a:solidFill>
              </a:rPr>
              <a:t>(+)</a:t>
            </a:r>
          </a:p>
          <a:p>
            <a:pPr lvl="1">
              <a:buFont typeface="Arial" panose="020B0604020202020204" pitchFamily="34" charset="0"/>
              <a:buChar char="•"/>
            </a:pPr>
            <a:r>
              <a:rPr lang="en-US" dirty="0"/>
              <a:t>Windows and macOS file systems default to DAC</a:t>
            </a:r>
          </a:p>
          <a:p>
            <a:pPr lvl="1">
              <a:buFont typeface="Arial" panose="020B0604020202020204" pitchFamily="34" charset="0"/>
              <a:buChar char="•"/>
            </a:pPr>
            <a:r>
              <a:rPr lang="en-US" dirty="0"/>
              <a:t>Linux distros without SELinux may also default to DAC</a:t>
            </a:r>
          </a:p>
          <a:p>
            <a:pPr>
              <a:buFont typeface="Arial" panose="020B0604020202020204" pitchFamily="34" charset="0"/>
              <a:buChar char="•"/>
            </a:pPr>
            <a:r>
              <a:rPr lang="en-US" dirty="0"/>
              <a:t>Not standardized</a:t>
            </a:r>
          </a:p>
          <a:p>
            <a:pPr lvl="1">
              <a:buFont typeface="Arial" panose="020B0604020202020204" pitchFamily="34" charset="0"/>
              <a:buChar char="•"/>
            </a:pPr>
            <a:r>
              <a:rPr lang="en-US" dirty="0"/>
              <a:t>Doesn’t require formal roles </a:t>
            </a:r>
            <a:r>
              <a:rPr lang="en-US" dirty="0">
                <a:solidFill>
                  <a:srgbClr val="00B050"/>
                </a:solidFill>
              </a:rPr>
              <a:t>(+)</a:t>
            </a:r>
          </a:p>
          <a:p>
            <a:pPr lvl="1">
              <a:buFont typeface="Arial" panose="020B0604020202020204" pitchFamily="34" charset="0"/>
              <a:buChar char="•"/>
            </a:pPr>
            <a:r>
              <a:rPr lang="en-US" dirty="0"/>
              <a:t>Implicitly trusts every user </a:t>
            </a:r>
            <a:r>
              <a:rPr lang="en-US" dirty="0">
                <a:solidFill>
                  <a:srgbClr val="C00000"/>
                </a:solidFill>
              </a:rPr>
              <a:t>(-)</a:t>
            </a:r>
          </a:p>
          <a:p>
            <a:pPr>
              <a:buFont typeface="Arial" panose="020B0604020202020204" pitchFamily="34" charset="0"/>
              <a:buChar char="•"/>
            </a:pPr>
            <a:r>
              <a:rPr lang="en-US" dirty="0"/>
              <a:t>Not scalable </a:t>
            </a:r>
            <a:r>
              <a:rPr lang="en-US" dirty="0">
                <a:solidFill>
                  <a:srgbClr val="C00000"/>
                </a:solidFill>
              </a:rPr>
              <a:t>(-)</a:t>
            </a:r>
          </a:p>
          <a:p>
            <a:pPr lvl="1">
              <a:buFont typeface="Arial" panose="020B0604020202020204" pitchFamily="34" charset="0"/>
              <a:buChar char="•"/>
            </a:pPr>
            <a:r>
              <a:rPr lang="en-US" dirty="0"/>
              <a:t>Poor management of resources</a:t>
            </a:r>
          </a:p>
          <a:p>
            <a:pPr lvl="1">
              <a:buFont typeface="Arial" panose="020B0604020202020204" pitchFamily="34" charset="0"/>
              <a:buChar char="•"/>
            </a:pPr>
            <a:r>
              <a:rPr lang="en-US" dirty="0"/>
              <a:t>Increased burden on users</a:t>
            </a:r>
          </a:p>
        </p:txBody>
      </p:sp>
      <p:pic>
        <p:nvPicPr>
          <p:cNvPr id="4098" name="Picture 2" descr="Banks need to get with the data ownership program | American Banker">
            <a:extLst>
              <a:ext uri="{FF2B5EF4-FFF2-40B4-BE49-F238E27FC236}">
                <a16:creationId xmlns:a16="http://schemas.microsoft.com/office/drawing/2014/main" id="{ABECDC2C-AB55-54D3-2B1D-E10204892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392" y="2990676"/>
            <a:ext cx="2424156" cy="1616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2B8FF4-8E66-AB1F-17C7-E5354B38B5C4}"/>
              </a:ext>
            </a:extLst>
          </p:cNvPr>
          <p:cNvSpPr txBox="1"/>
          <p:nvPr/>
        </p:nvSpPr>
        <p:spPr>
          <a:xfrm>
            <a:off x="9212551" y="5076903"/>
            <a:ext cx="2687838"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DAC, users set their own access rules.</a:t>
            </a:r>
          </a:p>
        </p:txBody>
      </p:sp>
    </p:spTree>
    <p:extLst>
      <p:ext uri="{BB962C8B-B14F-4D97-AF65-F5344CB8AC3E}">
        <p14:creationId xmlns:p14="http://schemas.microsoft.com/office/powerpoint/2010/main" val="16480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777C-D8EE-A3DF-D3B0-F76363CF2F2E}"/>
              </a:ext>
            </a:extLst>
          </p:cNvPr>
          <p:cNvSpPr>
            <a:spLocks noGrp="1"/>
          </p:cNvSpPr>
          <p:nvPr>
            <p:ph type="title"/>
          </p:nvPr>
        </p:nvSpPr>
        <p:spPr/>
        <p:txBody>
          <a:bodyPr/>
          <a:lstStyle/>
          <a:p>
            <a:r>
              <a:rPr lang="en-US" dirty="0"/>
              <a:t>Attribute Based Access Control (ABAC)</a:t>
            </a:r>
          </a:p>
        </p:txBody>
      </p:sp>
      <p:sp>
        <p:nvSpPr>
          <p:cNvPr id="4" name="Slide Number Placeholder 3">
            <a:extLst>
              <a:ext uri="{FF2B5EF4-FFF2-40B4-BE49-F238E27FC236}">
                <a16:creationId xmlns:a16="http://schemas.microsoft.com/office/drawing/2014/main" id="{50FFF3A2-232A-D348-B298-A3DED0D33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5" name="Google Shape;53;p3">
            <a:extLst>
              <a:ext uri="{FF2B5EF4-FFF2-40B4-BE49-F238E27FC236}">
                <a16:creationId xmlns:a16="http://schemas.microsoft.com/office/drawing/2014/main" id="{DA1CEBE4-EC1C-09D9-C353-326CE53B15F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D6A5FC81-DBAA-E7F1-67B8-724E84B0C06A}"/>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Attribute Based Access Control, </a:t>
            </a:r>
            <a:r>
              <a:rPr lang="en-US" dirty="0"/>
              <a:t>the </a:t>
            </a:r>
            <a:r>
              <a:rPr lang="en-US" b="1" dirty="0"/>
              <a:t>attribute(s)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Very flexible </a:t>
            </a:r>
            <a:r>
              <a:rPr lang="en-US" dirty="0">
                <a:solidFill>
                  <a:srgbClr val="00B050"/>
                </a:solidFill>
              </a:rPr>
              <a:t>(+)</a:t>
            </a:r>
          </a:p>
          <a:p>
            <a:pPr lvl="1">
              <a:buFont typeface="Arial" panose="020B0604020202020204" pitchFamily="34" charset="0"/>
              <a:buChar char="•"/>
            </a:pPr>
            <a:r>
              <a:rPr lang="en-US" dirty="0"/>
              <a:t>Provides a wide range of nuance in attribute creation and assignment</a:t>
            </a:r>
          </a:p>
          <a:p>
            <a:pPr lvl="1">
              <a:buFont typeface="Arial" panose="020B0604020202020204" pitchFamily="34" charset="0"/>
              <a:buChar char="•"/>
            </a:pPr>
            <a:r>
              <a:rPr lang="en-US" dirty="0"/>
              <a:t>Works well in remote and cloud environments</a:t>
            </a:r>
          </a:p>
          <a:p>
            <a:pPr>
              <a:buFont typeface="Arial" panose="020B0604020202020204" pitchFamily="34" charset="0"/>
              <a:buChar char="•"/>
            </a:pPr>
            <a:r>
              <a:rPr lang="en-US" dirty="0"/>
              <a:t>Attributes are not related to organization structure</a:t>
            </a:r>
          </a:p>
          <a:p>
            <a:pPr lvl="1">
              <a:buFont typeface="Arial" panose="020B0604020202020204" pitchFamily="34" charset="0"/>
              <a:buChar char="•"/>
            </a:pPr>
            <a:r>
              <a:rPr lang="en-US" dirty="0"/>
              <a:t>Easy management and maintenance </a:t>
            </a:r>
            <a:r>
              <a:rPr lang="en-US" dirty="0">
                <a:solidFill>
                  <a:srgbClr val="00B050"/>
                </a:solidFill>
              </a:rPr>
              <a:t>(+)</a:t>
            </a:r>
          </a:p>
          <a:p>
            <a:pPr lvl="1">
              <a:buFont typeface="Arial" panose="020B0604020202020204" pitchFamily="34" charset="0"/>
              <a:buChar char="•"/>
            </a:pPr>
            <a:r>
              <a:rPr lang="en-US" dirty="0"/>
              <a:t>Difficult to organize and control without routine management </a:t>
            </a:r>
            <a:r>
              <a:rPr lang="en-US" dirty="0">
                <a:solidFill>
                  <a:srgbClr val="C00000"/>
                </a:solidFill>
              </a:rPr>
              <a:t>(-)</a:t>
            </a:r>
          </a:p>
          <a:p>
            <a:pPr>
              <a:buFont typeface="Arial" panose="020B0604020202020204" pitchFamily="34" charset="0"/>
              <a:buChar char="•"/>
            </a:pPr>
            <a:endParaRPr lang="en-US" dirty="0"/>
          </a:p>
        </p:txBody>
      </p:sp>
      <p:pic>
        <p:nvPicPr>
          <p:cNvPr id="3074" name="Picture 2" descr="Annotating Books – Struggling Bookaholic">
            <a:extLst>
              <a:ext uri="{FF2B5EF4-FFF2-40B4-BE49-F238E27FC236}">
                <a16:creationId xmlns:a16="http://schemas.microsoft.com/office/drawing/2014/main" id="{4F65A377-EC34-82D9-B29E-FB609CB03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895" y="2985483"/>
            <a:ext cx="2325149" cy="174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D85587-C906-452B-6C2B-252C93CC5F06}"/>
              </a:ext>
            </a:extLst>
          </p:cNvPr>
          <p:cNvSpPr txBox="1"/>
          <p:nvPr/>
        </p:nvSpPr>
        <p:spPr>
          <a:xfrm>
            <a:off x="1097279" y="4912873"/>
            <a:ext cx="7782467"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ABAC is very similar to RBAC but applies multiple attributes instead of a single role.</a:t>
            </a:r>
          </a:p>
        </p:txBody>
      </p:sp>
    </p:spTree>
    <p:extLst>
      <p:ext uri="{BB962C8B-B14F-4D97-AF65-F5344CB8AC3E}">
        <p14:creationId xmlns:p14="http://schemas.microsoft.com/office/powerpoint/2010/main" val="188864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 Escalation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Techniques</a:t>
            </a:r>
          </a:p>
          <a:p>
            <a:pPr marL="0" indent="0">
              <a:spcBef>
                <a:spcPts val="0"/>
              </a:spcBef>
            </a:pPr>
            <a:r>
              <a:rPr lang="en-US" dirty="0"/>
              <a:t>Configuration Errors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Up outline">
            <a:extLst>
              <a:ext uri="{FF2B5EF4-FFF2-40B4-BE49-F238E27FC236}">
                <a16:creationId xmlns:a16="http://schemas.microsoft.com/office/drawing/2014/main" id="{CC5570A3-578C-3EF5-E942-DC97E8FD155C}"/>
              </a:ext>
            </a:extLst>
          </p:cNvPr>
          <p:cNvPicPr>
            <a:picLocks noChangeAspect="1"/>
          </p:cNvPicPr>
          <p:nvPr/>
        </p:nvPicPr>
        <p:blipFill>
          <a:blip r:embed="rId3">
            <a:alphaModFix amt="30000"/>
            <a:extLst>
              <a:ext uri="{96DAC541-7B7A-43D3-8B79-37D633B846F1}">
                <asvg:svgBlip xmlns:asvg="http://schemas.microsoft.com/office/drawing/2016/SVG/main" r:embed="rId4"/>
              </a:ext>
            </a:extLst>
          </a:blip>
          <a:stretch>
            <a:fillRect/>
          </a:stretch>
        </p:blipFill>
        <p:spPr>
          <a:xfrm>
            <a:off x="8466353" y="-479426"/>
            <a:ext cx="4297680" cy="4297680"/>
          </a:xfrm>
          <a:prstGeom prst="rect">
            <a:avLst/>
          </a:prstGeom>
        </p:spPr>
      </p:pic>
    </p:spTree>
    <p:extLst>
      <p:ext uri="{BB962C8B-B14F-4D97-AF65-F5344CB8AC3E}">
        <p14:creationId xmlns:p14="http://schemas.microsoft.com/office/powerpoint/2010/main" val="168647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1249-1C89-A51F-1795-3BF636FA4087}"/>
              </a:ext>
            </a:extLst>
          </p:cNvPr>
          <p:cNvSpPr>
            <a:spLocks noGrp="1"/>
          </p:cNvSpPr>
          <p:nvPr>
            <p:ph type="title"/>
          </p:nvPr>
        </p:nvSpPr>
        <p:spPr/>
        <p:txBody>
          <a:bodyPr/>
          <a:lstStyle/>
          <a:p>
            <a:r>
              <a:rPr lang="en-US" dirty="0"/>
              <a:t>What is Privilege Escalation?</a:t>
            </a:r>
          </a:p>
        </p:txBody>
      </p:sp>
      <p:sp>
        <p:nvSpPr>
          <p:cNvPr id="3" name="Text Placeholder 2">
            <a:extLst>
              <a:ext uri="{FF2B5EF4-FFF2-40B4-BE49-F238E27FC236}">
                <a16:creationId xmlns:a16="http://schemas.microsoft.com/office/drawing/2014/main" id="{3B4EF27E-12CB-827C-0C93-9477A9DA27FA}"/>
              </a:ext>
            </a:extLst>
          </p:cNvPr>
          <p:cNvSpPr>
            <a:spLocks noGrp="1"/>
          </p:cNvSpPr>
          <p:nvPr>
            <p:ph type="body" idx="1"/>
          </p:nvPr>
        </p:nvSpPr>
        <p:spPr/>
        <p:txBody>
          <a:bodyPr>
            <a:normAutofit/>
          </a:bodyPr>
          <a:lstStyle/>
          <a:p>
            <a:pPr marL="114300" indent="0">
              <a:buNone/>
            </a:pPr>
            <a:r>
              <a:rPr lang="en-US" b="1" i="1" dirty="0">
                <a:effectLst/>
                <a:latin typeface="Calibri" panose="020F0502020204030204" pitchFamily="34" charset="0"/>
                <a:ea typeface="Calibri" panose="020F0502020204030204" pitchFamily="34" charset="0"/>
                <a:cs typeface="Calibri" panose="020F0502020204030204" pitchFamily="34" charset="0"/>
              </a:rPr>
              <a:t>Privilege escalation (</a:t>
            </a:r>
            <a:r>
              <a:rPr lang="en-US" b="1" i="1">
                <a:effectLst/>
                <a:latin typeface="Calibri" panose="020F0502020204030204" pitchFamily="34" charset="0"/>
                <a:ea typeface="Calibri" panose="020F0502020204030204" pitchFamily="34" charset="0"/>
                <a:cs typeface="Calibri" panose="020F0502020204030204" pitchFamily="34" charset="0"/>
              </a:rPr>
              <a:t>PrivEsc</a:t>
            </a:r>
            <a:r>
              <a:rPr lang="en-US" b="1" i="1"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the act of exploiting a </a:t>
            </a:r>
            <a:r>
              <a:rPr lang="en-US" b="1" dirty="0">
                <a:latin typeface="Calibri" panose="020F0502020204030204" pitchFamily="34" charset="0"/>
                <a:ea typeface="Calibri" panose="020F0502020204030204" pitchFamily="34" charset="0"/>
                <a:cs typeface="Calibri" panose="020F0502020204030204" pitchFamily="34" charset="0"/>
              </a:rPr>
              <a:t>bug</a:t>
            </a:r>
            <a:r>
              <a:rPr lang="en-US" dirty="0">
                <a:latin typeface="Calibri" panose="020F0502020204030204" pitchFamily="34" charset="0"/>
                <a:ea typeface="Calibri" panose="020F0502020204030204" pitchFamily="34" charset="0"/>
                <a:cs typeface="Calibri" panose="020F0502020204030204" pitchFamily="34" charset="0"/>
              </a:rPr>
              <a:t>, a </a:t>
            </a:r>
            <a:r>
              <a:rPr lang="en-US" b="1" dirty="0">
                <a:latin typeface="Calibri" panose="020F0502020204030204" pitchFamily="34" charset="0"/>
                <a:ea typeface="Calibri" panose="020F0502020204030204" pitchFamily="34" charset="0"/>
                <a:cs typeface="Calibri" panose="020F0502020204030204" pitchFamily="34" charset="0"/>
              </a:rPr>
              <a:t>design flaw</a:t>
            </a:r>
            <a:r>
              <a:rPr lang="en-US" dirty="0">
                <a:latin typeface="Calibri" panose="020F0502020204030204" pitchFamily="34" charset="0"/>
                <a:ea typeface="Calibri" panose="020F0502020204030204" pitchFamily="34" charset="0"/>
                <a:cs typeface="Calibri" panose="020F0502020204030204" pitchFamily="34" charset="0"/>
              </a:rPr>
              <a:t>, or a </a:t>
            </a:r>
            <a:r>
              <a:rPr lang="en-US" b="1" dirty="0">
                <a:latin typeface="Calibri" panose="020F0502020204030204" pitchFamily="34" charset="0"/>
                <a:ea typeface="Calibri" panose="020F0502020204030204" pitchFamily="34" charset="0"/>
                <a:cs typeface="Calibri" panose="020F0502020204030204" pitchFamily="34" charset="0"/>
              </a:rPr>
              <a:t>configuration error </a:t>
            </a:r>
            <a:r>
              <a:rPr lang="en-US" b="0" i="0" dirty="0">
                <a:effectLst/>
                <a:latin typeface="Calibri" panose="020F0502020204030204" pitchFamily="34" charset="0"/>
                <a:ea typeface="Calibri" panose="020F0502020204030204" pitchFamily="34" charset="0"/>
                <a:cs typeface="Calibri" panose="020F0502020204030204" pitchFamily="34" charset="0"/>
              </a:rPr>
              <a:t>to gain </a:t>
            </a:r>
            <a:r>
              <a:rPr lang="en-US" b="1" i="0" dirty="0">
                <a:effectLst/>
                <a:latin typeface="Calibri" panose="020F0502020204030204" pitchFamily="34" charset="0"/>
                <a:ea typeface="Calibri" panose="020F0502020204030204" pitchFamily="34" charset="0"/>
                <a:cs typeface="Calibri" panose="020F0502020204030204" pitchFamily="34" charset="0"/>
              </a:rPr>
              <a:t>unauthorized access </a:t>
            </a:r>
            <a:r>
              <a:rPr lang="en-US" b="0" i="0" dirty="0">
                <a:effectLst/>
                <a:latin typeface="Calibri" panose="020F0502020204030204" pitchFamily="34" charset="0"/>
                <a:ea typeface="Calibri" panose="020F0502020204030204" pitchFamily="34" charset="0"/>
                <a:cs typeface="Calibri" panose="020F0502020204030204" pitchFamily="34" charset="0"/>
              </a:rPr>
              <a:t>into a system and access </a:t>
            </a:r>
            <a:r>
              <a:rPr lang="en-US" b="1" i="0" dirty="0">
                <a:effectLst/>
                <a:latin typeface="Calibri" panose="020F0502020204030204" pitchFamily="34" charset="0"/>
                <a:ea typeface="Calibri" panose="020F0502020204030204" pitchFamily="34" charset="0"/>
                <a:cs typeface="Calibri" panose="020F0502020204030204" pitchFamily="34" charset="0"/>
              </a:rPr>
              <a:t>additional rights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permissions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entitlements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privileges</a:t>
            </a:r>
            <a:r>
              <a:rPr lang="en-US" b="0" i="0" dirty="0">
                <a:effectLst/>
                <a:latin typeface="Calibri" panose="020F0502020204030204" pitchFamily="34" charset="0"/>
                <a:ea typeface="Calibri" panose="020F0502020204030204" pitchFamily="34" charset="0"/>
                <a:cs typeface="Calibri" panose="020F0502020204030204" pitchFamily="34" charset="0"/>
              </a:rPr>
              <a:t>, or </a:t>
            </a:r>
            <a:r>
              <a:rPr lang="en-US" b="1" i="0" dirty="0">
                <a:effectLst/>
                <a:latin typeface="Calibri" panose="020F0502020204030204" pitchFamily="34" charset="0"/>
                <a:ea typeface="Calibri" panose="020F0502020204030204" pitchFamily="34" charset="0"/>
                <a:cs typeface="Calibri" panose="020F0502020204030204" pitchFamily="34" charset="0"/>
              </a:rPr>
              <a:t>resources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that are normally protected from an application or user.</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Privilege escalation is typically part of the middle steps of the cyber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kill chain, after initial access to the network is obtained.</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Exploitation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Installation</a:t>
            </a:r>
          </a:p>
          <a:p>
            <a:pPr marL="114300" indent="0">
              <a:buNone/>
            </a:pPr>
            <a:r>
              <a:rPr lang="en-US" b="1" u="sng" dirty="0">
                <a:latin typeface="Calibri" panose="020F0502020204030204" pitchFamily="34" charset="0"/>
                <a:ea typeface="Calibri" panose="020F0502020204030204" pitchFamily="34" charset="0"/>
                <a:cs typeface="Calibri" panose="020F0502020204030204" pitchFamily="34" charset="0"/>
              </a:rPr>
              <a:t>Techniques: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Horizontal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Vertical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2298486-2F23-EAB8-6E40-D5AB65B3C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5" name="Google Shape;53;p3">
            <a:extLst>
              <a:ext uri="{FF2B5EF4-FFF2-40B4-BE49-F238E27FC236}">
                <a16:creationId xmlns:a16="http://schemas.microsoft.com/office/drawing/2014/main" id="{B5A85C51-49E9-6240-E472-A35AE2CBB59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2" name="Picture 4" descr="Horizontal vs Vertical Privilege Escalation Windows">
            <a:extLst>
              <a:ext uri="{FF2B5EF4-FFF2-40B4-BE49-F238E27FC236}">
                <a16:creationId xmlns:a16="http://schemas.microsoft.com/office/drawing/2014/main" id="{66FC0DE0-9AC3-E1E2-11CC-B834A0C8F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327" y="3239606"/>
            <a:ext cx="2565353" cy="262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E12-F3EF-C43E-25F4-6F79B79B9F8B}"/>
              </a:ext>
            </a:extLst>
          </p:cNvPr>
          <p:cNvSpPr>
            <a:spLocks noGrp="1"/>
          </p:cNvSpPr>
          <p:nvPr>
            <p:ph type="title"/>
          </p:nvPr>
        </p:nvSpPr>
        <p:spPr/>
        <p:txBody>
          <a:bodyPr/>
          <a:lstStyle/>
          <a:p>
            <a:r>
              <a:rPr lang="en-US" dirty="0"/>
              <a:t>Horizontal Privilege Escalation</a:t>
            </a:r>
          </a:p>
        </p:txBody>
      </p:sp>
      <p:sp>
        <p:nvSpPr>
          <p:cNvPr id="3" name="Text Placeholder 2">
            <a:extLst>
              <a:ext uri="{FF2B5EF4-FFF2-40B4-BE49-F238E27FC236}">
                <a16:creationId xmlns:a16="http://schemas.microsoft.com/office/drawing/2014/main" id="{AFFC36F6-4592-F8EA-72CB-64896168248A}"/>
              </a:ext>
            </a:extLst>
          </p:cNvPr>
          <p:cNvSpPr>
            <a:spLocks noGrp="1"/>
          </p:cNvSpPr>
          <p:nvPr>
            <p:ph type="body" idx="1"/>
          </p:nvPr>
        </p:nvSpPr>
        <p:spPr>
          <a:xfrm>
            <a:off x="1097280" y="1845734"/>
            <a:ext cx="6944345" cy="4023360"/>
          </a:xfrm>
        </p:spPr>
        <p:txBody>
          <a:bodyPr/>
          <a:lstStyle/>
          <a:p>
            <a:pPr marL="114300" indent="0">
              <a:buNone/>
            </a:pPr>
            <a:r>
              <a:rPr lang="en-US" b="1" i="1" dirty="0">
                <a:solidFill>
                  <a:srgbClr val="363636"/>
                </a:solidFill>
                <a:latin typeface="system-ui"/>
              </a:rPr>
              <a:t>Horizontal </a:t>
            </a:r>
            <a:r>
              <a:rPr lang="en-US" b="1" i="1">
                <a:solidFill>
                  <a:srgbClr val="363636"/>
                </a:solidFill>
                <a:latin typeface="system-ui"/>
              </a:rPr>
              <a:t>PrivEsc</a:t>
            </a:r>
            <a:r>
              <a:rPr lang="en-US" b="1" i="1" dirty="0">
                <a:solidFill>
                  <a:srgbClr val="363636"/>
                </a:solidFill>
                <a:latin typeface="system-ui"/>
              </a:rPr>
              <a:t> </a:t>
            </a:r>
            <a:r>
              <a:rPr lang="en-US" dirty="0">
                <a:solidFill>
                  <a:srgbClr val="363636"/>
                </a:solidFill>
                <a:latin typeface="system-ui"/>
              </a:rPr>
              <a:t>involves </a:t>
            </a:r>
            <a:r>
              <a:rPr lang="en-US" b="1" dirty="0">
                <a:solidFill>
                  <a:srgbClr val="363636"/>
                </a:solidFill>
                <a:latin typeface="system-ui"/>
              </a:rPr>
              <a:t>accessing </a:t>
            </a:r>
            <a:r>
              <a:rPr lang="en-US" b="1" i="0" dirty="0">
                <a:solidFill>
                  <a:srgbClr val="363636"/>
                </a:solidFill>
                <a:effectLst/>
                <a:latin typeface="system-ui"/>
              </a:rPr>
              <a:t>another user’s account </a:t>
            </a:r>
            <a:r>
              <a:rPr lang="en-US" b="0" i="0" dirty="0">
                <a:solidFill>
                  <a:srgbClr val="363636"/>
                </a:solidFill>
                <a:effectLst/>
                <a:latin typeface="system-ui"/>
              </a:rPr>
              <a:t>and </a:t>
            </a:r>
            <a:r>
              <a:rPr lang="en-US" b="1" i="0" dirty="0">
                <a:solidFill>
                  <a:srgbClr val="363636"/>
                </a:solidFill>
                <a:effectLst/>
                <a:latin typeface="system-ui"/>
              </a:rPr>
              <a:t>abusing the legitimate privileges </a:t>
            </a:r>
            <a:r>
              <a:rPr lang="en-US" b="0" i="0" dirty="0">
                <a:solidFill>
                  <a:srgbClr val="363636"/>
                </a:solidFill>
                <a:effectLst/>
                <a:latin typeface="system-ui"/>
              </a:rPr>
              <a:t>granted to them.</a:t>
            </a:r>
          </a:p>
          <a:p>
            <a:pPr>
              <a:buFont typeface="Arial" panose="020B0604020202020204" pitchFamily="34" charset="0"/>
              <a:buChar char="•"/>
            </a:pPr>
            <a:r>
              <a:rPr lang="en-US" dirty="0">
                <a:solidFill>
                  <a:srgbClr val="363636"/>
                </a:solidFill>
                <a:latin typeface="system-ui"/>
              </a:rPr>
              <a:t>Also called </a:t>
            </a:r>
            <a:r>
              <a:rPr lang="en-US" b="1" i="1" dirty="0">
                <a:solidFill>
                  <a:srgbClr val="363636"/>
                </a:solidFill>
                <a:latin typeface="system-ui"/>
              </a:rPr>
              <a:t>lateral movement </a:t>
            </a:r>
            <a:r>
              <a:rPr lang="en-US" dirty="0">
                <a:solidFill>
                  <a:srgbClr val="363636"/>
                </a:solidFill>
                <a:latin typeface="system-ui"/>
              </a:rPr>
              <a:t>or </a:t>
            </a:r>
            <a:r>
              <a:rPr lang="en-US" b="1" i="1" dirty="0">
                <a:solidFill>
                  <a:srgbClr val="363636"/>
                </a:solidFill>
                <a:latin typeface="system-ui"/>
              </a:rPr>
              <a:t>account takeover</a:t>
            </a:r>
          </a:p>
          <a:p>
            <a:pPr>
              <a:buFont typeface="Arial" panose="020B0604020202020204" pitchFamily="34" charset="0"/>
              <a:buChar char="•"/>
            </a:pPr>
            <a:r>
              <a:rPr lang="en-US" dirty="0"/>
              <a:t>Can be easier to obtain access to protected enclaves than going through administrator or root accounts first</a:t>
            </a:r>
          </a:p>
          <a:p>
            <a:pPr lvl="1">
              <a:buFont typeface="Arial" panose="020B0604020202020204" pitchFamily="34" charset="0"/>
              <a:buChar char="•"/>
            </a:pPr>
            <a:r>
              <a:rPr lang="en-US" dirty="0"/>
              <a:t>Payroll and HR often have access to specific systems containing employee personally identifiable information (PII).</a:t>
            </a:r>
          </a:p>
          <a:p>
            <a:pPr lvl="1">
              <a:buFont typeface="Arial" panose="020B0604020202020204" pitchFamily="34" charset="0"/>
              <a:buChar char="•"/>
            </a:pPr>
            <a:r>
              <a:rPr lang="en-US" dirty="0"/>
              <a:t>Engineering staff may have access to proprietary company</a:t>
            </a:r>
            <a:br>
              <a:rPr lang="en-US" dirty="0"/>
            </a:br>
            <a:r>
              <a:rPr lang="en-US" dirty="0"/>
              <a:t>information, including trade secrets.</a:t>
            </a:r>
          </a:p>
          <a:p>
            <a:pPr lvl="1">
              <a:buFont typeface="Arial" panose="020B0604020202020204" pitchFamily="34" charset="0"/>
              <a:buChar char="•"/>
            </a:pPr>
            <a:r>
              <a:rPr lang="en-US" dirty="0"/>
              <a:t>Construction, maintenance, and janitorial staff may have access</a:t>
            </a:r>
            <a:br>
              <a:rPr lang="en-US" dirty="0"/>
            </a:br>
            <a:r>
              <a:rPr lang="en-US" dirty="0"/>
              <a:t>to building design blueprints.</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84BF124-B0D3-5726-0129-E8823FF05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pic>
        <p:nvPicPr>
          <p:cNvPr id="3074" name="Picture 2" descr="Horizontal vs Vertical Privilege Escalation Attacks Windows">
            <a:extLst>
              <a:ext uri="{FF2B5EF4-FFF2-40B4-BE49-F238E27FC236}">
                <a16:creationId xmlns:a16="http://schemas.microsoft.com/office/drawing/2014/main" id="{32C113D8-F777-CC3D-4D37-012B310805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433"/>
          <a:stretch/>
        </p:blipFill>
        <p:spPr bwMode="auto">
          <a:xfrm>
            <a:off x="8041625" y="1845734"/>
            <a:ext cx="3114055"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BBE92997-76F5-FE67-A5E7-E7B7906F201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192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6D83-AE44-6589-5886-B6A0591546B0}"/>
              </a:ext>
            </a:extLst>
          </p:cNvPr>
          <p:cNvSpPr>
            <a:spLocks noGrp="1"/>
          </p:cNvSpPr>
          <p:nvPr>
            <p:ph type="title"/>
          </p:nvPr>
        </p:nvSpPr>
        <p:spPr/>
        <p:txBody>
          <a:bodyPr/>
          <a:lstStyle/>
          <a:p>
            <a:r>
              <a:rPr lang="en-US" dirty="0"/>
              <a:t>Vertical Privilege Escalation</a:t>
            </a:r>
          </a:p>
        </p:txBody>
      </p:sp>
      <p:sp>
        <p:nvSpPr>
          <p:cNvPr id="3" name="Text Placeholder 2">
            <a:extLst>
              <a:ext uri="{FF2B5EF4-FFF2-40B4-BE49-F238E27FC236}">
                <a16:creationId xmlns:a16="http://schemas.microsoft.com/office/drawing/2014/main" id="{A42580EC-37D0-6C39-F347-242CEF70B48A}"/>
              </a:ext>
            </a:extLst>
          </p:cNvPr>
          <p:cNvSpPr>
            <a:spLocks noGrp="1"/>
          </p:cNvSpPr>
          <p:nvPr>
            <p:ph type="body" idx="1"/>
          </p:nvPr>
        </p:nvSpPr>
        <p:spPr>
          <a:xfrm>
            <a:off x="1097280" y="1845734"/>
            <a:ext cx="6915418" cy="4023360"/>
          </a:xfrm>
        </p:spPr>
        <p:txBody>
          <a:bodyPr/>
          <a:lstStyle/>
          <a:p>
            <a:pPr marL="114300" indent="0">
              <a:buNone/>
            </a:pPr>
            <a:r>
              <a:rPr lang="en-US" b="1" i="1" dirty="0">
                <a:effectLst/>
                <a:latin typeface="Manrope"/>
              </a:rPr>
              <a:t>Vertical </a:t>
            </a:r>
            <a:r>
              <a:rPr lang="en-US" b="1" i="1">
                <a:effectLst/>
                <a:latin typeface="Manrope"/>
              </a:rPr>
              <a:t>PrivEsc</a:t>
            </a:r>
            <a:r>
              <a:rPr lang="en-US" b="1" i="1" dirty="0">
                <a:effectLst/>
                <a:latin typeface="Manrope"/>
              </a:rPr>
              <a:t> </a:t>
            </a:r>
            <a:r>
              <a:rPr lang="en-US" b="0" i="0" dirty="0">
                <a:effectLst/>
                <a:latin typeface="Manrope"/>
              </a:rPr>
              <a:t>involves increasing privileges by </a:t>
            </a:r>
            <a:r>
              <a:rPr lang="en-US" b="1" i="0" dirty="0">
                <a:effectLst/>
                <a:latin typeface="Manrope"/>
              </a:rPr>
              <a:t>obtaining access </a:t>
            </a:r>
            <a:r>
              <a:rPr lang="en-US" b="0" i="0" dirty="0">
                <a:effectLst/>
                <a:latin typeface="Manrope"/>
              </a:rPr>
              <a:t>to </a:t>
            </a:r>
            <a:r>
              <a:rPr lang="en-US" b="1" i="0" dirty="0">
                <a:effectLst/>
                <a:latin typeface="Manrope"/>
              </a:rPr>
              <a:t>administrative, system, or root</a:t>
            </a:r>
            <a:r>
              <a:rPr lang="en-US" b="0" i="0" dirty="0">
                <a:effectLst/>
                <a:latin typeface="Manrope"/>
              </a:rPr>
              <a:t> level </a:t>
            </a:r>
            <a:r>
              <a:rPr lang="en-US" b="1" i="0" dirty="0">
                <a:effectLst/>
                <a:latin typeface="Manrope"/>
              </a:rPr>
              <a:t>user or service </a:t>
            </a:r>
            <a:r>
              <a:rPr lang="en-US" b="0" i="0" dirty="0">
                <a:effectLst/>
                <a:latin typeface="Manrope"/>
              </a:rPr>
              <a:t>accounts. </a:t>
            </a:r>
          </a:p>
          <a:p>
            <a:pPr marL="114300" indent="0">
              <a:buNone/>
            </a:pPr>
            <a:r>
              <a:rPr lang="en-US" dirty="0">
                <a:latin typeface="Manrope"/>
              </a:rPr>
              <a:t>Attackers typically use initial access accounts to search for other</a:t>
            </a:r>
            <a:br>
              <a:rPr lang="en-US" dirty="0">
                <a:latin typeface="Manrope"/>
              </a:rPr>
            </a:br>
            <a:r>
              <a:rPr lang="en-US" dirty="0">
                <a:latin typeface="Manrope"/>
              </a:rPr>
              <a:t>accounts with higher privileges (such as administrator or root).</a:t>
            </a:r>
          </a:p>
          <a:p>
            <a:pPr marL="114300" indent="0">
              <a:buNone/>
            </a:pPr>
            <a:r>
              <a:rPr lang="en-US" dirty="0">
                <a:latin typeface="Manrope"/>
              </a:rPr>
              <a:t>If the attacker can get this level of access, they can control or add services that start with the privileges of the system itself.</a:t>
            </a:r>
          </a:p>
          <a:p>
            <a:pPr marL="114300" indent="0">
              <a:buNone/>
            </a:pPr>
            <a:br>
              <a:rPr lang="en-US" dirty="0"/>
            </a:br>
            <a:endParaRPr lang="en-US" dirty="0"/>
          </a:p>
        </p:txBody>
      </p:sp>
      <p:sp>
        <p:nvSpPr>
          <p:cNvPr id="4" name="Slide Number Placeholder 3">
            <a:extLst>
              <a:ext uri="{FF2B5EF4-FFF2-40B4-BE49-F238E27FC236}">
                <a16:creationId xmlns:a16="http://schemas.microsoft.com/office/drawing/2014/main" id="{842D2AF1-E8C0-07C6-6C03-C11BAF4F8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pic>
        <p:nvPicPr>
          <p:cNvPr id="5" name="Picture 2" descr="Horizontal vs Vertical Privilege Escalation Attacks Windows">
            <a:extLst>
              <a:ext uri="{FF2B5EF4-FFF2-40B4-BE49-F238E27FC236}">
                <a16:creationId xmlns:a16="http://schemas.microsoft.com/office/drawing/2014/main" id="{269ACDE4-EBB0-7B36-2993-EB4B99CD79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63"/>
          <a:stretch/>
        </p:blipFill>
        <p:spPr bwMode="auto">
          <a:xfrm>
            <a:off x="8012698" y="1845735"/>
            <a:ext cx="3142982"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C7225722-637E-2AAA-78A5-5CE944203F32}"/>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8" name="TextBox 7">
            <a:extLst>
              <a:ext uri="{FF2B5EF4-FFF2-40B4-BE49-F238E27FC236}">
                <a16:creationId xmlns:a16="http://schemas.microsoft.com/office/drawing/2014/main" id="{2A58A6A9-9E02-0841-DC41-CA05E7D66F31}"/>
              </a:ext>
            </a:extLst>
          </p:cNvPr>
          <p:cNvSpPr txBox="1"/>
          <p:nvPr/>
        </p:nvSpPr>
        <p:spPr>
          <a:xfrm>
            <a:off x="973123" y="4592973"/>
            <a:ext cx="667344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MITRE ATT&amp;CK </a:t>
            </a:r>
            <a:r>
              <a:rPr lang="en-US" sz="2000" dirty="0">
                <a:latin typeface="Calibri" panose="020F0502020204030204" pitchFamily="34" charset="0"/>
                <a:ea typeface="Calibri" panose="020F0502020204030204" pitchFamily="34" charset="0"/>
                <a:cs typeface="Calibri" panose="020F0502020204030204" pitchFamily="34" charset="0"/>
              </a:rPr>
              <a:t>defines 14 different techniques for vertical </a:t>
            </a:r>
            <a:r>
              <a:rPr lang="en-US" sz="2000">
                <a:latin typeface="Calibri" panose="020F0502020204030204" pitchFamily="34" charset="0"/>
                <a:ea typeface="Calibri" panose="020F0502020204030204" pitchFamily="34" charset="0"/>
                <a:cs typeface="Calibri" panose="020F0502020204030204" pitchFamily="34" charset="0"/>
              </a:rPr>
              <a:t>PrivEsc</a:t>
            </a:r>
            <a:r>
              <a:rPr lang="en-US" sz="2000" dirty="0">
                <a:latin typeface="Calibri" panose="020F0502020204030204" pitchFamily="34" charset="0"/>
                <a:ea typeface="Calibri" panose="020F0502020204030204" pitchFamily="34" charset="0"/>
                <a:cs typeface="Calibri" panose="020F0502020204030204" pitchFamily="34" charset="0"/>
              </a:rPr>
              <a:t> under ID TA0004, including those outlined next.</a:t>
            </a:r>
          </a:p>
        </p:txBody>
      </p:sp>
    </p:spTree>
    <p:extLst>
      <p:ext uri="{BB962C8B-B14F-4D97-AF65-F5344CB8AC3E}">
        <p14:creationId xmlns:p14="http://schemas.microsoft.com/office/powerpoint/2010/main" val="12566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Windows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graphicFrame>
        <p:nvGraphicFramePr>
          <p:cNvPr id="5" name="Table 4">
            <a:extLst>
              <a:ext uri="{FF2B5EF4-FFF2-40B4-BE49-F238E27FC236}">
                <a16:creationId xmlns:a16="http://schemas.microsoft.com/office/drawing/2014/main" id="{B995939B-503B-0CD7-EF36-FA9E8F00D762}"/>
              </a:ext>
            </a:extLst>
          </p:cNvPr>
          <p:cNvGraphicFramePr>
            <a:graphicFrameLocks noGrp="1"/>
          </p:cNvGraphicFramePr>
          <p:nvPr>
            <p:extLst>
              <p:ext uri="{D42A27DB-BD31-4B8C-83A1-F6EECF244321}">
                <p14:modId xmlns:p14="http://schemas.microsoft.com/office/powerpoint/2010/main" val="3906010393"/>
              </p:ext>
            </p:extLst>
          </p:nvPr>
        </p:nvGraphicFramePr>
        <p:xfrm>
          <a:off x="2062480" y="2676314"/>
          <a:ext cx="8128000" cy="2148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Windows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Privileged services editable by standard users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Service executables modifiable by standard users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editable by standard 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Unquoted service paths</a:t>
                      </a:r>
                    </a:p>
                  </a:txBody>
                  <a:tcPr/>
                </a:tc>
                <a:extLst>
                  <a:ext uri="{0D108BD9-81ED-4DB2-BD59-A6C34878D82A}">
                    <a16:rowId xmlns:a16="http://schemas.microsoft.com/office/drawing/2014/main" val="253096750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Insecure local administrator accounts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Unprotected Security Account Manager (SAM)</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Third party apps that launch SYTEM-level processes or shells</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4B586B9F-5FA3-29A2-CB43-757066D9C81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93637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Linux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graphicFrame>
        <p:nvGraphicFramePr>
          <p:cNvPr id="5" name="Table 4">
            <a:extLst>
              <a:ext uri="{FF2B5EF4-FFF2-40B4-BE49-F238E27FC236}">
                <a16:creationId xmlns:a16="http://schemas.microsoft.com/office/drawing/2014/main" id="{E966A7C6-1345-6C59-F2F7-F000547C0B1B}"/>
              </a:ext>
            </a:extLst>
          </p:cNvPr>
          <p:cNvGraphicFramePr>
            <a:graphicFrameLocks noGrp="1"/>
          </p:cNvGraphicFramePr>
          <p:nvPr>
            <p:extLst>
              <p:ext uri="{D42A27DB-BD31-4B8C-83A1-F6EECF244321}">
                <p14:modId xmlns:p14="http://schemas.microsoft.com/office/powerpoint/2010/main" val="756739878"/>
              </p:ext>
            </p:extLst>
          </p:nvPr>
        </p:nvGraphicFramePr>
        <p:xfrm>
          <a:off x="2062480" y="2676314"/>
          <a:ext cx="8128000" cy="216585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Linux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System-wide cronjobs with editable paths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Folder with write permissions in PATH</a:t>
                      </a: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Programs with significant capabilities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Insecure sudoers configuration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0967502"/>
                  </a:ext>
                </a:extLst>
              </a:tr>
              <a:tr h="38785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Improper use of SUID/SGID/Sticky Bit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Allowing SSH as root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PAM misconfiguration</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1E9807A8-3FCF-1671-1EBC-08681ABF9B5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54934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Conclusion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Review: Three Main Ideas</a:t>
            </a:r>
          </a:p>
          <a:p>
            <a:pPr marL="0" lvl="0" indent="0" algn="l" rtl="0">
              <a:lnSpc>
                <a:spcPct val="90000"/>
              </a:lnSpc>
              <a:spcBef>
                <a:spcPts val="0"/>
              </a:spcBef>
              <a:spcAft>
                <a:spcPts val="0"/>
              </a:spcAft>
              <a:buSzPts val="2400"/>
              <a:buNone/>
            </a:pPr>
            <a:r>
              <a:rPr lang="en-US" dirty="0"/>
              <a:t>Additional Resources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93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1C84-AE66-3799-6368-39C15A2A0898}"/>
              </a:ext>
            </a:extLst>
          </p:cNvPr>
          <p:cNvSpPr>
            <a:spLocks noGrp="1"/>
          </p:cNvSpPr>
          <p:nvPr>
            <p:ph type="title"/>
          </p:nvPr>
        </p:nvSpPr>
        <p:spPr/>
        <p:txBody>
          <a:bodyPr/>
          <a:lstStyle/>
          <a:p>
            <a:r>
              <a:rPr lang="en-US" dirty="0"/>
              <a:t>Review: Three Main Ideas</a:t>
            </a:r>
          </a:p>
        </p:txBody>
      </p:sp>
      <p:sp>
        <p:nvSpPr>
          <p:cNvPr id="3" name="Text Placeholder 2">
            <a:extLst>
              <a:ext uri="{FF2B5EF4-FFF2-40B4-BE49-F238E27FC236}">
                <a16:creationId xmlns:a16="http://schemas.microsoft.com/office/drawing/2014/main" id="{26E5E9BF-4BEE-619F-CAED-6A826822659B}"/>
              </a:ext>
            </a:extLst>
          </p:cNvPr>
          <p:cNvSpPr>
            <a:spLocks noGrp="1"/>
          </p:cNvSpPr>
          <p:nvPr>
            <p:ph type="body" idx="1"/>
          </p:nvPr>
        </p:nvSpPr>
        <p:spPr/>
        <p:txBody>
          <a:bodyPr>
            <a:normAutofit lnSpcReduction="10000"/>
          </a:bodyPr>
          <a:lstStyle/>
          <a:p>
            <a:pPr marL="114300" indent="0">
              <a:buNone/>
            </a:pPr>
            <a:r>
              <a:rPr lang="en-US" b="1" dirty="0"/>
              <a:t>A privilege is the ability of a user or service to act on managed computer resources.</a:t>
            </a:r>
          </a:p>
          <a:p>
            <a:pPr lvl="1">
              <a:buFont typeface="Arial" panose="020B0604020202020204" pitchFamily="34" charset="0"/>
              <a:buChar char="•"/>
            </a:pPr>
            <a:r>
              <a:rPr lang="en-US" b="1" dirty="0"/>
              <a:t>Privileges are typically implemented on users and processes.</a:t>
            </a:r>
          </a:p>
          <a:p>
            <a:pPr lvl="1">
              <a:buFont typeface="Arial" panose="020B0604020202020204" pitchFamily="34" charset="0"/>
              <a:buChar char="•"/>
            </a:pPr>
            <a:r>
              <a:rPr lang="en-US" b="1" dirty="0"/>
              <a:t>Privileges affect access to and the ability to act on files and other resources.</a:t>
            </a:r>
          </a:p>
          <a:p>
            <a:pPr marL="114300" indent="0">
              <a:buNone/>
            </a:pPr>
            <a:r>
              <a:rPr lang="en-US" b="1" dirty="0"/>
              <a:t>The principle of least privilege supports security first design by minimizing the number of privileges granted to a user for accomplishing assigned duties and disabling privileges that are unused or not required for accomplishing assigned duties.</a:t>
            </a:r>
          </a:p>
          <a:p>
            <a:pPr lvl="1">
              <a:buFont typeface="Arial" panose="020B0604020202020204" pitchFamily="34" charset="0"/>
              <a:buChar char="•"/>
            </a:pPr>
            <a:r>
              <a:rPr lang="en-US" b="1" i="1" dirty="0"/>
              <a:t>Access control methods </a:t>
            </a:r>
            <a:r>
              <a:rPr lang="en-US" b="1" dirty="0"/>
              <a:t>are</a:t>
            </a:r>
            <a:r>
              <a:rPr lang="en-US" b="1" i="1" dirty="0"/>
              <a:t> </a:t>
            </a:r>
            <a:r>
              <a:rPr lang="en-US" b="1" dirty="0"/>
              <a:t>formal presentations of the security policies enforced by the operating system.</a:t>
            </a:r>
          </a:p>
          <a:p>
            <a:pPr lvl="1">
              <a:buFont typeface="Arial" panose="020B0604020202020204" pitchFamily="34" charset="0"/>
              <a:buChar char="•"/>
            </a:pPr>
            <a:r>
              <a:rPr lang="en-US" b="1" dirty="0"/>
              <a:t>Security models align with access control methods to enforce policies, supporting the principle of least privilege.</a:t>
            </a:r>
          </a:p>
          <a:p>
            <a:pPr marL="114300" indent="0">
              <a:buNone/>
            </a:pPr>
            <a:r>
              <a:rPr lang="en-US" b="1" dirty="0"/>
              <a:t>Horizontal and vertical privilege escalation (PrivEsc) vulnerabilities exploit </a:t>
            </a:r>
            <a:r>
              <a:rPr lang="en-US" b="1" dirty="0">
                <a:latin typeface="Calibri" panose="020F0502020204030204" pitchFamily="34" charset="0"/>
                <a:ea typeface="Calibri" panose="020F0502020204030204" pitchFamily="34" charset="0"/>
                <a:cs typeface="Calibri" panose="020F0502020204030204" pitchFamily="34" charset="0"/>
              </a:rPr>
              <a:t>configuration errors </a:t>
            </a:r>
            <a:r>
              <a:rPr lang="en-US" b="1" i="0" dirty="0">
                <a:effectLst/>
                <a:latin typeface="Calibri" panose="020F0502020204030204" pitchFamily="34" charset="0"/>
                <a:ea typeface="Calibri" panose="020F0502020204030204" pitchFamily="34" charset="0"/>
                <a:cs typeface="Calibri" panose="020F0502020204030204" pitchFamily="34" charset="0"/>
              </a:rPr>
              <a:t>to gain unauthorized access into a system and access additional privileges</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or resources when the principle is not followed.</a:t>
            </a:r>
            <a:endParaRPr lang="en-US"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b="1" dirty="0"/>
          </a:p>
          <a:p>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BDE542E-1C2E-D06E-D07E-65DE73E002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
        <p:nvSpPr>
          <p:cNvPr id="5" name="Google Shape;53;p3">
            <a:extLst>
              <a:ext uri="{FF2B5EF4-FFF2-40B4-BE49-F238E27FC236}">
                <a16:creationId xmlns:a16="http://schemas.microsoft.com/office/drawing/2014/main" id="{0B67564F-A7D0-C1EE-31AB-1DB0A7A5AC95}"/>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474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Contents</a:t>
            </a:r>
            <a:endParaRPr dirty="0"/>
          </a:p>
        </p:txBody>
      </p:sp>
      <p:sp>
        <p:nvSpPr>
          <p:cNvPr id="44" name="Google Shape;4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rmAutofit fontScale="92500" lnSpcReduction="10000"/>
          </a:bodyPr>
          <a:lstStyle/>
          <a:p>
            <a:pPr marL="0" indent="0">
              <a:lnSpc>
                <a:spcPct val="110000"/>
              </a:lnSpc>
              <a:spcBef>
                <a:spcPts val="0"/>
              </a:spcBef>
              <a:buNone/>
            </a:pPr>
            <a:r>
              <a:rPr lang="en-US" b="1" dirty="0"/>
              <a:t>Privileges and Permissions</a:t>
            </a:r>
          </a:p>
          <a:p>
            <a:pPr marL="800100" lvl="1">
              <a:lnSpc>
                <a:spcPct val="110000"/>
              </a:lnSpc>
              <a:spcBef>
                <a:spcPts val="0"/>
              </a:spcBef>
              <a:buFont typeface="Arial" panose="020B0604020202020204" pitchFamily="34" charset="0"/>
              <a:buChar char="•"/>
            </a:pPr>
            <a:r>
              <a:rPr lang="en-US" dirty="0"/>
              <a:t>What is a Privilege?</a:t>
            </a:r>
          </a:p>
          <a:p>
            <a:pPr marL="800100" lvl="1">
              <a:lnSpc>
                <a:spcPct val="110000"/>
              </a:lnSpc>
              <a:spcBef>
                <a:spcPts val="0"/>
              </a:spcBef>
              <a:buFont typeface="Arial" panose="020B0604020202020204" pitchFamily="34" charset="0"/>
              <a:buChar char="•"/>
            </a:pPr>
            <a:r>
              <a:rPr lang="en-US" dirty="0"/>
              <a:t>Components with Privileges</a:t>
            </a:r>
          </a:p>
          <a:p>
            <a:pPr marL="800100" lvl="1">
              <a:lnSpc>
                <a:spcPct val="110000"/>
              </a:lnSpc>
              <a:spcBef>
                <a:spcPts val="0"/>
              </a:spcBef>
              <a:buFont typeface="Arial" panose="020B0604020202020204" pitchFamily="34" charset="0"/>
              <a:buChar char="•"/>
            </a:pPr>
            <a:r>
              <a:rPr lang="en-US" dirty="0"/>
              <a:t>What is Least Privilege”?</a:t>
            </a:r>
          </a:p>
          <a:p>
            <a:pPr marL="800100" lvl="1">
              <a:lnSpc>
                <a:spcPct val="110000"/>
              </a:lnSpc>
              <a:spcBef>
                <a:spcPts val="0"/>
              </a:spcBef>
              <a:buFont typeface="Arial" panose="020B0604020202020204" pitchFamily="34" charset="0"/>
              <a:buChar char="•"/>
            </a:pPr>
            <a:r>
              <a:rPr lang="en-US" dirty="0"/>
              <a:t>Windows Privilege Configuration Tools</a:t>
            </a:r>
          </a:p>
          <a:p>
            <a:pPr marL="800100" lvl="1">
              <a:lnSpc>
                <a:spcPct val="110000"/>
              </a:lnSpc>
              <a:spcBef>
                <a:spcPts val="0"/>
              </a:spcBef>
              <a:buFont typeface="Arial" panose="020B0604020202020204" pitchFamily="34" charset="0"/>
              <a:buChar char="•"/>
            </a:pPr>
            <a:r>
              <a:rPr lang="en-US" dirty="0"/>
              <a:t>Linux Privilege Configuration Tools</a:t>
            </a:r>
          </a:p>
          <a:p>
            <a:pPr marL="342900">
              <a:lnSpc>
                <a:spcPct val="110000"/>
              </a:lnSpc>
              <a:spcBef>
                <a:spcPts val="0"/>
              </a:spcBef>
              <a:buFont typeface="Arial" panose="020B0604020202020204" pitchFamily="34" charset="0"/>
              <a:buChar char="•"/>
            </a:pPr>
            <a:endParaRPr lang="en-US" dirty="0"/>
          </a:p>
          <a:p>
            <a:pPr marL="0" indent="0">
              <a:lnSpc>
                <a:spcPct val="110000"/>
              </a:lnSpc>
              <a:spcBef>
                <a:spcPts val="0"/>
              </a:spcBef>
              <a:buNone/>
            </a:pPr>
            <a:r>
              <a:rPr lang="en-US" b="1" dirty="0"/>
              <a:t>Security Models</a:t>
            </a:r>
          </a:p>
          <a:p>
            <a:pPr marL="800100" lvl="1">
              <a:lnSpc>
                <a:spcPct val="110000"/>
              </a:lnSpc>
              <a:spcBef>
                <a:spcPts val="0"/>
              </a:spcBef>
              <a:buFont typeface="Arial" panose="020B0604020202020204" pitchFamily="34" charset="0"/>
              <a:buChar char="•"/>
            </a:pPr>
            <a:r>
              <a:rPr lang="en-US" dirty="0"/>
              <a:t>What is a Security Model?</a:t>
            </a:r>
          </a:p>
          <a:p>
            <a:pPr marL="800100" lvl="1">
              <a:lnSpc>
                <a:spcPct val="110000"/>
              </a:lnSpc>
              <a:spcBef>
                <a:spcPts val="0"/>
              </a:spcBef>
              <a:buFont typeface="Arial" panose="020B0604020202020204" pitchFamily="34" charset="0"/>
              <a:buChar char="•"/>
            </a:pPr>
            <a:r>
              <a:rPr lang="en-US" dirty="0"/>
              <a:t>Bell-LaPadula (BLP)</a:t>
            </a:r>
          </a:p>
          <a:p>
            <a:pPr marL="800100" lvl="1">
              <a:lnSpc>
                <a:spcPct val="110000"/>
              </a:lnSpc>
              <a:spcBef>
                <a:spcPts val="0"/>
              </a:spcBef>
              <a:buFont typeface="Arial" panose="020B0604020202020204" pitchFamily="34" charset="0"/>
              <a:buChar char="•"/>
            </a:pPr>
            <a:r>
              <a:rPr lang="en-US" dirty="0"/>
              <a:t>Biba</a:t>
            </a:r>
          </a:p>
          <a:p>
            <a:pPr marL="800100" lvl="1">
              <a:lnSpc>
                <a:spcPct val="110000"/>
              </a:lnSpc>
              <a:spcBef>
                <a:spcPts val="0"/>
              </a:spcBef>
              <a:buFont typeface="Arial" panose="020B0604020202020204" pitchFamily="34" charset="0"/>
              <a:buChar char="•"/>
            </a:pPr>
            <a:r>
              <a:rPr lang="en-US" dirty="0"/>
              <a:t>Clark-Wilson (CW)</a:t>
            </a:r>
          </a:p>
          <a:p>
            <a:pPr marL="0" indent="0">
              <a:lnSpc>
                <a:spcPct val="110000"/>
              </a:lnSpc>
              <a:spcBef>
                <a:spcPts val="0"/>
              </a:spcBef>
              <a:buNone/>
            </a:pPr>
            <a:endParaRPr lang="en-US" b="1" dirty="0"/>
          </a:p>
          <a:p>
            <a:pPr marL="0" indent="0">
              <a:lnSpc>
                <a:spcPct val="110000"/>
              </a:lnSpc>
              <a:spcBef>
                <a:spcPts val="0"/>
              </a:spcBef>
              <a:buNone/>
            </a:pPr>
            <a:r>
              <a:rPr lang="en-US" b="1" dirty="0"/>
              <a:t>Access Control</a:t>
            </a:r>
          </a:p>
          <a:p>
            <a:pPr marL="800100" lvl="1">
              <a:lnSpc>
                <a:spcPct val="110000"/>
              </a:lnSpc>
              <a:spcBef>
                <a:spcPts val="0"/>
              </a:spcBef>
              <a:buFont typeface="Arial" panose="020B0604020202020204" pitchFamily="34" charset="0"/>
              <a:buChar char="•"/>
            </a:pPr>
            <a:r>
              <a:rPr lang="en-US" dirty="0"/>
              <a:t>What is Access Control?</a:t>
            </a:r>
          </a:p>
          <a:p>
            <a:pPr marL="800100" lvl="1">
              <a:lnSpc>
                <a:spcPct val="110000"/>
              </a:lnSpc>
              <a:spcBef>
                <a:spcPts val="0"/>
              </a:spcBef>
              <a:buFont typeface="Arial" panose="020B0604020202020204" pitchFamily="34" charset="0"/>
              <a:buChar char="•"/>
            </a:pPr>
            <a:r>
              <a:rPr lang="en-US" dirty="0"/>
              <a:t>Role Based Access Control (RBAC)</a:t>
            </a:r>
          </a:p>
          <a:p>
            <a:pPr marL="800100" lvl="1">
              <a:lnSpc>
                <a:spcPct val="110000"/>
              </a:lnSpc>
              <a:spcBef>
                <a:spcPts val="0"/>
              </a:spcBef>
              <a:buFont typeface="Arial" panose="020B0604020202020204" pitchFamily="34" charset="0"/>
              <a:buChar char="•"/>
            </a:pPr>
            <a:r>
              <a:rPr lang="en-US" dirty="0"/>
              <a:t>Rule Based Access Control (RuBAC)</a:t>
            </a:r>
          </a:p>
          <a:p>
            <a:pPr marL="800100" lvl="1">
              <a:lnSpc>
                <a:spcPct val="110000"/>
              </a:lnSpc>
              <a:spcBef>
                <a:spcPts val="0"/>
              </a:spcBef>
              <a:buFont typeface="Arial" panose="020B0604020202020204" pitchFamily="34" charset="0"/>
              <a:buChar char="•"/>
            </a:pPr>
            <a:r>
              <a:rPr lang="en-US" dirty="0"/>
              <a:t>Mandatory Access Control (MAC)</a:t>
            </a:r>
          </a:p>
          <a:p>
            <a:pPr marL="800100" lvl="1">
              <a:lnSpc>
                <a:spcPct val="110000"/>
              </a:lnSpc>
              <a:spcBef>
                <a:spcPts val="0"/>
              </a:spcBef>
              <a:buFont typeface="Arial" panose="020B0604020202020204" pitchFamily="34" charset="0"/>
              <a:buChar char="•"/>
            </a:pPr>
            <a:r>
              <a:rPr lang="en-US" dirty="0"/>
              <a:t>Discretionary Access Control (DAC)</a:t>
            </a:r>
          </a:p>
          <a:p>
            <a:pPr marL="800100" lvl="1">
              <a:lnSpc>
                <a:spcPct val="110000"/>
              </a:lnSpc>
              <a:spcBef>
                <a:spcPts val="0"/>
              </a:spcBef>
              <a:buFont typeface="Arial" panose="020B0604020202020204" pitchFamily="34" charset="0"/>
              <a:buChar char="•"/>
            </a:pPr>
            <a:r>
              <a:rPr lang="en-US" dirty="0"/>
              <a:t>Attribute Based Access Control (ABAC)</a:t>
            </a:r>
          </a:p>
          <a:p>
            <a:pPr marL="0" indent="0">
              <a:lnSpc>
                <a:spcPct val="110000"/>
              </a:lnSpc>
              <a:spcBef>
                <a:spcPts val="0"/>
              </a:spcBef>
              <a:buNone/>
            </a:pPr>
            <a:endParaRPr lang="en-US" dirty="0"/>
          </a:p>
          <a:p>
            <a:pPr marL="0" indent="0">
              <a:lnSpc>
                <a:spcPct val="110000"/>
              </a:lnSpc>
              <a:spcBef>
                <a:spcPts val="0"/>
              </a:spcBef>
              <a:buNone/>
            </a:pPr>
            <a:r>
              <a:rPr lang="en-US" b="1" dirty="0"/>
              <a:t>Privilege Escalation</a:t>
            </a:r>
          </a:p>
          <a:p>
            <a:pPr marL="800100" lvl="1">
              <a:lnSpc>
                <a:spcPct val="110000"/>
              </a:lnSpc>
              <a:spcBef>
                <a:spcPts val="0"/>
              </a:spcBef>
              <a:buFont typeface="Arial" panose="020B0604020202020204" pitchFamily="34" charset="0"/>
              <a:buChar char="•"/>
            </a:pPr>
            <a:r>
              <a:rPr lang="en-US" dirty="0"/>
              <a:t>What is Privilege Escalation?</a:t>
            </a:r>
          </a:p>
          <a:p>
            <a:pPr marL="800100" lvl="1">
              <a:lnSpc>
                <a:spcPct val="110000"/>
              </a:lnSpc>
              <a:spcBef>
                <a:spcPts val="0"/>
              </a:spcBef>
              <a:buFont typeface="Arial" panose="020B0604020202020204" pitchFamily="34" charset="0"/>
              <a:buChar char="•"/>
            </a:pPr>
            <a:r>
              <a:rPr lang="en-US" dirty="0"/>
              <a:t>Horizontal Privilege Escalation</a:t>
            </a:r>
          </a:p>
          <a:p>
            <a:pPr marL="800100" lvl="1">
              <a:lnSpc>
                <a:spcPct val="110000"/>
              </a:lnSpc>
              <a:spcBef>
                <a:spcPts val="0"/>
              </a:spcBef>
              <a:buFont typeface="Arial" panose="020B0604020202020204" pitchFamily="34" charset="0"/>
              <a:buChar char="•"/>
            </a:pPr>
            <a:r>
              <a:rPr lang="en-US" dirty="0"/>
              <a:t>Vertical Privilege Escalation</a:t>
            </a:r>
          </a:p>
          <a:p>
            <a:pPr marL="800100" lvl="1">
              <a:lnSpc>
                <a:spcPct val="110000"/>
              </a:lnSpc>
              <a:spcBef>
                <a:spcPts val="0"/>
              </a:spcBef>
              <a:buFont typeface="Arial" panose="020B0604020202020204" pitchFamily="34" charset="0"/>
              <a:buChar char="•"/>
            </a:pPr>
            <a:r>
              <a:rPr lang="en-US" dirty="0"/>
              <a:t>Windows Configuration Errors</a:t>
            </a:r>
          </a:p>
          <a:p>
            <a:pPr marL="800100" lvl="1">
              <a:lnSpc>
                <a:spcPct val="110000"/>
              </a:lnSpc>
              <a:spcBef>
                <a:spcPts val="0"/>
              </a:spcBef>
              <a:buFont typeface="Arial" panose="020B0604020202020204" pitchFamily="34" charset="0"/>
              <a:buChar char="•"/>
            </a:pPr>
            <a:r>
              <a:rPr lang="en-US" dirty="0"/>
              <a:t>Linux Configuration Errors</a:t>
            </a:r>
          </a:p>
        </p:txBody>
      </p:sp>
      <p:sp>
        <p:nvSpPr>
          <p:cNvPr id="46" name="Google Shape;4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 name="Google Shape;53;p3">
            <a:extLst>
              <a:ext uri="{FF2B5EF4-FFF2-40B4-BE49-F238E27FC236}">
                <a16:creationId xmlns:a16="http://schemas.microsoft.com/office/drawing/2014/main" id="{43B19BB5-645B-F2BB-5410-A494F215EE6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Down outline">
            <a:extLst>
              <a:ext uri="{FF2B5EF4-FFF2-40B4-BE49-F238E27FC236}">
                <a16:creationId xmlns:a16="http://schemas.microsoft.com/office/drawing/2014/main" id="{0F4B8383-5816-94D9-8875-13E786448A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55" y="4946041"/>
            <a:ext cx="820977" cy="820977"/>
          </a:xfrm>
          <a:prstGeom prst="rect">
            <a:avLst/>
          </a:prstGeom>
        </p:spPr>
      </p:pic>
      <p:pic>
        <p:nvPicPr>
          <p:cNvPr id="4" name="Graphic 3" descr="Escalator Up outline">
            <a:extLst>
              <a:ext uri="{FF2B5EF4-FFF2-40B4-BE49-F238E27FC236}">
                <a16:creationId xmlns:a16="http://schemas.microsoft.com/office/drawing/2014/main" id="{4328904B-309B-E3E6-E882-246CFA2439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9155" y="4016690"/>
            <a:ext cx="820977" cy="820977"/>
          </a:xfrm>
          <a:prstGeom prst="rect">
            <a:avLst/>
          </a:prstGeom>
        </p:spPr>
      </p:pic>
      <p:pic>
        <p:nvPicPr>
          <p:cNvPr id="5" name="Picture 2">
            <a:extLst>
              <a:ext uri="{FF2B5EF4-FFF2-40B4-BE49-F238E27FC236}">
                <a16:creationId xmlns:a16="http://schemas.microsoft.com/office/drawing/2014/main" id="{4ECA0CB5-C991-0525-681F-2FBEDB808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248" y="1542608"/>
            <a:ext cx="1795610" cy="785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8B3DC8-B604-F60E-C91A-95FA2F020B6F}"/>
              </a:ext>
            </a:extLst>
          </p:cNvPr>
          <p:cNvSpPr txBox="1"/>
          <p:nvPr/>
        </p:nvSpPr>
        <p:spPr>
          <a:xfrm>
            <a:off x="4125987" y="4765770"/>
            <a:ext cx="1970013"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a:t>
            </a:r>
            <a:r>
              <a:rPr lang="en-US" sz="1050"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9CF0148-8E5B-65F5-CF70-98C8FF2FC6AB}"/>
              </a:ext>
            </a:extLst>
          </p:cNvPr>
          <p:cNvSpPr txBox="1"/>
          <p:nvPr/>
        </p:nvSpPr>
        <p:spPr>
          <a:xfrm>
            <a:off x="4125988" y="5133694"/>
            <a:ext cx="1970014"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100" dirty="0">
                <a:latin typeface="Calibri" panose="020F0502020204030204" pitchFamily="34" charset="0"/>
                <a:ea typeface="Calibri" panose="020F0502020204030204" pitchFamily="34" charset="0"/>
                <a:cs typeface="Calibri" panose="020F0502020204030204" pitchFamily="34" charset="0"/>
              </a:rPr>
              <a:t>“No read down, no write up”</a:t>
            </a:r>
          </a:p>
        </p:txBody>
      </p:sp>
      <p:pic>
        <p:nvPicPr>
          <p:cNvPr id="8" name="Graphic 7" descr="No sign with solid fill">
            <a:extLst>
              <a:ext uri="{FF2B5EF4-FFF2-40B4-BE49-F238E27FC236}">
                <a16:creationId xmlns:a16="http://schemas.microsoft.com/office/drawing/2014/main" id="{AC2D2618-1343-096E-1E83-4916B1FBF1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9229" y="1911959"/>
            <a:ext cx="640344" cy="640344"/>
          </a:xfrm>
          <a:prstGeom prst="rect">
            <a:avLst/>
          </a:prstGeom>
        </p:spPr>
      </p:pic>
      <p:pic>
        <p:nvPicPr>
          <p:cNvPr id="9" name="Graphic 8" descr="Checkmark with solid fill">
            <a:extLst>
              <a:ext uri="{FF2B5EF4-FFF2-40B4-BE49-F238E27FC236}">
                <a16:creationId xmlns:a16="http://schemas.microsoft.com/office/drawing/2014/main" id="{57DFA813-1B4D-4D5E-891B-904171924D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4308" y="1622221"/>
            <a:ext cx="640344" cy="64034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Additional Resources</a:t>
            </a:r>
            <a:endParaRPr dirty="0"/>
          </a:p>
        </p:txBody>
      </p:sp>
      <p:sp>
        <p:nvSpPr>
          <p:cNvPr id="52" name="Google Shape;52;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Autofit/>
          </a:bodyPr>
          <a:lstStyle/>
          <a:p>
            <a:pPr marL="114300" indent="0" algn="l">
              <a:buNone/>
            </a:pPr>
            <a:r>
              <a:rPr lang="en-US" sz="1200" b="1" dirty="0">
                <a:latin typeface="Calibri" panose="020F0502020204030204" pitchFamily="34" charset="0"/>
                <a:ea typeface="Calibri" panose="020F0502020204030204" pitchFamily="34" charset="0"/>
                <a:cs typeface="Calibri" panose="020F0502020204030204" pitchFamily="34" charset="0"/>
              </a:rPr>
              <a:t>Privileges and Permissions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3"/>
              </a:rPr>
              <a:t>Introduction to Cybersecurity First Principles - Least Privilege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4"/>
              </a:rPr>
              <a:t>Hidden Danger: How To Identify and Mitigate Insecure Windows Services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5"/>
              </a:rPr>
              <a:t>Linux permissions: SUID, SGID, and sticky bit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6"/>
              </a:rPr>
              <a:t>Chapter 12. Managing sudo access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Security Models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7"/>
              </a:rPr>
              <a:t>Introduction To Classic Security 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Access Control</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8"/>
              </a:rPr>
              <a:t>Verification and Test Methods for Access Control Policies/Models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9"/>
              </a:rPr>
              <a:t>Comparing Access Control: RBAC, MAC, DAC, RuBAC, ABAC</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Privilege Escalation</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0"/>
              </a:rPr>
              <a:t>What Is Privilege Escalation</a:t>
            </a:r>
            <a:r>
              <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hlinkClick r:id="rId10"/>
              </a:rPr>
              <a:t>? - ProofPoint</a:t>
            </a:r>
            <a:endPar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1"/>
              </a:rPr>
              <a:t>What is Privilege Escalation? - CrowdStrike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2"/>
              </a:rPr>
              <a:t>Understanding Privilege Escalation and 5 Common Attack Techniques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3"/>
              </a:rPr>
              <a:t>Privilege escalation on Windows: When you want it and when you don’t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4"/>
              </a:rPr>
              <a:t>A Guide On Linux Privilege Escalation - The Journey Towards System 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91440" lvl="0" indent="0" algn="l" rtl="0">
              <a:lnSpc>
                <a:spcPct val="90000"/>
              </a:lnSpc>
              <a:spcBef>
                <a:spcPts val="0"/>
              </a:spcBef>
              <a:spcAft>
                <a:spcPts val="0"/>
              </a:spcAft>
              <a:buSzPts val="2000"/>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53" name="Google Shape;53;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54" name="Google Shape;5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B2AB9CF2-8BCF-1F67-2EFD-D21621DDB120}"/>
              </a:ext>
            </a:extLst>
          </p:cNvPr>
          <p:cNvPicPr>
            <a:picLocks noChangeAspect="1"/>
          </p:cNvPicPr>
          <p:nvPr/>
        </p:nvPicPr>
        <p:blipFill>
          <a:blip r:embed="rId2">
            <a:alphaModFix amt="30000"/>
          </a:blip>
          <a:stretch>
            <a:fillRect/>
          </a:stretch>
        </p:blipFill>
        <p:spPr>
          <a:xfrm flipH="1">
            <a:off x="9838694" y="3978822"/>
            <a:ext cx="2353306" cy="2353306"/>
          </a:xfrm>
          <a:prstGeom prst="rect">
            <a:avLst/>
          </a:prstGeom>
        </p:spPr>
      </p:pic>
      <p:sp>
        <p:nvSpPr>
          <p:cNvPr id="2" name="Title 1">
            <a:extLst>
              <a:ext uri="{FF2B5EF4-FFF2-40B4-BE49-F238E27FC236}">
                <a16:creationId xmlns:a16="http://schemas.microsoft.com/office/drawing/2014/main" id="{E585622C-A13A-B028-B04B-4D0EFC35C692}"/>
              </a:ext>
            </a:extLst>
          </p:cNvPr>
          <p:cNvSpPr>
            <a:spLocks noGrp="1"/>
          </p:cNvSpPr>
          <p:nvPr>
            <p:ph type="title"/>
          </p:nvPr>
        </p:nvSpPr>
        <p:spPr/>
        <p:txBody>
          <a:bodyPr/>
          <a:lstStyle/>
          <a:p>
            <a:r>
              <a:rPr lang="en-US" b="1" dirty="0"/>
              <a:t>Lab: Privilege Escalation</a:t>
            </a:r>
          </a:p>
        </p:txBody>
      </p:sp>
      <p:sp>
        <p:nvSpPr>
          <p:cNvPr id="3" name="Text Placeholder 2">
            <a:extLst>
              <a:ext uri="{FF2B5EF4-FFF2-40B4-BE49-F238E27FC236}">
                <a16:creationId xmlns:a16="http://schemas.microsoft.com/office/drawing/2014/main" id="{B4BA2D5D-1CEF-B4E6-E91B-352AD6D2462E}"/>
              </a:ext>
            </a:extLst>
          </p:cNvPr>
          <p:cNvSpPr>
            <a:spLocks noGrp="1"/>
          </p:cNvSpPr>
          <p:nvPr>
            <p:ph type="body" idx="1"/>
          </p:nvPr>
        </p:nvSpPr>
        <p:spPr/>
        <p:txBody>
          <a:bodyPr>
            <a:normAutofit fontScale="92500" lnSpcReduction="20000"/>
          </a:bodyPr>
          <a:lstStyle/>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Description: </a:t>
            </a:r>
            <a:r>
              <a:rPr lang="en-US" sz="1800" dirty="0">
                <a:effectLst/>
                <a:latin typeface="Calibri" panose="020F0502020204030204" pitchFamily="34" charset="0"/>
                <a:ea typeface="Calibri" panose="020F0502020204030204" pitchFamily="34" charset="0"/>
                <a:cs typeface="Calibri" panose="020F0502020204030204" pitchFamily="34" charset="0"/>
              </a:rPr>
              <a:t>In this lab, you will investigate, exploit, and correct many common vulnerabilities that may result from not adhering to the security first principle of least privilege. This lab will span both Windows and Linux privilege escalation techniques.</a:t>
            </a:r>
          </a:p>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Environment: </a:t>
            </a:r>
            <a:r>
              <a:rPr lang="en-US" sz="1800" dirty="0">
                <a:effectLst/>
                <a:latin typeface="Calibri" panose="020F0502020204030204" pitchFamily="34" charset="0"/>
                <a:ea typeface="Calibri" panose="020F0502020204030204" pitchFamily="34" charset="0"/>
                <a:cs typeface="Calibri" panose="020F0502020204030204" pitchFamily="34" charset="0"/>
              </a:rPr>
              <a:t>The instructor has shared the “csc840-securityfirst” vApp with you in DSU’s IALab. Clone the vApp to your account before starting it or making any changes so you can revert if needed.</a:t>
            </a:r>
          </a:p>
          <a:p>
            <a:pPr marL="0" marR="0" indent="0">
              <a:lnSpc>
                <a:spcPct val="115000"/>
              </a:lnSpc>
              <a:spcBef>
                <a:spcPts val="50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15000"/>
              </a:lnSpc>
              <a:spcBef>
                <a:spcPts val="50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You are free to install whatever tools you would like to complete the assignment. Several potentially helpful tools are pre-installed on the Linux Exercises VM if needed:</a:t>
            </a:r>
          </a:p>
          <a:p>
            <a:pPr marL="285750" indent="-285750">
              <a:lnSpc>
                <a:spcPct val="115000"/>
              </a:lnSpc>
              <a:spcBef>
                <a:spcPts val="5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gcc/make</a:t>
            </a:r>
          </a:p>
          <a:p>
            <a:pPr marL="285750" indent="-285750">
              <a:lnSpc>
                <a:spcPct val="115000"/>
              </a:lnSpc>
              <a:spcBef>
                <a:spcPts val="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Metasploit</a:t>
            </a:r>
          </a:p>
          <a:p>
            <a:pPr marL="28575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SCP server</a:t>
            </a:r>
          </a:p>
          <a:p>
            <a:pPr marL="0" marR="0" indent="0">
              <a:lnSpc>
                <a:spcPct val="115000"/>
              </a:lnSpc>
              <a:spcBef>
                <a:spcPts val="500"/>
              </a:spcBef>
              <a:spcAft>
                <a:spcPts val="10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ED3D4C9-0972-A604-B43A-B9C998ECB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
        <p:nvSpPr>
          <p:cNvPr id="5" name="Google Shape;53;p3">
            <a:extLst>
              <a:ext uri="{FF2B5EF4-FFF2-40B4-BE49-F238E27FC236}">
                <a16:creationId xmlns:a16="http://schemas.microsoft.com/office/drawing/2014/main" id="{49B67DC1-1185-59B6-30D2-F3373FF305E7}"/>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9" name="Table 8">
            <a:extLst>
              <a:ext uri="{FF2B5EF4-FFF2-40B4-BE49-F238E27FC236}">
                <a16:creationId xmlns:a16="http://schemas.microsoft.com/office/drawing/2014/main" id="{A1D5014B-7622-89E8-BDB6-3D83D5CC1B95}"/>
              </a:ext>
            </a:extLst>
          </p:cNvPr>
          <p:cNvGraphicFramePr>
            <a:graphicFrameLocks noGrp="1"/>
          </p:cNvGraphicFramePr>
          <p:nvPr>
            <p:extLst>
              <p:ext uri="{D42A27DB-BD31-4B8C-83A1-F6EECF244321}">
                <p14:modId xmlns:p14="http://schemas.microsoft.com/office/powerpoint/2010/main" val="3388987214"/>
              </p:ext>
            </p:extLst>
          </p:nvPr>
        </p:nvGraphicFramePr>
        <p:xfrm>
          <a:off x="3184525" y="3384843"/>
          <a:ext cx="5822950" cy="593979"/>
        </p:xfrm>
        <a:graphic>
          <a:graphicData uri="http://schemas.openxmlformats.org/drawingml/2006/table">
            <a:tbl>
              <a:tblPr firstRow="1" firstCol="1" bandRow="1">
                <a:tableStyleId>{5C22544A-7EE6-4342-B048-85BDC9FD1C3A}</a:tableStyleId>
              </a:tblPr>
              <a:tblGrid>
                <a:gridCol w="2007870">
                  <a:extLst>
                    <a:ext uri="{9D8B030D-6E8A-4147-A177-3AD203B41FA5}">
                      <a16:colId xmlns:a16="http://schemas.microsoft.com/office/drawing/2014/main" val="4134483788"/>
                    </a:ext>
                  </a:extLst>
                </a:gridCol>
                <a:gridCol w="1978660">
                  <a:extLst>
                    <a:ext uri="{9D8B030D-6E8A-4147-A177-3AD203B41FA5}">
                      <a16:colId xmlns:a16="http://schemas.microsoft.com/office/drawing/2014/main" val="1066330319"/>
                    </a:ext>
                  </a:extLst>
                </a:gridCol>
                <a:gridCol w="1836420">
                  <a:extLst>
                    <a:ext uri="{9D8B030D-6E8A-4147-A177-3AD203B41FA5}">
                      <a16:colId xmlns:a16="http://schemas.microsoft.com/office/drawing/2014/main" val="2072326692"/>
                    </a:ext>
                  </a:extLst>
                </a:gridCol>
              </a:tblGrid>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Box Name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Lab Credentials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91487751"/>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Linux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Kali 2023.3</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08933746"/>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10 Pro build 19044</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5561999"/>
                  </a:ext>
                </a:extLst>
              </a:tr>
            </a:tbl>
          </a:graphicData>
        </a:graphic>
      </p:graphicFrame>
    </p:spTree>
    <p:extLst>
      <p:ext uri="{BB962C8B-B14F-4D97-AF65-F5344CB8AC3E}">
        <p14:creationId xmlns:p14="http://schemas.microsoft.com/office/powerpoint/2010/main" val="138118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Privileges and Permissions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Components</a:t>
            </a:r>
          </a:p>
          <a:p>
            <a:pPr marL="0" lvl="0" indent="0" algn="l" rtl="0">
              <a:lnSpc>
                <a:spcPct val="90000"/>
              </a:lnSpc>
              <a:spcBef>
                <a:spcPts val="0"/>
              </a:spcBef>
              <a:spcAft>
                <a:spcPts val="0"/>
              </a:spcAft>
              <a:buSzPts val="2400"/>
              <a:buNone/>
            </a:pPr>
            <a:r>
              <a:rPr lang="en-US" dirty="0"/>
              <a:t>Configuration Tools</a:t>
            </a:r>
          </a:p>
          <a:p>
            <a:pPr marL="0" lvl="0" indent="0" algn="l" rtl="0">
              <a:lnSpc>
                <a:spcPct val="90000"/>
              </a:lnSpc>
              <a:spcBef>
                <a:spcPts val="0"/>
              </a:spcBef>
              <a:spcAft>
                <a:spcPts val="0"/>
              </a:spcAft>
              <a:buSzPts val="2400"/>
              <a:buNone/>
            </a:pP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Clipboard Mixed outline">
            <a:extLst>
              <a:ext uri="{FF2B5EF4-FFF2-40B4-BE49-F238E27FC236}">
                <a16:creationId xmlns:a16="http://schemas.microsoft.com/office/drawing/2014/main" id="{FD00831F-AF27-A1D5-0C32-318A24C3E4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4883" y="-585132"/>
            <a:ext cx="4297680" cy="4297680"/>
          </a:xfrm>
          <a:prstGeom prst="rect">
            <a:avLst/>
          </a:prstGeom>
        </p:spPr>
      </p:pic>
    </p:spTree>
    <p:extLst>
      <p:ext uri="{BB962C8B-B14F-4D97-AF65-F5344CB8AC3E}">
        <p14:creationId xmlns:p14="http://schemas.microsoft.com/office/powerpoint/2010/main" val="12441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a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p:txBody>
          <a:bodyPr/>
          <a:lstStyle/>
          <a:p>
            <a:pPr marL="114300" indent="0" algn="ctr">
              <a:buNone/>
            </a:pPr>
            <a:endParaRPr lang="en-US" dirty="0"/>
          </a:p>
          <a:p>
            <a:pPr marL="114300" indent="0" algn="ctr">
              <a:buNone/>
            </a:pPr>
            <a:r>
              <a:rPr lang="en-US" dirty="0"/>
              <a:t>A </a:t>
            </a:r>
            <a:r>
              <a:rPr lang="en-US" b="1" i="1" dirty="0"/>
              <a:t>privilege </a:t>
            </a:r>
            <a:r>
              <a:rPr lang="en-US" dirty="0"/>
              <a:t>is the ability of a user or service to </a:t>
            </a:r>
            <a:r>
              <a:rPr lang="en-US" b="1" dirty="0"/>
              <a:t>act on managed computer resources.</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dirty="0"/>
              <a:t>In cybersecurity, the term is used interchangeably with </a:t>
            </a:r>
            <a:r>
              <a:rPr lang="en-US" b="1" i="1" dirty="0"/>
              <a:t>permission</a:t>
            </a:r>
            <a:r>
              <a:rPr lang="en-US" dirty="0"/>
              <a:t>.</a:t>
            </a:r>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6" name="Picture 2">
            <a:extLst>
              <a:ext uri="{FF2B5EF4-FFF2-40B4-BE49-F238E27FC236}">
                <a16:creationId xmlns:a16="http://schemas.microsoft.com/office/drawing/2014/main" id="{0D8442B6-898C-D9CE-3754-E4DE11F97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41" y="2789417"/>
            <a:ext cx="4883117" cy="213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C751-2DA2-F77A-4427-747254EAC7D5}"/>
              </a:ext>
            </a:extLst>
          </p:cNvPr>
          <p:cNvSpPr>
            <a:spLocks noGrp="1"/>
          </p:cNvSpPr>
          <p:nvPr>
            <p:ph type="title"/>
          </p:nvPr>
        </p:nvSpPr>
        <p:spPr/>
        <p:txBody>
          <a:bodyPr/>
          <a:lstStyle/>
          <a:p>
            <a:r>
              <a:rPr lang="en-US" dirty="0"/>
              <a:t>Components with Privileges</a:t>
            </a:r>
          </a:p>
        </p:txBody>
      </p:sp>
      <p:sp>
        <p:nvSpPr>
          <p:cNvPr id="3" name="Text Placeholder 2">
            <a:extLst>
              <a:ext uri="{FF2B5EF4-FFF2-40B4-BE49-F238E27FC236}">
                <a16:creationId xmlns:a16="http://schemas.microsoft.com/office/drawing/2014/main" id="{91E2AD76-088E-CC5A-2258-90E279DDA9FB}"/>
              </a:ext>
            </a:extLst>
          </p:cNvPr>
          <p:cNvSpPr>
            <a:spLocks noGrp="1"/>
          </p:cNvSpPr>
          <p:nvPr>
            <p:ph type="body" idx="1"/>
          </p:nvPr>
        </p:nvSpPr>
        <p:spPr/>
        <p:txBody>
          <a:bodyPr>
            <a:normAutofit lnSpcReduction="10000"/>
          </a:bodyPr>
          <a:lstStyle/>
          <a:p>
            <a:pPr>
              <a:buFont typeface="Arial" panose="020B0604020202020204" pitchFamily="34" charset="0"/>
              <a:buChar char="•"/>
            </a:pPr>
            <a:r>
              <a:rPr lang="en-US" b="1" i="1" dirty="0"/>
              <a:t>Users</a:t>
            </a:r>
            <a:r>
              <a:rPr lang="en-US" dirty="0"/>
              <a:t> </a:t>
            </a:r>
            <a:r>
              <a:rPr lang="en-US" b="1" dirty="0"/>
              <a:t>own files </a:t>
            </a:r>
            <a:r>
              <a:rPr lang="en-US" dirty="0"/>
              <a:t>and have privileges to </a:t>
            </a:r>
            <a:r>
              <a:rPr lang="en-US" b="1" dirty="0"/>
              <a:t>read/modify/delete </a:t>
            </a:r>
            <a:r>
              <a:rPr lang="en-US" dirty="0"/>
              <a:t>files and resources owned by others following the rules of a </a:t>
            </a:r>
            <a:r>
              <a:rPr lang="en-US" b="1" dirty="0"/>
              <a:t>security model</a:t>
            </a:r>
            <a:r>
              <a:rPr lang="en-US" dirty="0"/>
              <a:t>.</a:t>
            </a:r>
          </a:p>
          <a:p>
            <a:pPr lvl="1">
              <a:buFont typeface="Arial" panose="020B0604020202020204" pitchFamily="34" charset="0"/>
              <a:buChar char="•"/>
            </a:pPr>
            <a:r>
              <a:rPr lang="en-US" dirty="0"/>
              <a:t>Administrators (Windows) and root (Linux) have the greatest privileges on a system.</a:t>
            </a:r>
          </a:p>
          <a:p>
            <a:pPr lvl="2">
              <a:buFont typeface="Arial" panose="020B0604020202020204" pitchFamily="34" charset="0"/>
              <a:buChar char="•"/>
            </a:pPr>
            <a:r>
              <a:rPr lang="en-US" dirty="0"/>
              <a:t>SYSTEM (Windows) is an administrator account used by the operating system and services.</a:t>
            </a:r>
          </a:p>
          <a:p>
            <a:pPr lvl="1">
              <a:buFont typeface="Arial" panose="020B0604020202020204" pitchFamily="34" charset="0"/>
              <a:buChar char="•"/>
            </a:pPr>
            <a:r>
              <a:rPr lang="en-US" dirty="0"/>
              <a:t>Standard users (Windows)/non-sudoers (Linux) have access to their files and processes and those they are granted access to by others.</a:t>
            </a:r>
          </a:p>
          <a:p>
            <a:pPr>
              <a:buFont typeface="Arial" panose="020B0604020202020204" pitchFamily="34" charset="0"/>
              <a:buChar char="•"/>
            </a:pPr>
            <a:r>
              <a:rPr lang="en-US" b="1" i="1" dirty="0"/>
              <a:t>Processes</a:t>
            </a:r>
            <a:r>
              <a:rPr lang="en-US" dirty="0"/>
              <a:t> generally operate with the </a:t>
            </a:r>
            <a:r>
              <a:rPr lang="en-US" b="1" dirty="0"/>
              <a:t>privileges of the user that runs them</a:t>
            </a:r>
            <a:r>
              <a:rPr lang="en-US" dirty="0"/>
              <a:t>, though there are </a:t>
            </a:r>
            <a:r>
              <a:rPr lang="en-US" b="1" dirty="0"/>
              <a:t>exceptions</a:t>
            </a:r>
            <a:r>
              <a:rPr lang="en-US" dirty="0"/>
              <a:t>:</a:t>
            </a:r>
          </a:p>
          <a:p>
            <a:pPr lvl="1">
              <a:buFont typeface="Arial" panose="020B0604020202020204" pitchFamily="34" charset="0"/>
              <a:buChar char="•"/>
            </a:pPr>
            <a:r>
              <a:rPr lang="en-US" dirty="0"/>
              <a:t>Linux users can run processes as root using </a:t>
            </a:r>
            <a:r>
              <a:rPr lang="en-US" dirty="0">
                <a:latin typeface="Consolas" panose="020B0609020204030204" pitchFamily="49" charset="0"/>
              </a:rPr>
              <a:t>sudo</a:t>
            </a:r>
            <a:r>
              <a:rPr lang="en-US" dirty="0"/>
              <a:t> (if they are in the sudoers file) and they can run processes as other users by using </a:t>
            </a:r>
            <a:r>
              <a:rPr lang="en-US" dirty="0">
                <a:latin typeface="Consolas" panose="020B0609020204030204" pitchFamily="49" charset="0"/>
              </a:rPr>
              <a:t>su</a:t>
            </a:r>
            <a:r>
              <a:rPr lang="en-US" dirty="0"/>
              <a:t> or </a:t>
            </a:r>
            <a:r>
              <a:rPr lang="en-US" dirty="0">
                <a:latin typeface="Consolas" panose="020B0609020204030204" pitchFamily="49" charset="0"/>
              </a:rPr>
              <a:t>runuser</a:t>
            </a:r>
            <a:r>
              <a:rPr lang="en-US" dirty="0"/>
              <a:t> or if the SUID/SGID bit is set on the executable.</a:t>
            </a:r>
          </a:p>
          <a:p>
            <a:pPr lvl="1">
              <a:buFont typeface="Arial" panose="020B0604020202020204" pitchFamily="34" charset="0"/>
              <a:buChar char="•"/>
            </a:pPr>
            <a:r>
              <a:rPr lang="en-US" dirty="0"/>
              <a:t>Windows users can use the “Run As” (</a:t>
            </a:r>
            <a:r>
              <a:rPr lang="en-US" dirty="0">
                <a:latin typeface="Consolas" panose="020B0609020204030204" pitchFamily="49" charset="0"/>
              </a:rPr>
              <a:t>RunAs)</a:t>
            </a:r>
            <a:r>
              <a:rPr lang="en-US" dirty="0"/>
              <a:t> dropdown option or command.</a:t>
            </a:r>
          </a:p>
          <a:p>
            <a:pPr lvl="2">
              <a:buFont typeface="Arial" panose="020B0604020202020204" pitchFamily="34" charset="0"/>
              <a:buChar char="•"/>
            </a:pPr>
            <a:r>
              <a:rPr lang="en-US" dirty="0"/>
              <a:t>Services can also be configured to run as a different user or SYSTEM with the proper privileges.</a:t>
            </a:r>
          </a:p>
          <a:p>
            <a:pPr lvl="2">
              <a:buFont typeface="Arial" panose="020B0604020202020204" pitchFamily="34" charset="0"/>
              <a:buChar char="•"/>
            </a:pPr>
            <a:r>
              <a:rPr lang="en-US" dirty="0"/>
              <a:t>All of these methods require the secondary logon (seclogon) service to be running.</a:t>
            </a:r>
          </a:p>
          <a:p>
            <a:pPr>
              <a:buFont typeface="Arial" panose="020B0604020202020204" pitchFamily="34" charset="0"/>
              <a:buChar char="•"/>
            </a:pPr>
            <a:r>
              <a:rPr lang="en-US" b="1" i="1" dirty="0"/>
              <a:t>File</a:t>
            </a:r>
            <a:r>
              <a:rPr lang="en-US" b="1" dirty="0"/>
              <a:t> ownership and permission </a:t>
            </a:r>
            <a:r>
              <a:rPr lang="en-US" dirty="0"/>
              <a:t>usually follow some form of </a:t>
            </a:r>
            <a:r>
              <a:rPr lang="en-US" b="1" dirty="0"/>
              <a:t>access control</a:t>
            </a:r>
            <a:r>
              <a:rPr lang="en-US" dirty="0"/>
              <a:t>.</a:t>
            </a:r>
          </a:p>
        </p:txBody>
      </p:sp>
      <p:sp>
        <p:nvSpPr>
          <p:cNvPr id="4" name="Slide Number Placeholder 3">
            <a:extLst>
              <a:ext uri="{FF2B5EF4-FFF2-40B4-BE49-F238E27FC236}">
                <a16:creationId xmlns:a16="http://schemas.microsoft.com/office/drawing/2014/main" id="{F0D0F027-90CE-EC80-12FD-21EE0814A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6" name="Google Shape;53;p3">
            <a:extLst>
              <a:ext uri="{FF2B5EF4-FFF2-40B4-BE49-F238E27FC236}">
                <a16:creationId xmlns:a16="http://schemas.microsoft.com/office/drawing/2014/main" id="{B17C039A-6446-77D2-6A59-D36A9ABB99C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468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Least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a:xfrm>
            <a:off x="1097280" y="1845734"/>
            <a:ext cx="7627270" cy="4023360"/>
          </a:xfrm>
        </p:spPr>
        <p:txBody>
          <a:bodyPr/>
          <a:lstStyle/>
          <a:p>
            <a:pPr marL="114300" indent="0">
              <a:buNone/>
            </a:pPr>
            <a:r>
              <a:rPr lang="en-US" dirty="0"/>
              <a:t>The </a:t>
            </a:r>
            <a:r>
              <a:rPr lang="en-US" b="1" i="1" dirty="0"/>
              <a:t>Principle of Least Privilege </a:t>
            </a:r>
            <a:r>
              <a:rPr lang="en-US" dirty="0"/>
              <a:t>includes:</a:t>
            </a:r>
          </a:p>
          <a:p>
            <a:pPr>
              <a:buFont typeface="Arial" panose="020B0604020202020204" pitchFamily="34" charset="0"/>
              <a:buChar char="•"/>
            </a:pPr>
            <a:r>
              <a:rPr lang="en-US" b="1" dirty="0"/>
              <a:t>Minimizing the number of privileges </a:t>
            </a:r>
            <a:r>
              <a:rPr lang="en-US" dirty="0"/>
              <a:t>granted to a user for accomplishing assigned duties</a:t>
            </a:r>
          </a:p>
          <a:p>
            <a:pPr>
              <a:buFont typeface="Arial" panose="020B0604020202020204" pitchFamily="34" charset="0"/>
              <a:buChar char="•"/>
            </a:pPr>
            <a:r>
              <a:rPr lang="en-US" b="1" dirty="0"/>
              <a:t>Disabling privileges </a:t>
            </a:r>
            <a:r>
              <a:rPr lang="en-US" dirty="0"/>
              <a:t>that are </a:t>
            </a:r>
            <a:r>
              <a:rPr lang="en-US" b="1" dirty="0"/>
              <a:t>unused</a:t>
            </a:r>
            <a:r>
              <a:rPr lang="en-US" dirty="0"/>
              <a:t> or </a:t>
            </a:r>
            <a:r>
              <a:rPr lang="en-US" b="1" dirty="0"/>
              <a:t>not required </a:t>
            </a:r>
            <a:r>
              <a:rPr lang="en-US" dirty="0"/>
              <a:t>for accomplishing assigned duties</a:t>
            </a:r>
          </a:p>
          <a:p>
            <a:pPr marL="114300" indent="0">
              <a:buNone/>
            </a:pPr>
            <a:r>
              <a:rPr lang="en-US" dirty="0"/>
              <a:t>These actions improve </a:t>
            </a:r>
            <a:r>
              <a:rPr lang="en-US" b="1" dirty="0"/>
              <a:t>accountability</a:t>
            </a:r>
            <a:r>
              <a:rPr lang="en-US" dirty="0"/>
              <a:t> and limit the potential for accidental or intentional </a:t>
            </a:r>
            <a:r>
              <a:rPr lang="en-US" b="1" i="1" dirty="0"/>
              <a:t>privilege escalation (</a:t>
            </a:r>
            <a:r>
              <a:rPr lang="en-US" b="1" i="1"/>
              <a:t>PrivEsc</a:t>
            </a:r>
            <a:r>
              <a:rPr lang="en-US" b="1" i="1" dirty="0"/>
              <a:t>).</a:t>
            </a:r>
            <a:endParaRPr lang="en-US" i="1" dirty="0"/>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Box 5">
            <a:extLst>
              <a:ext uri="{FF2B5EF4-FFF2-40B4-BE49-F238E27FC236}">
                <a16:creationId xmlns:a16="http://schemas.microsoft.com/office/drawing/2014/main" id="{72105E8E-4E7A-503C-BE59-A74C3AFADFF3}"/>
              </a:ext>
            </a:extLst>
          </p:cNvPr>
          <p:cNvSpPr txBox="1"/>
          <p:nvPr/>
        </p:nvSpPr>
        <p:spPr>
          <a:xfrm>
            <a:off x="973123" y="4592973"/>
            <a:ext cx="6673442" cy="1123712"/>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Operating systems </a:t>
            </a:r>
            <a:r>
              <a:rPr lang="en-US" sz="2000" dirty="0">
                <a:latin typeface="Calibri" panose="020F0502020204030204" pitchFamily="34" charset="0"/>
                <a:ea typeface="Calibri" panose="020F0502020204030204" pitchFamily="34" charset="0"/>
                <a:cs typeface="Calibri" panose="020F0502020204030204" pitchFamily="34" charset="0"/>
              </a:rPr>
              <a:t>may frequently prompt users to </a:t>
            </a:r>
            <a:r>
              <a:rPr lang="en-US" sz="2000" b="1" dirty="0">
                <a:latin typeface="Calibri" panose="020F0502020204030204" pitchFamily="34" charset="0"/>
                <a:ea typeface="Calibri" panose="020F0502020204030204" pitchFamily="34" charset="0"/>
                <a:cs typeface="Calibri" panose="020F0502020204030204" pitchFamily="34" charset="0"/>
              </a:rPr>
              <a:t>elevate</a:t>
            </a:r>
            <a:r>
              <a:rPr lang="en-US" sz="2000" dirty="0">
                <a:latin typeface="Calibri" panose="020F0502020204030204" pitchFamily="34" charset="0"/>
                <a:ea typeface="Calibri" panose="020F0502020204030204" pitchFamily="34" charset="0"/>
                <a:cs typeface="Calibri" panose="020F0502020204030204" pitchFamily="34" charset="0"/>
              </a:rPr>
              <a:t> their privilege for tasks that have </a:t>
            </a:r>
            <a:r>
              <a:rPr lang="en-US" sz="2000" b="1" dirty="0">
                <a:latin typeface="Calibri" panose="020F0502020204030204" pitchFamily="34" charset="0"/>
                <a:ea typeface="Calibri" panose="020F0502020204030204" pitchFamily="34" charset="0"/>
                <a:cs typeface="Calibri" panose="020F0502020204030204" pitchFamily="34" charset="0"/>
              </a:rPr>
              <a:t>high consequences</a:t>
            </a:r>
            <a:r>
              <a:rPr lang="en-US" sz="2000" dirty="0">
                <a:latin typeface="Calibri" panose="020F0502020204030204" pitchFamily="34" charset="0"/>
                <a:ea typeface="Calibri" panose="020F0502020204030204" pitchFamily="34" charset="0"/>
                <a:cs typeface="Calibri" panose="020F0502020204030204" pitchFamily="34" charset="0"/>
              </a:rPr>
              <a:t>, such as installing software or deleting a system file.</a:t>
            </a:r>
          </a:p>
        </p:txBody>
      </p:sp>
      <p:pic>
        <p:nvPicPr>
          <p:cNvPr id="8" name="Graphic 7" descr="Escalator Down outline">
            <a:extLst>
              <a:ext uri="{FF2B5EF4-FFF2-40B4-BE49-F238E27FC236}">
                <a16:creationId xmlns:a16="http://schemas.microsoft.com/office/drawing/2014/main" id="{36E04FA8-8A1F-7CAF-6CD0-3EEAD06972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5920" y="3887885"/>
            <a:ext cx="1828800" cy="1828800"/>
          </a:xfrm>
          <a:prstGeom prst="rect">
            <a:avLst/>
          </a:prstGeom>
        </p:spPr>
      </p:pic>
      <p:pic>
        <p:nvPicPr>
          <p:cNvPr id="10" name="Graphic 9" descr="Escalator Up outline">
            <a:extLst>
              <a:ext uri="{FF2B5EF4-FFF2-40B4-BE49-F238E27FC236}">
                <a16:creationId xmlns:a16="http://schemas.microsoft.com/office/drawing/2014/main" id="{6FA5C9B7-2D20-D9B0-DA35-304FA6B13C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65920" y="1903157"/>
            <a:ext cx="1828800" cy="1828800"/>
          </a:xfrm>
          <a:prstGeom prst="rect">
            <a:avLst/>
          </a:prstGeom>
        </p:spPr>
      </p:pic>
    </p:spTree>
    <p:extLst>
      <p:ext uri="{BB962C8B-B14F-4D97-AF65-F5344CB8AC3E}">
        <p14:creationId xmlns:p14="http://schemas.microsoft.com/office/powerpoint/2010/main" val="22957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45AE-C5D0-82C1-FCF0-9EA3085B72C9}"/>
              </a:ext>
            </a:extLst>
          </p:cNvPr>
          <p:cNvSpPr>
            <a:spLocks noGrp="1"/>
          </p:cNvSpPr>
          <p:nvPr>
            <p:ph type="title"/>
          </p:nvPr>
        </p:nvSpPr>
        <p:spPr/>
        <p:txBody>
          <a:bodyPr/>
          <a:lstStyle/>
          <a:p>
            <a:r>
              <a:rPr lang="en-US" dirty="0"/>
              <a:t>Windows Privilege Configuration Tools</a:t>
            </a:r>
          </a:p>
        </p:txBody>
      </p:sp>
      <p:sp>
        <p:nvSpPr>
          <p:cNvPr id="4" name="Slide Number Placeholder 3">
            <a:extLst>
              <a:ext uri="{FF2B5EF4-FFF2-40B4-BE49-F238E27FC236}">
                <a16:creationId xmlns:a16="http://schemas.microsoft.com/office/drawing/2014/main" id="{F5983409-EFB1-64D2-DADE-3A4ECE2EE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53;p3">
            <a:extLst>
              <a:ext uri="{FF2B5EF4-FFF2-40B4-BE49-F238E27FC236}">
                <a16:creationId xmlns:a16="http://schemas.microsoft.com/office/drawing/2014/main" id="{9735B6FC-107E-D3E0-C944-FB655548AAA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5490B910-4BF0-CD83-DACE-C64ABC5F8AA9}"/>
              </a:ext>
            </a:extLst>
          </p:cNvPr>
          <p:cNvGraphicFramePr>
            <a:graphicFrameLocks noGrp="1"/>
          </p:cNvGraphicFramePr>
          <p:nvPr>
            <p:extLst>
              <p:ext uri="{D42A27DB-BD31-4B8C-83A1-F6EECF244321}">
                <p14:modId xmlns:p14="http://schemas.microsoft.com/office/powerpoint/2010/main" val="334503282"/>
              </p:ext>
            </p:extLst>
          </p:nvPr>
        </p:nvGraphicFramePr>
        <p:xfrm>
          <a:off x="2032000" y="2367389"/>
          <a:ext cx="8128000" cy="3241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9787141"/>
                    </a:ext>
                  </a:extLst>
                </a:gridCol>
                <a:gridCol w="4064000">
                  <a:extLst>
                    <a:ext uri="{9D8B030D-6E8A-4147-A177-3AD203B41FA5}">
                      <a16:colId xmlns:a16="http://schemas.microsoft.com/office/drawing/2014/main" val="15622782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112736301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Local Users and Groups</a:t>
                      </a:r>
                    </a:p>
                    <a:p>
                      <a:r>
                        <a:rPr lang="en-US" dirty="0">
                          <a:latin typeface="Calibri" panose="020F0502020204030204" pitchFamily="34" charset="0"/>
                          <a:ea typeface="Calibri" panose="020F0502020204030204" pitchFamily="34" charset="0"/>
                          <a:cs typeface="Calibri" panose="020F0502020204030204" pitchFamily="34" charset="0"/>
                        </a:rPr>
                        <a:t>User Account Control</a:t>
                      </a:r>
                    </a:p>
                    <a:p>
                      <a:r>
                        <a:rPr lang="en-US" dirty="0">
                          <a:latin typeface="Calibri" panose="020F0502020204030204" pitchFamily="34" charset="0"/>
                          <a:ea typeface="Calibri" panose="020F0502020204030204" pitchFamily="34" charset="0"/>
                          <a:cs typeface="Calibri" panose="020F0502020204030204" pitchFamily="34" charset="0"/>
                        </a:rPr>
                        <a:t>AccessChk, AccessEnum – SysInternals</a:t>
                      </a:r>
                    </a:p>
                  </a:txBody>
                  <a:tcPr/>
                </a:tc>
                <a:extLst>
                  <a:ext uri="{0D108BD9-81ED-4DB2-BD59-A6C34878D82A}">
                    <a16:rowId xmlns:a16="http://schemas.microsoft.com/office/drawing/2014/main" val="148684503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Process Explorer, Process Monitor - SysInternals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Memory Integrity – Defender</a:t>
                      </a:r>
                    </a:p>
                  </a:txBody>
                  <a:tcPr/>
                </a:tc>
                <a:extLst>
                  <a:ext uri="{0D108BD9-81ED-4DB2-BD59-A6C34878D82A}">
                    <a16:rowId xmlns:a16="http://schemas.microsoft.com/office/drawing/2014/main" val="116454127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 MSC</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Autoruns – SysInternals</a:t>
                      </a:r>
                    </a:p>
                  </a:txBody>
                  <a:tcPr/>
                </a:tc>
                <a:extLst>
                  <a:ext uri="{0D108BD9-81ED-4DB2-BD59-A6C34878D82A}">
                    <a16:rowId xmlns:a16="http://schemas.microsoft.com/office/drawing/2014/main" val="1243232451"/>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Properties &gt; Security &gt; Advanced Security Settings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Local Security Audit Policy</a:t>
                      </a:r>
                    </a:p>
                    <a:p>
                      <a:r>
                        <a:rPr lang="en-US" dirty="0">
                          <a:latin typeface="Calibri" panose="020F0502020204030204" pitchFamily="34" charset="0"/>
                          <a:ea typeface="Calibri" panose="020F0502020204030204" pitchFamily="34" charset="0"/>
                          <a:cs typeface="Calibri" panose="020F0502020204030204" pitchFamily="34" charset="0"/>
                        </a:rPr>
                        <a:t>Controlled Folder Access – Defender</a:t>
                      </a:r>
                    </a:p>
                  </a:txBody>
                  <a:tcPr/>
                </a:tc>
                <a:extLst>
                  <a:ext uri="{0D108BD9-81ED-4DB2-BD59-A6C34878D82A}">
                    <a16:rowId xmlns:a16="http://schemas.microsoft.com/office/drawing/2014/main" val="31634515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Registry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Editor</a:t>
                      </a:r>
                    </a:p>
                  </a:txBody>
                  <a:tcPr/>
                </a:tc>
                <a:extLst>
                  <a:ext uri="{0D108BD9-81ED-4DB2-BD59-A6C34878D82A}">
                    <a16:rowId xmlns:a16="http://schemas.microsoft.com/office/drawing/2014/main" val="4252867202"/>
                  </a:ext>
                </a:extLst>
              </a:tr>
            </a:tbl>
          </a:graphicData>
        </a:graphic>
      </p:graphicFrame>
    </p:spTree>
    <p:extLst>
      <p:ext uri="{BB962C8B-B14F-4D97-AF65-F5344CB8AC3E}">
        <p14:creationId xmlns:p14="http://schemas.microsoft.com/office/powerpoint/2010/main" val="20981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837E-613B-9DA7-2FAD-A4C017AE1E13}"/>
              </a:ext>
            </a:extLst>
          </p:cNvPr>
          <p:cNvSpPr>
            <a:spLocks noGrp="1"/>
          </p:cNvSpPr>
          <p:nvPr>
            <p:ph type="title"/>
          </p:nvPr>
        </p:nvSpPr>
        <p:spPr/>
        <p:txBody>
          <a:bodyPr/>
          <a:lstStyle/>
          <a:p>
            <a:r>
              <a:rPr lang="en-US" dirty="0"/>
              <a:t>Linux Privilege Configuration Tools</a:t>
            </a:r>
          </a:p>
        </p:txBody>
      </p:sp>
      <p:sp>
        <p:nvSpPr>
          <p:cNvPr id="4" name="Slide Number Placeholder 3">
            <a:extLst>
              <a:ext uri="{FF2B5EF4-FFF2-40B4-BE49-F238E27FC236}">
                <a16:creationId xmlns:a16="http://schemas.microsoft.com/office/drawing/2014/main" id="{034C5649-B0CC-4CB7-FED4-B0A401203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Google Shape;53;p3">
            <a:extLst>
              <a:ext uri="{FF2B5EF4-FFF2-40B4-BE49-F238E27FC236}">
                <a16:creationId xmlns:a16="http://schemas.microsoft.com/office/drawing/2014/main" id="{E9EE45C4-6932-24E1-854D-16943E8C0FA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2640D9E6-1A71-D1F5-5D4A-276D67BFEB86}"/>
              </a:ext>
            </a:extLst>
          </p:cNvPr>
          <p:cNvGraphicFramePr>
            <a:graphicFrameLocks noGrp="1"/>
          </p:cNvGraphicFramePr>
          <p:nvPr>
            <p:extLst>
              <p:ext uri="{D42A27DB-BD31-4B8C-83A1-F6EECF244321}">
                <p14:modId xmlns:p14="http://schemas.microsoft.com/office/powerpoint/2010/main" val="3522531597"/>
              </p:ext>
            </p:extLst>
          </p:nvPr>
        </p:nvGraphicFramePr>
        <p:xfrm>
          <a:off x="2062480" y="2343432"/>
          <a:ext cx="8128000" cy="3510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06915580"/>
                    </a:ext>
                  </a:extLst>
                </a:gridCol>
                <a:gridCol w="4064000">
                  <a:extLst>
                    <a:ext uri="{9D8B030D-6E8A-4147-A177-3AD203B41FA5}">
                      <a16:colId xmlns:a16="http://schemas.microsoft.com/office/drawing/2014/main" val="3481438626"/>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331186995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/etc/passwd</a:t>
                      </a:r>
                    </a:p>
                    <a:p>
                      <a:r>
                        <a:rPr lang="en-US" dirty="0">
                          <a:latin typeface="Calibri" panose="020F0502020204030204" pitchFamily="34" charset="0"/>
                          <a:ea typeface="Calibri" panose="020F0502020204030204" pitchFamily="34" charset="0"/>
                          <a:cs typeface="Calibri" panose="020F0502020204030204" pitchFamily="34" charset="0"/>
                        </a:rPr>
                        <a:t>/etc/sudoers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User Mapping – SELinux</a:t>
                      </a:r>
                    </a:p>
                    <a:p>
                      <a:r>
                        <a:rPr lang="en-US" dirty="0">
                          <a:latin typeface="Calibri" panose="020F0502020204030204" pitchFamily="34" charset="0"/>
                          <a:ea typeface="Calibri" panose="020F0502020204030204" pitchFamily="34" charset="0"/>
                          <a:cs typeface="Calibri" panose="020F0502020204030204" pitchFamily="34" charset="0"/>
                        </a:rPr>
                        <a:t>SUID, SGID</a:t>
                      </a:r>
                    </a:p>
                  </a:txBody>
                  <a:tcPr/>
                </a:tc>
                <a:extLst>
                  <a:ext uri="{0D108BD9-81ED-4DB2-BD59-A6C34878D82A}">
                    <a16:rowId xmlns:a16="http://schemas.microsoft.com/office/drawing/2014/main" val="130585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Capabilities</a:t>
                      </a:r>
                    </a:p>
                    <a:p>
                      <a:r>
                        <a:rPr lang="en-US" dirty="0">
                          <a:latin typeface="Calibri" panose="020F0502020204030204" pitchFamily="34" charset="0"/>
                          <a:ea typeface="Calibri" panose="020F0502020204030204" pitchFamily="34" charset="0"/>
                          <a:cs typeface="Calibri" panose="020F0502020204030204" pitchFamily="34" charset="0"/>
                        </a:rPr>
                        <a:t>Process Domain – SELinux</a:t>
                      </a:r>
                    </a:p>
                    <a:p>
                      <a:r>
                        <a:rPr lang="en-US" dirty="0">
                          <a:latin typeface="Consolas" panose="020B0609020204030204" pitchFamily="49" charset="0"/>
                          <a:ea typeface="Calibri" panose="020F0502020204030204" pitchFamily="34" charset="0"/>
                          <a:cs typeface="Calibri" panose="020F0502020204030204" pitchFamily="34" charset="0"/>
                        </a:rPr>
                        <a:t>cvechecker</a:t>
                      </a:r>
                    </a:p>
                  </a:txBody>
                  <a:tcPr/>
                </a:tc>
                <a:extLst>
                  <a:ext uri="{0D108BD9-81ED-4DB2-BD59-A6C34878D82A}">
                    <a16:rowId xmlns:a16="http://schemas.microsoft.com/office/drawing/2014/main" val="220554715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service</a:t>
                      </a:r>
                    </a:p>
                    <a:p>
                      <a:r>
                        <a:rPr lang="en-US" dirty="0">
                          <a:latin typeface="Consolas" panose="020B0609020204030204" pitchFamily="49" charset="0"/>
                          <a:ea typeface="Calibri" panose="020F0502020204030204" pitchFamily="34" charset="0"/>
                          <a:cs typeface="Calibri" panose="020F0502020204030204" pitchFamily="34" charset="0"/>
                        </a:rPr>
                        <a:t>cron</a:t>
                      </a:r>
                    </a:p>
                  </a:txBody>
                  <a:tcPr/>
                </a:tc>
                <a:extLst>
                  <a:ext uri="{0D108BD9-81ED-4DB2-BD59-A6C34878D82A}">
                    <a16:rowId xmlns:a16="http://schemas.microsoft.com/office/drawing/2014/main" val="6310200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chmod</a:t>
                      </a:r>
                      <a:br>
                        <a:rPr lang="en-US" dirty="0">
                          <a:latin typeface="Consolas" panose="020B0609020204030204" pitchFamily="49" charset="0"/>
                          <a:ea typeface="Calibri" panose="020F0502020204030204" pitchFamily="34" charset="0"/>
                          <a:cs typeface="Calibri" panose="020F0502020204030204" pitchFamily="34" charset="0"/>
                        </a:rPr>
                      </a:br>
                      <a:r>
                        <a:rPr lang="en-US" dirty="0">
                          <a:latin typeface="Consolas" panose="020B0609020204030204" pitchFamily="49" charset="0"/>
                          <a:ea typeface="Calibri" panose="020F0502020204030204" pitchFamily="34" charset="0"/>
                          <a:cs typeface="Calibri" panose="020F0502020204030204" pitchFamily="34" charset="0"/>
                        </a:rPr>
                        <a:t>setfacl</a:t>
                      </a:r>
                    </a:p>
                    <a:p>
                      <a:r>
                        <a:rPr lang="en-US" dirty="0">
                          <a:latin typeface="Calibri" panose="020F0502020204030204" pitchFamily="34" charset="0"/>
                          <a:ea typeface="Calibri" panose="020F0502020204030204" pitchFamily="34" charset="0"/>
                          <a:cs typeface="Calibri" panose="020F0502020204030204" pitchFamily="34" charset="0"/>
                        </a:rPr>
                        <a:t>File Labeling – SELinux</a:t>
                      </a:r>
                    </a:p>
                    <a:p>
                      <a:r>
                        <a:rPr lang="en-US" dirty="0">
                          <a:latin typeface="Calibri" panose="020F0502020204030204" pitchFamily="34" charset="0"/>
                          <a:ea typeface="Calibri" panose="020F0502020204030204" pitchFamily="34" charset="0"/>
                          <a:cs typeface="Calibri" panose="020F0502020204030204" pitchFamily="34" charset="0"/>
                        </a:rPr>
                        <a:t>Sticky Bit</a:t>
                      </a:r>
                    </a:p>
                  </a:txBody>
                  <a:tcPr/>
                </a:tc>
                <a:extLst>
                  <a:ext uri="{0D108BD9-81ED-4DB2-BD59-A6C34878D82A}">
                    <a16:rowId xmlns:a16="http://schemas.microsoft.com/office/drawing/2014/main" val="3666083401"/>
                  </a:ext>
                </a:extLst>
              </a:tr>
            </a:tbl>
          </a:graphicData>
        </a:graphic>
      </p:graphicFrame>
    </p:spTree>
    <p:extLst>
      <p:ext uri="{BB962C8B-B14F-4D97-AF65-F5344CB8AC3E}">
        <p14:creationId xmlns:p14="http://schemas.microsoft.com/office/powerpoint/2010/main" val="2728429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2837</Words>
  <Application>Microsoft Office PowerPoint</Application>
  <PresentationFormat>Widescreen</PresentationFormat>
  <Paragraphs>398</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Manrope</vt:lpstr>
      <vt:lpstr>system-ui</vt:lpstr>
      <vt:lpstr>Retrospect</vt:lpstr>
      <vt:lpstr>Least Privilege</vt:lpstr>
      <vt:lpstr>Three Main Ideas</vt:lpstr>
      <vt:lpstr>Contents</vt:lpstr>
      <vt:lpstr>Privileges and Permissions</vt:lpstr>
      <vt:lpstr>What is a Privilege?</vt:lpstr>
      <vt:lpstr>Components with Privileges</vt:lpstr>
      <vt:lpstr>What is Least Privilege?</vt:lpstr>
      <vt:lpstr>Windows Privilege Configuration Tools</vt:lpstr>
      <vt:lpstr>Linux Privilege Configuration Tools</vt:lpstr>
      <vt:lpstr>Security Models</vt:lpstr>
      <vt:lpstr>What is a Security Model?</vt:lpstr>
      <vt:lpstr>Bell-LaPadula (BLP)</vt:lpstr>
      <vt:lpstr>Biba</vt:lpstr>
      <vt:lpstr>Clark-Wilson (CW)</vt:lpstr>
      <vt:lpstr>Access Control</vt:lpstr>
      <vt:lpstr>What is Access Control?</vt:lpstr>
      <vt:lpstr>Role Based Access Control (RBAC)</vt:lpstr>
      <vt:lpstr>Rule Based Access Control (RuBAC)</vt:lpstr>
      <vt:lpstr>Mandatory Access Control (MAC)</vt:lpstr>
      <vt:lpstr>Discretionary Access Control (DAC)</vt:lpstr>
      <vt:lpstr>Attribute Based Access Control (ABAC)</vt:lpstr>
      <vt:lpstr>Privilege Escalation</vt:lpstr>
      <vt:lpstr>What is Privilege Escalation?</vt:lpstr>
      <vt:lpstr>Horizontal Privilege Escalation</vt:lpstr>
      <vt:lpstr>Vertical Privilege Escalation</vt:lpstr>
      <vt:lpstr>Windows Configuration Errors</vt:lpstr>
      <vt:lpstr>Linux Configuration Errors</vt:lpstr>
      <vt:lpstr>Conclusion</vt:lpstr>
      <vt:lpstr>Review: Three Main Ideas</vt:lpstr>
      <vt:lpstr>Additional Resources</vt:lpstr>
      <vt:lpstr>Lab: Privilege Escalation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Intelligence Tradecraft</dc:title>
  <dc:creator>Brendan McGlynn</dc:creator>
  <cp:lastModifiedBy>Wyatt Tauber</cp:lastModifiedBy>
  <cp:revision>1</cp:revision>
  <dcterms:created xsi:type="dcterms:W3CDTF">2020-12-27T18:19:09Z</dcterms:created>
  <dcterms:modified xsi:type="dcterms:W3CDTF">2023-11-26T08:51:45Z</dcterms:modified>
</cp:coreProperties>
</file>