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docs.easemob.com/im/000quickstart/10register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lzan13/EaseChat" TargetMode="External"/><Relationship Id="rId2" Type="http://schemas.openxmlformats.org/officeDocument/2006/relationships/hyperlink" Target="http://console.easemob.com/" TargetMode="External"/><Relationship Id="rId3" Type="http://schemas.openxmlformats.org/officeDocument/2006/relationships/hyperlink" Target="http://docs.easemob.com/im/start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64000" y="1122840"/>
            <a:ext cx="10296000" cy="12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使用环信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3.XSDK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简单集成聊天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396520" y="3602520"/>
            <a:ext cx="5991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作者：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lzan13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开发环境：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Windows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AndroidStudio 2.1.2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主要内容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集成准备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注册与登录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集成聊天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36000" y="792000"/>
            <a:ext cx="4174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集成准备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52000" y="1872720"/>
            <a:ext cx="8926920" cy="36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的下载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注册成为开发者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注册地址：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https://console.easemob.com/index_register.html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注册介绍：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http://docs.easemob.com/im/000quickstart/10register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了解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309320" y="4143240"/>
            <a:ext cx="9561600" cy="19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08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44612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并配置使用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加入到项目中，配置方面主要是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的服务（不过呢这一步大家经常会忘）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初始化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项目配置完成我们就可以在我们项目入口的地方进行初始化环信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一般在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里初始化，也可以放在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MainActivity)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，需要注意的是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的初始化一定要放在调用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的其他方法调用之前，不然会出现错误；以及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的初始化只能进行一次，多次初始化会有可能出现自己踢掉自己的情况；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初始化方法：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EMClient.getInstance().init(context, options);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这个参数主要是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初始化的一些配置，这里可以配置一些初始化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的定义，例如：：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设置自动登录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options.setAutoLogin(true);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设置（主动或被动）退出群组时，是否删除群聊聊天记录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options.setDeleteMessagesAsExitGroup(false);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详细可查看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文档：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http://www.easemob.com/apidoc/android/chat3.0/classcom_1_1hyphenate_1_1chat_1_1_e_m_options.html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注册与登录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注册方法，同步，需要自己异步执行，根据执行情况判断是否注册成功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EMClient.getInstance().createAccount(psername, password);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登录方法，异步，可在回调中监听登录状态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EMClient.getInstance().login(username, password, callback);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退出登录方法，第一个参数表示是否解绑推送的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，没有使用推送或者被踢都要传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EMClient.getInstance().logout(false, callback);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一些常见错误码可以参考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文档详细介绍：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http://www.easemob.com/apidoc/android/chat3.0/classcom_1_1hyphenate_1_1_e_m_error.html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4000" y="601920"/>
            <a:ext cx="597420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集成聊天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08000" y="1728000"/>
            <a:ext cx="1036620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1080000" y="1512000"/>
            <a:ext cx="9936000" cy="46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聊天主要有消息的发送和接受；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发送比较简单，只需要创建消息，调用发送方法就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接收需要实现消息的监听接口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EMMessageListener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，这个监听接口可以在多处实现，一般是在全局一个实现，一个在聊天界面，今天主要在聊天界面实现；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实现这个接口之后要实现接口的几个方法：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onMessageReceived(List&lt;EMMessage&gt; list);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onCmdMessageReceived(List&lt;EMMessage&gt; list);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收到新的已读回执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onMessageReadAckReceived(List&lt;EMMessage&gt; list);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收到新的发送回执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onMessageDeliveryAckReceived(List&lt;EMMessage&gt; list);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消息的状态改变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onMessageChanged(EMMessage message, Object object);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68000" y="1736280"/>
            <a:ext cx="9646920" cy="18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PPT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已经看完了，后边创建一个新的项目带领大家过一下，最后会把项目的一些细节也都写上然后放在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github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上，大家可以去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fork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clone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看下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项目代码地址：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1"/>
              </a:rPr>
              <a:t>https://github.com/lzan13/EaseChat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有两个分支：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master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分支是这次的代码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easeui_dev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分支是使用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easeui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一些其他地址：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的下载：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http://www.easemob.com/download/im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开发者后台：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2"/>
              </a:rPr>
              <a:t>http://console.easemob.com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开发者文档：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3"/>
              </a:rPr>
              <a:t>http://docs.easemob.com/im/start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文档：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http://www.easemob.com/apidoc/android/chat3.0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168800" y="2787840"/>
            <a:ext cx="387720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谢谢</a:t>
            </a: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~ 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LibreOffice/5.2.0.4$Windows_x86 LibreOffice_project/066b007f5ebcc236395c7d282ba488bca6720265</Application>
  <Words>872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creator/>
  <dc:description/>
  <dc:language>zh-CN</dc:language>
  <cp:lastModifiedBy/>
  <dcterms:modified xsi:type="dcterms:W3CDTF">2016-08-31T00:03:59Z</dcterms:modified>
  <cp:revision>187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2052-10.1.0.5866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