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87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2D05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59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5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8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5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2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2019-05-23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12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오버로딩과 </a:t>
            </a:r>
            <a:r>
              <a:rPr lang="ko-KR" altLang="en-US" sz="1800" dirty="0" err="1"/>
              <a:t>오버라이딩</a:t>
            </a:r>
            <a:r>
              <a:rPr lang="ko-KR" altLang="en-US" sz="1800" dirty="0"/>
              <a:t> 차이점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가상소멸자</a:t>
            </a:r>
            <a:r>
              <a:rPr lang="ko-KR" altLang="en-US" sz="1800" dirty="0"/>
              <a:t> 조사하기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기간 </a:t>
            </a:r>
            <a:r>
              <a:rPr lang="en-US" altLang="ko-KR" sz="1800" dirty="0"/>
              <a:t>: 2019. 05.30 (</a:t>
            </a:r>
            <a:r>
              <a:rPr lang="ko-KR" altLang="en-US" sz="1800" dirty="0"/>
              <a:t>목</a:t>
            </a:r>
            <a:r>
              <a:rPr lang="en-US" altLang="ko-KR" sz="1800" dirty="0"/>
              <a:t>) </a:t>
            </a:r>
            <a:r>
              <a:rPr lang="ko-KR" altLang="en-US" sz="1800" dirty="0"/>
              <a:t>수업시간 전 까지 제출</a:t>
            </a:r>
            <a:r>
              <a:rPr lang="en-US" altLang="ko-KR" sz="1800" dirty="0"/>
              <a:t>(</a:t>
            </a:r>
            <a:r>
              <a:rPr lang="ko-KR" altLang="en-US" sz="1800" dirty="0"/>
              <a:t>보고서</a:t>
            </a:r>
            <a:r>
              <a:rPr lang="en-US" altLang="ko-KR" sz="1800" dirty="0"/>
              <a:t>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소스코드 파일은 </a:t>
            </a:r>
            <a:r>
              <a:rPr lang="ko-KR" altLang="en-US" sz="1800" dirty="0">
                <a:solidFill>
                  <a:srgbClr val="FF0000"/>
                </a:solidFill>
              </a:rPr>
              <a:t>반드시 </a:t>
            </a:r>
            <a:r>
              <a:rPr lang="en-US" altLang="ko-KR" sz="1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lcs5382aa@naver.com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으로 제출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>
                <a:solidFill>
                  <a:srgbClr val="FF0000"/>
                </a:solidFill>
              </a:rPr>
              <a:t>이메일 제출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C++[12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                한글파일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C++[12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].</a:t>
            </a:r>
            <a:r>
              <a:rPr lang="en-US" altLang="ko-KR" sz="1800" dirty="0" err="1">
                <a:solidFill>
                  <a:srgbClr val="FF0000"/>
                </a:solidFill>
              </a:rPr>
              <a:t>hwp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7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77372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전체 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다형상속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가상함수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가상소멸자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기초클래스로부터 상속받은 파생클래스의 메서드가 다른 행동을 </a:t>
            </a:r>
            <a:r>
              <a:rPr lang="ko-KR" altLang="en-US" sz="1800" dirty="0" err="1"/>
              <a:t>해야한다면</a:t>
            </a:r>
            <a:r>
              <a:rPr lang="en-US" altLang="ko-KR" sz="1800" dirty="0"/>
              <a:t>? </a:t>
            </a:r>
            <a:r>
              <a:rPr lang="ko-KR" altLang="en-US" sz="1800" dirty="0"/>
              <a:t>다형</a:t>
            </a:r>
            <a:r>
              <a:rPr lang="en-US" altLang="ko-KR" sz="18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기초클래스 메서드를 파생클래스에서 다시 정의 →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가상메서드</a:t>
            </a:r>
            <a:r>
              <a:rPr lang="ko-KR" altLang="en-US" sz="1800" dirty="0"/>
              <a:t> 사용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18492-21E2-4841-96A7-AC38869CE139}"/>
              </a:ext>
            </a:extLst>
          </p:cNvPr>
          <p:cNvSpPr txBox="1"/>
          <p:nvPr/>
        </p:nvSpPr>
        <p:spPr>
          <a:xfrm>
            <a:off x="287524" y="3427413"/>
            <a:ext cx="205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Pet{</a:t>
            </a:r>
          </a:p>
          <a:p>
            <a:r>
              <a:rPr lang="en-US" altLang="ko-KR" sz="2000" dirty="0"/>
              <a:t>	…</a:t>
            </a:r>
          </a:p>
          <a:p>
            <a:r>
              <a:rPr lang="en-US" altLang="ko-KR" sz="2000" dirty="0"/>
              <a:t>    howl();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8A3C7-0359-43B0-8B0F-0F64E858302E}"/>
              </a:ext>
            </a:extLst>
          </p:cNvPr>
          <p:cNvSpPr txBox="1"/>
          <p:nvPr/>
        </p:nvSpPr>
        <p:spPr>
          <a:xfrm>
            <a:off x="3239852" y="2103974"/>
            <a:ext cx="205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Dog{</a:t>
            </a:r>
          </a:p>
          <a:p>
            <a:r>
              <a:rPr lang="en-US" altLang="ko-KR" sz="2000" dirty="0"/>
              <a:t>	…</a:t>
            </a:r>
          </a:p>
          <a:p>
            <a:r>
              <a:rPr lang="en-US" altLang="ko-KR" sz="2000" dirty="0"/>
              <a:t>    howl();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A5F2B-10F1-451A-8FBD-B37FAD7ED866}"/>
              </a:ext>
            </a:extLst>
          </p:cNvPr>
          <p:cNvSpPr txBox="1"/>
          <p:nvPr/>
        </p:nvSpPr>
        <p:spPr>
          <a:xfrm>
            <a:off x="3239852" y="4750852"/>
            <a:ext cx="205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Cat{</a:t>
            </a:r>
          </a:p>
          <a:p>
            <a:r>
              <a:rPr lang="en-US" altLang="ko-KR" sz="2000" dirty="0"/>
              <a:t>	…</a:t>
            </a:r>
          </a:p>
          <a:p>
            <a:r>
              <a:rPr lang="en-US" altLang="ko-KR" sz="2000" dirty="0"/>
              <a:t>    howl();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F860F-E533-4941-A31D-6E9C3BAD7DEA}"/>
              </a:ext>
            </a:extLst>
          </p:cNvPr>
          <p:cNvSpPr txBox="1"/>
          <p:nvPr/>
        </p:nvSpPr>
        <p:spPr>
          <a:xfrm>
            <a:off x="6300192" y="3427413"/>
            <a:ext cx="205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Turtle{</a:t>
            </a:r>
          </a:p>
          <a:p>
            <a:r>
              <a:rPr lang="en-US" altLang="ko-KR" sz="2000" dirty="0"/>
              <a:t>	…</a:t>
            </a:r>
          </a:p>
          <a:p>
            <a:r>
              <a:rPr lang="en-US" altLang="ko-KR" sz="2000" dirty="0"/>
              <a:t>    howl();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85B8CC9-79F1-452E-BDE5-074456821206}"/>
              </a:ext>
            </a:extLst>
          </p:cNvPr>
          <p:cNvSpPr/>
          <p:nvPr/>
        </p:nvSpPr>
        <p:spPr>
          <a:xfrm>
            <a:off x="1036972" y="4491429"/>
            <a:ext cx="1332149" cy="804595"/>
          </a:xfrm>
          <a:prstGeom prst="wedgeEllipseCallout">
            <a:avLst>
              <a:gd name="adj1" fmla="val -31558"/>
              <a:gd name="adj2" fmla="val -6772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2D1A700-45E0-435D-8D62-71C24E796418}"/>
              </a:ext>
            </a:extLst>
          </p:cNvPr>
          <p:cNvSpPr/>
          <p:nvPr/>
        </p:nvSpPr>
        <p:spPr>
          <a:xfrm>
            <a:off x="7020271" y="4553197"/>
            <a:ext cx="1332149" cy="804595"/>
          </a:xfrm>
          <a:prstGeom prst="wedgeEllipseCallout">
            <a:avLst>
              <a:gd name="adj1" fmla="val -31558"/>
              <a:gd name="adj2" fmla="val -6772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  ”</a:t>
            </a:r>
            <a:endParaRPr lang="ko-KR" altLang="en-US" sz="2000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7140B63C-7A58-4654-90F6-BCC0641123A5}"/>
              </a:ext>
            </a:extLst>
          </p:cNvPr>
          <p:cNvSpPr/>
          <p:nvPr/>
        </p:nvSpPr>
        <p:spPr>
          <a:xfrm>
            <a:off x="3959931" y="5838041"/>
            <a:ext cx="1332149" cy="804595"/>
          </a:xfrm>
          <a:prstGeom prst="wedgeEllipseCallout">
            <a:avLst>
              <a:gd name="adj1" fmla="val -31558"/>
              <a:gd name="adj2" fmla="val -6772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</a:t>
            </a:r>
            <a:r>
              <a:rPr lang="ko-KR" altLang="en-US" sz="2000" dirty="0"/>
              <a:t>멍멍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267CDEA5-206C-44B0-A62D-C724821C5368}"/>
              </a:ext>
            </a:extLst>
          </p:cNvPr>
          <p:cNvSpPr/>
          <p:nvPr/>
        </p:nvSpPr>
        <p:spPr>
          <a:xfrm>
            <a:off x="3959931" y="3167990"/>
            <a:ext cx="1332149" cy="804595"/>
          </a:xfrm>
          <a:prstGeom prst="wedgeEllipseCallout">
            <a:avLst>
              <a:gd name="adj1" fmla="val -31558"/>
              <a:gd name="adj2" fmla="val -6772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</a:t>
            </a:r>
            <a:r>
              <a:rPr lang="ko-KR" altLang="en-US" sz="2000" dirty="0"/>
              <a:t>멍멍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A26EC6-6A6C-427B-ABDB-2986F3E51E6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39752" y="2765694"/>
            <a:ext cx="900100" cy="132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DB4ABE-9711-4A82-9ED5-E4322D81988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339752" y="4089133"/>
            <a:ext cx="900100" cy="132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EEF60D-B493-4184-B1CB-B38D6C88F9E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39752" y="4089133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6C0A11-C2AE-4189-9CC4-0BC89AC4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842"/>
            <a:ext cx="3703739" cy="306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D4DBE8-6DC3-499F-938F-321A84E1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57" y="1052736"/>
            <a:ext cx="4271033" cy="1440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309EF9-74B3-4DC6-AB29-8D0ABAC20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557" y="2888940"/>
            <a:ext cx="4292176" cy="1376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CDF3E-7E49-4EFF-B7C0-6B0E87FD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709" y="4761148"/>
            <a:ext cx="4271033" cy="11215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424490-2118-4001-8CB5-0075CE453D8C}"/>
              </a:ext>
            </a:extLst>
          </p:cNvPr>
          <p:cNvSpPr/>
          <p:nvPr/>
        </p:nvSpPr>
        <p:spPr>
          <a:xfrm>
            <a:off x="573232" y="4734145"/>
            <a:ext cx="2880320" cy="1800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58ECE-5A8B-4E63-8C47-E0F350ED1D15}"/>
              </a:ext>
            </a:extLst>
          </p:cNvPr>
          <p:cNvSpPr/>
          <p:nvPr/>
        </p:nvSpPr>
        <p:spPr>
          <a:xfrm>
            <a:off x="5148064" y="3922896"/>
            <a:ext cx="2880320" cy="1800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4549C3-4B61-4664-BE3A-F14B61BA1248}"/>
              </a:ext>
            </a:extLst>
          </p:cNvPr>
          <p:cNvSpPr/>
          <p:nvPr/>
        </p:nvSpPr>
        <p:spPr>
          <a:xfrm>
            <a:off x="5219092" y="2101932"/>
            <a:ext cx="2880320" cy="1800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9D9A21-0478-4AD7-9A8B-B2D648F2E703}"/>
              </a:ext>
            </a:extLst>
          </p:cNvPr>
          <p:cNvCxnSpPr/>
          <p:nvPr/>
        </p:nvCxnSpPr>
        <p:spPr>
          <a:xfrm flipV="1">
            <a:off x="3453552" y="2191942"/>
            <a:ext cx="1765540" cy="2632213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F9A65F-E52A-4D8D-899E-E59165A4A8B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53552" y="4102916"/>
            <a:ext cx="1694512" cy="72123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6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86BD9-5122-496A-B8A8-076E661C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8" y="944724"/>
            <a:ext cx="8641829" cy="355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62C221-7D73-4972-847B-78A89E99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7" y="4665265"/>
            <a:ext cx="6011023" cy="2130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BBDF2D-4FA4-4396-937C-8B3FC9448D20}"/>
              </a:ext>
            </a:extLst>
          </p:cNvPr>
          <p:cNvSpPr txBox="1"/>
          <p:nvPr/>
        </p:nvSpPr>
        <p:spPr>
          <a:xfrm>
            <a:off x="6624228" y="5330566"/>
            <a:ext cx="205222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예제</a:t>
            </a:r>
            <a:r>
              <a:rPr lang="en-US" altLang="ko-KR" sz="2000" dirty="0"/>
              <a:t>1</a:t>
            </a:r>
            <a:r>
              <a:rPr lang="ko-KR" altLang="en-US" sz="2000" dirty="0"/>
              <a:t>번 자료</a:t>
            </a:r>
          </a:p>
        </p:txBody>
      </p:sp>
    </p:spTree>
    <p:extLst>
      <p:ext uri="{BB962C8B-B14F-4D97-AF65-F5344CB8AC3E}">
        <p14:creationId xmlns:p14="http://schemas.microsoft.com/office/powerpoint/2010/main" val="303321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참조자</a:t>
            </a:r>
            <a:r>
              <a:rPr lang="ko-KR" altLang="en-US" sz="4000" dirty="0"/>
              <a:t> 또는 포인터로 메서드 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BDF2D-4FA4-4396-937C-8B3FC9448D20}"/>
              </a:ext>
            </a:extLst>
          </p:cNvPr>
          <p:cNvSpPr txBox="1"/>
          <p:nvPr/>
        </p:nvSpPr>
        <p:spPr>
          <a:xfrm>
            <a:off x="5796136" y="4401108"/>
            <a:ext cx="205222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예제</a:t>
            </a:r>
            <a:r>
              <a:rPr lang="en-US" altLang="ko-KR" sz="2000" dirty="0"/>
              <a:t>2</a:t>
            </a:r>
            <a:r>
              <a:rPr lang="ko-KR" altLang="en-US" sz="2000" dirty="0"/>
              <a:t>번 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05248-4819-474B-A005-7F2FBB3E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" y="873501"/>
            <a:ext cx="4668376" cy="5983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53A33D-C0EF-4211-AF94-3C5551C5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912" y="967430"/>
            <a:ext cx="4000266" cy="25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가상메서드</a:t>
            </a:r>
            <a:r>
              <a:rPr lang="en-US" altLang="ko-KR" sz="4000" dirty="0"/>
              <a:t>(virtual method)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9128B-B5CA-49B5-939D-BAA832B1F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09"/>
          <a:stretch/>
        </p:blipFill>
        <p:spPr>
          <a:xfrm>
            <a:off x="0" y="1088740"/>
            <a:ext cx="5652120" cy="51485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2A57A7-1C9F-4900-9A68-65D5810E4E89}"/>
              </a:ext>
            </a:extLst>
          </p:cNvPr>
          <p:cNvSpPr/>
          <p:nvPr/>
        </p:nvSpPr>
        <p:spPr>
          <a:xfrm>
            <a:off x="899592" y="5679250"/>
            <a:ext cx="828092" cy="2340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6D8F3-E217-4EDA-9CC2-7B28CECB7D96}"/>
              </a:ext>
            </a:extLst>
          </p:cNvPr>
          <p:cNvSpPr txBox="1"/>
          <p:nvPr/>
        </p:nvSpPr>
        <p:spPr>
          <a:xfrm>
            <a:off x="2627784" y="1196752"/>
            <a:ext cx="6357466" cy="16312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가상메서드가</a:t>
            </a:r>
            <a:r>
              <a:rPr lang="ko-KR" altLang="en-US" sz="2000" b="1" dirty="0"/>
              <a:t> 아닌 메서드를 기초클래스의 포인터 또는 참조자에서 </a:t>
            </a:r>
            <a:r>
              <a:rPr lang="ko-KR" altLang="en-US" sz="2000" b="1" dirty="0" err="1"/>
              <a:t>호출시</a:t>
            </a:r>
            <a:r>
              <a:rPr lang="ko-KR" altLang="en-US" sz="2000" b="1" dirty="0"/>
              <a:t> 기초클래스의 메서드가 호출됨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하지만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가상메서드의</a:t>
            </a:r>
            <a:r>
              <a:rPr lang="ko-KR" altLang="en-US" sz="2000" b="1" dirty="0"/>
              <a:t> 경우는 파생클래스의 메서드가 호출됨 → </a:t>
            </a:r>
            <a:r>
              <a:rPr lang="ko-KR" altLang="en-US" sz="2000" b="1" dirty="0" err="1"/>
              <a:t>다형성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F19640-BE8F-457F-A5BA-0BD6519F9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64"/>
          <a:stretch/>
        </p:blipFill>
        <p:spPr>
          <a:xfrm>
            <a:off x="5806517" y="3427413"/>
            <a:ext cx="290137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기초클래스의 메서드 호출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74212-C2B3-45BA-906E-955BE744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732"/>
            <a:ext cx="4410830" cy="20347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84872F-D7AC-445D-AA0C-CEF9F69E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364" y="3303004"/>
            <a:ext cx="4456194" cy="2034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8B1A7-D0E0-492E-B436-9650F0694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88" y="1017737"/>
            <a:ext cx="2844316" cy="2114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1ACE4-AD90-4EA9-9F1A-40AB858DE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488" y="3299193"/>
            <a:ext cx="3482642" cy="1021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99D610-454D-49EE-9D40-8614714B9C00}"/>
              </a:ext>
            </a:extLst>
          </p:cNvPr>
          <p:cNvSpPr txBox="1"/>
          <p:nvPr/>
        </p:nvSpPr>
        <p:spPr>
          <a:xfrm>
            <a:off x="2965645" y="5411092"/>
            <a:ext cx="6111001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class Derived : public Base {</a:t>
            </a:r>
          </a:p>
          <a:p>
            <a:r>
              <a:rPr lang="en-US" altLang="ko-KR" sz="1200" b="1" dirty="0"/>
              <a:t>   …</a:t>
            </a:r>
          </a:p>
          <a:p>
            <a:r>
              <a:rPr lang="en-US" altLang="ko-KR" sz="1200" b="1" dirty="0"/>
              <a:t>public:</a:t>
            </a:r>
          </a:p>
          <a:p>
            <a:r>
              <a:rPr lang="en-US" altLang="ko-KR" sz="1200" b="1" dirty="0"/>
              <a:t>	void </a:t>
            </a:r>
            <a:r>
              <a:rPr lang="en-US" altLang="ko-KR" sz="1200" b="1" dirty="0" err="1"/>
              <a:t>some_method</a:t>
            </a:r>
            <a:r>
              <a:rPr lang="en-US" altLang="ko-KR" sz="1200" b="1" dirty="0"/>
              <a:t>(){</a:t>
            </a:r>
          </a:p>
          <a:p>
            <a:r>
              <a:rPr lang="en-US" altLang="ko-KR" sz="1200" b="1" dirty="0"/>
              <a:t>		</a:t>
            </a:r>
            <a:r>
              <a:rPr lang="en-US" altLang="ko-KR" sz="1200" b="1" dirty="0" err="1"/>
              <a:t>some_method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이런식으로</a:t>
            </a:r>
            <a:r>
              <a:rPr lang="ko-KR" altLang="en-US" sz="1200" b="1" dirty="0"/>
              <a:t> 호출하면 재귀호출로 에러발생</a:t>
            </a:r>
            <a:r>
              <a:rPr lang="en-US" altLang="ko-KR" sz="1200" b="1" dirty="0"/>
              <a:t>!</a:t>
            </a:r>
          </a:p>
          <a:p>
            <a:r>
              <a:rPr lang="en-US" altLang="ko-KR" sz="1200" b="1" dirty="0"/>
              <a:t>	}</a:t>
            </a:r>
          </a:p>
          <a:p>
            <a:r>
              <a:rPr lang="en-US" altLang="ko-KR" sz="1200" b="1" dirty="0"/>
              <a:t>};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412B3-71A0-4235-9273-94FD5100308E}"/>
              </a:ext>
            </a:extLst>
          </p:cNvPr>
          <p:cNvSpPr txBox="1"/>
          <p:nvPr/>
        </p:nvSpPr>
        <p:spPr>
          <a:xfrm>
            <a:off x="5796136" y="4401108"/>
            <a:ext cx="205222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예제</a:t>
            </a:r>
            <a:r>
              <a:rPr lang="en-US" altLang="ko-KR" sz="2000" dirty="0"/>
              <a:t>3</a:t>
            </a:r>
            <a:r>
              <a:rPr lang="ko-KR" altLang="en-US" sz="2000" dirty="0"/>
              <a:t>번 자료</a:t>
            </a:r>
          </a:p>
        </p:txBody>
      </p:sp>
    </p:spTree>
    <p:extLst>
      <p:ext uri="{BB962C8B-B14F-4D97-AF65-F5344CB8AC3E}">
        <p14:creationId xmlns:p14="http://schemas.microsoft.com/office/powerpoint/2010/main" val="276797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가상소멸자</a:t>
            </a:r>
            <a:endParaRPr lang="ko-KR" altLang="en-US" sz="4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007C71E-D375-4FA6-9977-BB14D9E9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일반적으로 상속을 할 수 있는 클래스들은 </a:t>
            </a:r>
            <a:r>
              <a:rPr lang="ko-KR" altLang="en-US" sz="1800" dirty="0" err="1"/>
              <a:t>가상소멸자를</a:t>
            </a:r>
            <a:r>
              <a:rPr lang="ko-KR" altLang="en-US" sz="1800" dirty="0"/>
              <a:t> 제공하는 것이 좋다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class Base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public: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virtual ~Base() { …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class Derived : public Base { … 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int main(){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Base *</a:t>
            </a:r>
            <a:r>
              <a:rPr lang="en-US" altLang="ko-KR" sz="1800" dirty="0" err="1"/>
              <a:t>pbase</a:t>
            </a:r>
            <a:r>
              <a:rPr lang="en-US" altLang="ko-KR" sz="1800" dirty="0"/>
              <a:t> = new Derived();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delete </a:t>
            </a:r>
            <a:r>
              <a:rPr lang="en-US" altLang="ko-KR" sz="1800" dirty="0" err="1"/>
              <a:t>pbase</a:t>
            </a:r>
            <a:r>
              <a:rPr lang="en-US" altLang="ko-KR" sz="1800" dirty="0"/>
              <a:t>; //</a:t>
            </a:r>
            <a:r>
              <a:rPr lang="ko-KR" altLang="en-US" sz="1800" dirty="0" err="1"/>
              <a:t>가상소멸자가</a:t>
            </a:r>
            <a:r>
              <a:rPr lang="ko-KR" altLang="en-US" sz="1800" dirty="0"/>
              <a:t> 아니라면 기초클래스의 소멸자가 호출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77CA1D-496C-4798-8CEB-C4C8582D0EE6}"/>
              </a:ext>
            </a:extLst>
          </p:cNvPr>
          <p:cNvSpPr/>
          <p:nvPr/>
        </p:nvSpPr>
        <p:spPr>
          <a:xfrm>
            <a:off x="53974" y="1988840"/>
            <a:ext cx="3365897" cy="219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3793D6-302A-43D8-AA13-D97CB8F1DB33}"/>
              </a:ext>
            </a:extLst>
          </p:cNvPr>
          <p:cNvSpPr/>
          <p:nvPr/>
        </p:nvSpPr>
        <p:spPr>
          <a:xfrm>
            <a:off x="53974" y="4292874"/>
            <a:ext cx="6822282" cy="219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8561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227</Words>
  <Application>Microsoft Office PowerPoint</Application>
  <PresentationFormat>화면 슬라이드 쇼(4:3)</PresentationFormat>
  <Paragraphs>102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12주차</vt:lpstr>
      <vt:lpstr>Contents</vt:lpstr>
      <vt:lpstr>다형성</vt:lpstr>
      <vt:lpstr>메서드 오버라이딩</vt:lpstr>
      <vt:lpstr>테스트</vt:lpstr>
      <vt:lpstr>참조자 또는 포인터로 메서드 호출</vt:lpstr>
      <vt:lpstr>가상메서드(virtual method)</vt:lpstr>
      <vt:lpstr>기초클래스의 메서드 호출</vt:lpstr>
      <vt:lpstr>가상소멸자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313</cp:revision>
  <dcterms:created xsi:type="dcterms:W3CDTF">2007-05-16T01:38:22Z</dcterms:created>
  <dcterms:modified xsi:type="dcterms:W3CDTF">2019-05-23T02:47:15Z</dcterms:modified>
  <cp:version>0906.0100.01</cp:version>
</cp:coreProperties>
</file>