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5150"/>
    <p:restoredTop sz="94817"/>
  </p:normalViewPr>
  <p:slideViewPr>
    <p:cSldViewPr>
      <p:cViewPr varScale="1">
        <p:scale>
          <a:sx n="83" d="100"/>
          <a:sy n="83" d="100"/>
        </p:scale>
        <p:origin x="1358" y="67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153B4DF-6A10-4376-BBF6-14B4572800C0}" type="datetime1">
              <a:rPr lang="ko-KR" altLang="en-US"/>
              <a:pPr lvl="0">
                <a:defRPr/>
              </a:pPr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66A3252-65DC-45AC-A63E-FF1037E872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2019-03-07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/>
              <a:t>C/C++ Programming</a:t>
            </a:r>
            <a:r>
              <a:rPr lang="en-US" altLang="ko-KR" sz="4000"/>
              <a:t>(</a:t>
            </a:r>
            <a:r>
              <a:rPr lang="ko-KR" altLang="en-US" sz="4000"/>
              <a:t>실습</a:t>
            </a:r>
            <a:r>
              <a:rPr lang="en-US" altLang="ko-KR" sz="4000"/>
              <a:t>)</a:t>
            </a:r>
            <a:br>
              <a:rPr lang="en-US" altLang="ko-KR" sz="4000"/>
            </a:br>
            <a:r>
              <a:rPr lang="en-US" altLang="ko-KR" sz="2800"/>
              <a:t>(3</a:t>
            </a:r>
            <a:r>
              <a:rPr lang="ko-KR" altLang="en-US" sz="2800"/>
              <a:t>주차</a:t>
            </a:r>
            <a:r>
              <a:rPr lang="en-US" altLang="ko-KR" sz="2800"/>
              <a:t>- </a:t>
            </a:r>
            <a:r>
              <a:rPr lang="ko-KR" altLang="en-US" sz="2800"/>
              <a:t>문자열</a:t>
            </a:r>
            <a:r>
              <a:rPr lang="en-US" altLang="ko-KR" sz="2800"/>
              <a:t>)</a:t>
            </a:r>
            <a:endParaRPr lang="en-US" altLang="ko-KR" sz="280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T.A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이천솔</a:t>
            </a:r>
            <a:r>
              <a:rPr lang="en-US" altLang="ko-KR"/>
              <a:t>,</a:t>
            </a:r>
            <a:r>
              <a:rPr lang="ko-KR" altLang="en-US"/>
              <a:t> 서상원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/>
              <a:t>파일입출력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 lvl="2">
              <a:lnSpc>
                <a:spcPct val="125000"/>
              </a:lnSpc>
              <a:defRPr/>
            </a:pPr>
            <a:r>
              <a:rPr lang="en-US" altLang="ko-KR"/>
              <a:t>`#include &lt;fstream&gt;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#include &lt;string&gt;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#include &lt;iostream&gt;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using namespace std;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int main() {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	ifstream in("input.txt");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	string line;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	while (getline(in, line)) {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		cout &lt;&lt; line &lt;&lt; endl;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	}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	in.close();</a:t>
            </a:r>
            <a:endParaRPr lang="en-US" altLang="ko-KR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/>
              <a:t>실습문제</a:t>
            </a:r>
            <a:r>
              <a:rPr lang="en-US" altLang="ko-KR" sz="3600"/>
              <a:t>1</a:t>
            </a:r>
            <a:endParaRPr lang="en-US" altLang="ko-KR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ko-KR" altLang="en-US"/>
              <a:t>한줄에 여러 단어를 입력하고 공백문자를 </a:t>
            </a:r>
            <a:r>
              <a:rPr lang="en-US" altLang="ko-KR"/>
              <a:t>“,”</a:t>
            </a:r>
            <a:r>
              <a:rPr lang="ko-KR" altLang="en-US"/>
              <a:t>로 치환하는 프로그램</a:t>
            </a:r>
            <a:endParaRPr lang="ko-KR" altLang="en-US"/>
          </a:p>
          <a:p>
            <a:pPr lvl="1">
              <a:lnSpc>
                <a:spcPct val="125000"/>
              </a:lnSpc>
              <a:defRPr/>
            </a:pPr>
            <a:r>
              <a:rPr lang="ko-KR" altLang="en-US"/>
              <a:t>콘솔창에 아래의 문구 입력</a:t>
            </a:r>
            <a:endParaRPr lang="ko-KR" altLang="en-US"/>
          </a:p>
          <a:p>
            <a:pPr lvl="2">
              <a:lnSpc>
                <a:spcPct val="125000"/>
              </a:lnSpc>
              <a:defRPr/>
            </a:pPr>
            <a:r>
              <a:rPr lang="en-US" altLang="ko-KR"/>
              <a:t>How the solar system was formed is a matter of speculation for astronomers. There are three main theories that describe its creation.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/>
              <a:t>도전문제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ko-KR" altLang="en-US"/>
              <a:t>입력 파일을 검색하여 입력받은 문자열이 포함된 과목을 오름차순으로 정렬하여 출력하는 프로그램</a:t>
            </a:r>
            <a:endParaRPr lang="ko-KR" altLang="en-US"/>
          </a:p>
          <a:p>
            <a:pPr lvl="1">
              <a:lnSpc>
                <a:spcPct val="125000"/>
              </a:lnSpc>
              <a:defRPr/>
            </a:pPr>
            <a:r>
              <a:rPr lang="ko-KR" altLang="en-US"/>
              <a:t>입력 파일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input.txt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r>
              <a:rPr lang="en-US" altLang="ko-KR"/>
              <a:t>EOF</a:t>
            </a:r>
            <a:r>
              <a:rPr lang="ko-KR" altLang="en-US"/>
              <a:t> 입력시 프로그램 종료</a:t>
            </a:r>
            <a:endParaRPr lang="ko-KR" altLang="en-US"/>
          </a:p>
          <a:p>
            <a:pPr lvl="1">
              <a:lnSpc>
                <a:spcPct val="125000"/>
              </a:lnSpc>
              <a:defRPr/>
            </a:pPr>
            <a:endParaRPr lang="ko-KR" altLang="en-US"/>
          </a:p>
          <a:p>
            <a:pPr lvl="1">
              <a:lnSpc>
                <a:spcPct val="125000"/>
              </a:lnSpc>
              <a:defRPr/>
            </a:pPr>
            <a:r>
              <a:rPr lang="ko-KR" altLang="en-US"/>
              <a:t>검색 출력 예</a:t>
            </a:r>
            <a:r>
              <a:rPr lang="en-US" altLang="ko-KR"/>
              <a:t>)</a:t>
            </a:r>
            <a:endParaRPr lang="en-US" altLang="ko-KR"/>
          </a:p>
          <a:p>
            <a:pPr lvl="1">
              <a:lnSpc>
                <a:spcPct val="125000"/>
              </a:lnSpc>
              <a:buNone/>
              <a:defRPr/>
            </a:pPr>
            <a:r>
              <a:rPr lang="ko-KR" altLang="en-US"/>
              <a:t>검색 과목</a:t>
            </a:r>
            <a:r>
              <a:rPr lang="en-US" altLang="ko-KR"/>
              <a:t>&gt;&gt;</a:t>
            </a:r>
            <a:r>
              <a:rPr lang="ko-KR" altLang="en-US"/>
              <a:t> 신</a:t>
            </a:r>
            <a:endParaRPr lang="ko-KR" altLang="en-US"/>
          </a:p>
          <a:p>
            <a:pPr lvl="1">
              <a:lnSpc>
                <a:spcPct val="125000"/>
              </a:lnSpc>
              <a:buNone/>
              <a:defRPr/>
            </a:pPr>
            <a:r>
              <a:rPr lang="ko-KR" altLang="en-US"/>
              <a:t>검색된 과목 수 총 </a:t>
            </a:r>
            <a:r>
              <a:rPr lang="en-US" altLang="ko-KR"/>
              <a:t>3</a:t>
            </a:r>
            <a:r>
              <a:rPr lang="ko-KR" altLang="en-US"/>
              <a:t>개</a:t>
            </a:r>
            <a:endParaRPr lang="ko-KR" altLang="en-US"/>
          </a:p>
          <a:p>
            <a:pPr lvl="1">
              <a:lnSpc>
                <a:spcPct val="125000"/>
              </a:lnSpc>
              <a:buNone/>
              <a:defRPr/>
            </a:pPr>
            <a:r>
              <a:rPr lang="ko-KR" altLang="en-US"/>
              <a:t>데이터통신</a:t>
            </a:r>
            <a:r>
              <a:rPr lang="en-US" altLang="ko-KR"/>
              <a:t>,</a:t>
            </a:r>
            <a:r>
              <a:rPr lang="ko-KR" altLang="en-US"/>
              <a:t> 디지털신호처리</a:t>
            </a:r>
            <a:r>
              <a:rPr lang="en-US" altLang="ko-KR"/>
              <a:t>,</a:t>
            </a:r>
            <a:r>
              <a:rPr lang="ko-KR" altLang="en-US"/>
              <a:t> 인공신경망개론</a:t>
            </a:r>
            <a:endParaRPr lang="ko-KR" altLang="en-US"/>
          </a:p>
          <a:p>
            <a:pPr lvl="1">
              <a:lnSpc>
                <a:spcPct val="125000"/>
              </a:lnSpc>
              <a:buNone/>
              <a:defRPr/>
            </a:pPr>
            <a:endParaRPr lang="ko-KR" altLang="en-US"/>
          </a:p>
          <a:p>
            <a:pPr lvl="1">
              <a:lnSpc>
                <a:spcPct val="125000"/>
              </a:lnSpc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  <a:endParaRPr lang="en-US" altLang="ko-KR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/>
                <a:gridCol w="4900723"/>
                <a:gridCol w="2232248"/>
              </a:tblGrid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OT, C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언어 정리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개요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문자열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클래스와 동적 메모리할당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클래스의 상속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중간고사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기말고사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1</a:t>
            </a:r>
            <a:r>
              <a:rPr lang="ko-KR" altLang="en-US" sz="3600"/>
              <a:t>주차 과제 보충설명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ko-KR" altLang="en-US"/>
              <a:t>구조체 및 함수 선언 부분</a:t>
            </a:r>
            <a:endParaRPr lang="ko-KR" altLang="en-US"/>
          </a:p>
          <a:p>
            <a:pPr lvl="1">
              <a:lnSpc>
                <a:spcPct val="125000"/>
              </a:lnSpc>
              <a:buNone/>
              <a:defRPr/>
            </a:pPr>
            <a:endParaRPr lang="ko-KR" altLang="en-US"/>
          </a:p>
          <a:p>
            <a:pPr lvl="1">
              <a:lnSpc>
                <a:spcPct val="125000"/>
              </a:lnSpc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7388" y="1399788"/>
            <a:ext cx="8092982" cy="5125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1</a:t>
            </a:r>
            <a:r>
              <a:rPr lang="ko-KR" altLang="en-US" sz="3600"/>
              <a:t>주차 과제 보충설명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ko-KR" altLang="en-US"/>
              <a:t>삽입함수</a:t>
            </a:r>
            <a:endParaRPr lang="ko-KR" altLang="en-US"/>
          </a:p>
          <a:p>
            <a:pPr lvl="1">
              <a:lnSpc>
                <a:spcPct val="125000"/>
              </a:lnSpc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5540" y="1412776"/>
            <a:ext cx="4140460" cy="5018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C-</a:t>
            </a:r>
            <a:r>
              <a:rPr lang="ko-KR" altLang="en-US" sz="3600"/>
              <a:t>스트링방식과 </a:t>
            </a:r>
            <a:r>
              <a:rPr lang="en-US" altLang="ko-KR" sz="3600"/>
              <a:t>string </a:t>
            </a:r>
            <a:r>
              <a:rPr lang="ko-KR" altLang="en-US" sz="3600"/>
              <a:t>클래스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/>
              <a:t>C- </a:t>
            </a:r>
            <a:r>
              <a:rPr lang="ko-KR" altLang="en-US"/>
              <a:t>스트링 방식</a:t>
            </a:r>
            <a:endParaRPr lang="ko-KR" altLang="en-US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char word0[8] = {‘s’,‘a’,‘n’,‘g’,‘w’,‘o’,‘n’,‘\0’};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r>
              <a:rPr lang="ko-KR" altLang="en-US"/>
              <a:t>가장 마지막 부분은 문자열로 인식시켜주는</a:t>
            </a:r>
            <a:r>
              <a:rPr lang="en-US" altLang="ko-KR"/>
              <a:t> </a:t>
            </a:r>
            <a:r>
              <a:rPr lang="ko-KR" altLang="en-US"/>
              <a:t>널문자가 필요하다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endParaRPr lang="en-US" altLang="ko-KR"/>
          </a:p>
          <a:p>
            <a:pPr lvl="0">
              <a:lnSpc>
                <a:spcPct val="150000"/>
              </a:lnSpc>
              <a:defRPr/>
            </a:pPr>
            <a:r>
              <a:rPr lang="en-US" altLang="ko-KR"/>
              <a:t>string </a:t>
            </a:r>
            <a:r>
              <a:rPr lang="ko-KR" altLang="en-US"/>
              <a:t>클래스</a:t>
            </a:r>
            <a:r>
              <a:rPr lang="en-US" altLang="ko-KR"/>
              <a:t>(#include &lt;string&gt;</a:t>
            </a:r>
            <a:r>
              <a:rPr lang="ko-KR" altLang="en-US"/>
              <a:t> 사용</a:t>
            </a:r>
            <a:r>
              <a:rPr lang="en-US" altLang="ko-KR"/>
              <a:t>)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string word1; 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빈 문자열</a:t>
            </a:r>
            <a:endParaRPr lang="ko-KR" altLang="en-US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string word2(“</a:t>
            </a:r>
            <a:r>
              <a:rPr lang="ko-KR" altLang="en-US"/>
              <a:t>문자열</a:t>
            </a:r>
            <a:r>
              <a:rPr lang="en-US" altLang="ko-KR"/>
              <a:t>”);</a:t>
            </a:r>
            <a:r>
              <a:rPr lang="ko-KR" altLang="en-US"/>
              <a:t> </a:t>
            </a:r>
            <a:r>
              <a:rPr lang="en-US" altLang="ko-KR"/>
              <a:t>//“</a:t>
            </a:r>
            <a:r>
              <a:rPr lang="ko-KR" altLang="en-US"/>
              <a:t>문자열</a:t>
            </a:r>
            <a:r>
              <a:rPr lang="en-US" altLang="ko-KR"/>
              <a:t>”</a:t>
            </a:r>
            <a:r>
              <a:rPr lang="ko-KR" altLang="en-US"/>
              <a:t>을 받아 초기화</a:t>
            </a:r>
            <a:endParaRPr lang="ko-KR" altLang="en-US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string word3(word2);</a:t>
            </a:r>
            <a:r>
              <a:rPr lang="ko-KR" altLang="en-US"/>
              <a:t> </a:t>
            </a:r>
            <a:r>
              <a:rPr lang="en-US" altLang="ko-KR"/>
              <a:t>// word2</a:t>
            </a:r>
            <a:r>
              <a:rPr lang="ko-KR" altLang="en-US"/>
              <a:t>를 복사하여 초기화</a:t>
            </a:r>
            <a:endParaRPr lang="ko-KR" altLang="en-US"/>
          </a:p>
          <a:p>
            <a:pPr lvl="2">
              <a:lnSpc>
                <a:spcPct val="150000"/>
              </a:lnSpc>
              <a:defRPr/>
            </a:pPr>
            <a:r>
              <a:rPr lang="en-US" altLang="ko-KR"/>
              <a:t>string word4(word0); //char, char*, char [] </a:t>
            </a:r>
            <a:r>
              <a:rPr lang="ko-KR" altLang="en-US"/>
              <a:t>형태도 복사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string</a:t>
            </a:r>
            <a:r>
              <a:rPr lang="ko-KR" altLang="en-US" sz="3600"/>
              <a:t> 클래스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/>
              <a:t>+ =</a:t>
            </a:r>
            <a:r>
              <a:rPr lang="ko-KR" altLang="en-US"/>
              <a:t>를 사용해서 문자열 더하기나 치환 가능</a:t>
            </a:r>
            <a:endParaRPr lang="ko-KR" altLang="en-US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	string word1 = "I like";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	string word2 = "C++";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	word1 = word1 + word2; //결과  “I likeC++”</a:t>
            </a:r>
            <a:endParaRPr lang="en-US" altLang="ko-KR"/>
          </a:p>
          <a:p>
            <a:pPr lvl="0">
              <a:lnSpc>
                <a:spcPct val="150000"/>
              </a:lnSpc>
              <a:defRPr/>
            </a:pPr>
            <a:endParaRPr lang="en-US" altLang="ko-KR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문자열 삽입</a:t>
            </a:r>
            <a:endParaRPr lang="ko-KR" altLang="en-US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	string word1 = "IC++";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	string word2 = "like";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r>
              <a:rPr lang="en-US" altLang="ko-KR"/>
              <a:t>	word1.insert(1, word2); //</a:t>
            </a:r>
            <a:r>
              <a:rPr lang="ko-KR" altLang="en-US"/>
              <a:t> </a:t>
            </a:r>
            <a:r>
              <a:rPr lang="en-US" altLang="ko-KR"/>
              <a:t>insert(</a:t>
            </a:r>
            <a:r>
              <a:rPr lang="ko-KR" altLang="en-US"/>
              <a:t>삽입시작위치</a:t>
            </a:r>
            <a:r>
              <a:rPr lang="en-US" altLang="ko-KR"/>
              <a:t>,</a:t>
            </a:r>
            <a:r>
              <a:rPr lang="ko-KR" altLang="en-US"/>
              <a:t> 삽입할문자열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결과 </a:t>
            </a:r>
            <a:r>
              <a:rPr lang="en-US" altLang="ko-KR"/>
              <a:t>“IlikeC++”</a:t>
            </a:r>
            <a:r>
              <a:rPr lang="ko-KR" altLang="en-US"/>
              <a:t> </a:t>
            </a:r>
            <a:r>
              <a:rPr lang="en-US" altLang="ko-KR"/>
              <a:t>,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string</a:t>
            </a:r>
            <a:r>
              <a:rPr lang="ko-KR" altLang="en-US" sz="3600"/>
              <a:t> 클래스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ko-KR" altLang="en-US"/>
              <a:t>문자열 삭제</a:t>
            </a:r>
            <a:endParaRPr lang="ko-KR" altLang="en-US"/>
          </a:p>
          <a:p>
            <a:pPr lvl="1">
              <a:lnSpc>
                <a:spcPct val="125000"/>
              </a:lnSpc>
              <a:defRPr/>
            </a:pPr>
            <a:r>
              <a:rPr lang="en-US" altLang="ko-KR"/>
              <a:t>	string word1 = "I like C+";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r>
              <a:rPr lang="en-US" altLang="ko-KR"/>
              <a:t>	word1.erase(1, 3); //erase(</a:t>
            </a:r>
            <a:r>
              <a:rPr lang="ko-KR" altLang="en-US"/>
              <a:t>삭제시작위치</a:t>
            </a:r>
            <a:r>
              <a:rPr lang="en-US" altLang="ko-KR"/>
              <a:t>,</a:t>
            </a:r>
            <a:r>
              <a:rPr lang="ko-KR" altLang="en-US"/>
              <a:t>삭제할 문자 갯수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결과 </a:t>
            </a:r>
            <a:r>
              <a:rPr lang="en-US" altLang="ko-KR"/>
              <a:t>Ike C++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endParaRPr lang="en-US" altLang="ko-KR"/>
          </a:p>
          <a:p>
            <a:pPr lvl="0">
              <a:lnSpc>
                <a:spcPct val="125000"/>
              </a:lnSpc>
              <a:defRPr/>
            </a:pPr>
            <a:r>
              <a:rPr lang="en-US" altLang="ko-KR"/>
              <a:t>substring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r>
              <a:rPr lang="ko-KR" altLang="ko-KR"/>
              <a:t>	string word1 = "I like C++";</a:t>
            </a:r>
            <a:endParaRPr lang="ko-KR" altLang="ko-KR"/>
          </a:p>
          <a:p>
            <a:pPr lvl="1">
              <a:lnSpc>
                <a:spcPct val="125000"/>
              </a:lnSpc>
              <a:defRPr/>
            </a:pPr>
            <a:r>
              <a:rPr lang="ko-KR" altLang="ko-KR"/>
              <a:t>	string word2 = word1.substr(2, 4); // substr(시작지점, 복사할 문자 갯수);</a:t>
            </a:r>
            <a:r>
              <a:rPr lang="en-US" altLang="ko-KR"/>
              <a:t> //</a:t>
            </a:r>
            <a:r>
              <a:rPr lang="ko-KR" altLang="en-US"/>
              <a:t>결과 </a:t>
            </a:r>
            <a:r>
              <a:rPr lang="en-US" altLang="ko-KR"/>
              <a:t>like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endParaRPr lang="en-US" altLang="ko-KR"/>
          </a:p>
          <a:p>
            <a:pPr lvl="0">
              <a:lnSpc>
                <a:spcPct val="125000"/>
              </a:lnSpc>
              <a:defRPr/>
            </a:pPr>
            <a:r>
              <a:rPr lang="ko-KR" altLang="en-US"/>
              <a:t>문자열 길이</a:t>
            </a:r>
            <a:endParaRPr lang="ko-KR" altLang="en-US"/>
          </a:p>
          <a:p>
            <a:pPr lvl="1">
              <a:lnSpc>
                <a:spcPct val="125000"/>
              </a:lnSpc>
              <a:defRPr/>
            </a:pPr>
            <a:r>
              <a:rPr lang="en-US" altLang="en-US"/>
              <a:t>	string word1 = "I like C++";</a:t>
            </a:r>
            <a:endParaRPr lang="en-US" altLang="en-US"/>
          </a:p>
          <a:p>
            <a:pPr lvl="1">
              <a:lnSpc>
                <a:spcPct val="125000"/>
              </a:lnSpc>
              <a:defRPr/>
            </a:pPr>
            <a:r>
              <a:rPr lang="en-US" altLang="en-US"/>
              <a:t>	cout &lt;&lt; word1.length()</a:t>
            </a:r>
            <a:r>
              <a:rPr lang="en-US" altLang="ko-KR"/>
              <a:t>;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r>
              <a:rPr lang="en-US" altLang="ko-KR"/>
              <a:t>	cout &lt;&lt; word1.size();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/>
              <a:t>문자열을 한줄로 입력하는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ko-KR"/>
              <a:t>cin </a:t>
            </a:r>
            <a:r>
              <a:rPr lang="ko-KR" altLang="en-US"/>
              <a:t>사용할 때 </a:t>
            </a:r>
            <a:r>
              <a:rPr lang="en-US" altLang="ko-KR"/>
              <a:t>(</a:t>
            </a:r>
            <a:r>
              <a:rPr lang="ko-KR" altLang="en-US"/>
              <a:t> 잘못된 예</a:t>
            </a:r>
            <a:r>
              <a:rPr lang="en-US" altLang="ko-KR"/>
              <a:t>)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r>
              <a:rPr lang="en-US" altLang="ko-KR"/>
              <a:t>	string word1("I like C++");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r>
              <a:rPr lang="en-US" altLang="ko-KR"/>
              <a:t>	string word2;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r>
              <a:rPr lang="en-US" altLang="ko-KR"/>
              <a:t>	cin &gt;&gt; word2; // 입력 I like C++;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r>
              <a:rPr lang="en-US" altLang="ko-KR"/>
              <a:t>	cout &lt;&lt; "word1 : " &lt;&lt;word1 &lt;&lt; endl &lt;&lt; "word2 : " &lt;&lt; word2 &lt;&lt; endl;</a:t>
            </a:r>
            <a:endParaRPr lang="en-US" altLang="ko-KR"/>
          </a:p>
          <a:p>
            <a:pPr lvl="0">
              <a:lnSpc>
                <a:spcPct val="125000"/>
              </a:lnSpc>
              <a:defRPr/>
            </a:pPr>
            <a:endParaRPr lang="en-US" altLang="ko-KR"/>
          </a:p>
          <a:p>
            <a:pPr lvl="0">
              <a:lnSpc>
                <a:spcPct val="125000"/>
              </a:lnSpc>
              <a:defRPr/>
            </a:pPr>
            <a:r>
              <a:rPr lang="en-US" altLang="ko-KR"/>
              <a:t>getline</a:t>
            </a:r>
            <a:r>
              <a:rPr lang="ko-KR" altLang="en-US"/>
              <a:t>을 사용하면</a:t>
            </a:r>
            <a:endParaRPr lang="ko-KR" altLang="en-US"/>
          </a:p>
          <a:p>
            <a:pPr lvl="1">
              <a:lnSpc>
                <a:spcPct val="125000"/>
              </a:lnSpc>
              <a:defRPr/>
            </a:pPr>
            <a:r>
              <a:rPr lang="en-US" altLang="en-US"/>
              <a:t>	string word1("I like C++");</a:t>
            </a:r>
            <a:endParaRPr lang="en-US" altLang="en-US"/>
          </a:p>
          <a:p>
            <a:pPr lvl="1">
              <a:lnSpc>
                <a:spcPct val="125000"/>
              </a:lnSpc>
              <a:defRPr/>
            </a:pPr>
            <a:r>
              <a:rPr lang="en-US" altLang="en-US"/>
              <a:t>	string word2;</a:t>
            </a:r>
            <a:endParaRPr lang="en-US" altLang="en-US"/>
          </a:p>
          <a:p>
            <a:pPr lvl="1">
              <a:lnSpc>
                <a:spcPct val="125000"/>
              </a:lnSpc>
              <a:defRPr/>
            </a:pPr>
            <a:r>
              <a:rPr lang="en-US" altLang="en-US"/>
              <a:t>	getline(cin, word2);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</a:t>
            </a:r>
            <a:r>
              <a:rPr lang="en-US" altLang="ko-KR"/>
              <a:t>getline(</a:t>
            </a:r>
            <a:r>
              <a:rPr lang="ko-KR" altLang="en-US"/>
              <a:t>입력방식</a:t>
            </a:r>
            <a:r>
              <a:rPr lang="en-US" altLang="ko-KR"/>
              <a:t>,</a:t>
            </a:r>
            <a:r>
              <a:rPr lang="ko-KR" altLang="en-US"/>
              <a:t> 변수 </a:t>
            </a:r>
            <a:r>
              <a:rPr lang="en-US" altLang="ko-KR"/>
              <a:t>or </a:t>
            </a:r>
            <a:endParaRPr lang="en-US" altLang="ko-KR"/>
          </a:p>
          <a:p>
            <a:pPr lvl="1">
              <a:lnSpc>
                <a:spcPct val="125000"/>
              </a:lnSpc>
              <a:defRPr/>
            </a:pPr>
            <a:r>
              <a:rPr lang="en-US" altLang="en-US"/>
              <a:t>	cout &lt;&lt; "word1 : " &lt;&lt;word1 &lt;&lt; endl &lt;&lt; "word2 : " &lt;&lt; word2 &lt;&lt; endl;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string </a:t>
            </a:r>
            <a:r>
              <a:rPr lang="ko-KR" altLang="en-US" sz="3600"/>
              <a:t>클래스에서 문자열 검색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61" y="908050"/>
            <a:ext cx="9045575" cy="5545138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ko-KR" altLang="en-US"/>
              <a:t>	string word1("I like like C++");</a:t>
            </a:r>
            <a:endParaRPr lang="ko-KR" altLang="en-US"/>
          </a:p>
          <a:p>
            <a:pPr>
              <a:lnSpc>
                <a:spcPct val="125000"/>
              </a:lnSpc>
              <a:defRPr/>
            </a:pPr>
            <a:r>
              <a:rPr lang="ko-KR" altLang="en-US"/>
              <a:t>	string word2("like");</a:t>
            </a:r>
            <a:endParaRPr lang="ko-KR" altLang="en-US"/>
          </a:p>
          <a:p>
            <a:pPr>
              <a:lnSpc>
                <a:spcPct val="125000"/>
              </a:lnSpc>
              <a:defRPr/>
            </a:pPr>
            <a:r>
              <a:rPr lang="ko-KR" altLang="en-US"/>
              <a:t>	cout &lt;&lt; word1.find("like") &lt;&lt; endl; // 결과 2</a:t>
            </a:r>
            <a:r>
              <a:rPr lang="ko-KR" altLang="en-US" sz="1600"/>
              <a:t> (찾는 문자열의 처음 시작 위치 반환)</a:t>
            </a:r>
            <a:endParaRPr lang="ko-KR" altLang="en-US"/>
          </a:p>
          <a:p>
            <a:pPr>
              <a:lnSpc>
                <a:spcPct val="125000"/>
              </a:lnSpc>
              <a:defRPr/>
            </a:pPr>
            <a:r>
              <a:rPr lang="ko-KR" altLang="en-US"/>
              <a:t>	cout &lt;&lt; word1.find(word2, 3) &lt;&lt; endl; // find(찾는 문자열, 시작 위치) </a:t>
            </a:r>
            <a:endParaRPr lang="ko-KR" altLang="en-US"/>
          </a:p>
          <a:p>
            <a:pPr lvl="3">
              <a:lnSpc>
                <a:spcPct val="125000"/>
              </a:lnSpc>
              <a:buNone/>
              <a:defRPr/>
            </a:pPr>
            <a:r>
              <a:rPr lang="ko-KR" altLang="en-US"/>
              <a:t>// 결과 7</a:t>
            </a:r>
            <a:endParaRPr lang="ko-KR" altLang="en-US"/>
          </a:p>
          <a:p>
            <a:pPr>
              <a:lnSpc>
                <a:spcPct val="125000"/>
              </a:lnSpc>
              <a:defRPr/>
            </a:pPr>
            <a:r>
              <a:rPr lang="ko-KR" altLang="en-US"/>
              <a:t>	cout &lt;&lt; word1.find("li") &lt;&lt; endl; // 결과 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SereneVoyage</ep:Company>
  <ep:Words>401</ep:Words>
  <ep:PresentationFormat>화면 슬라이드 쇼(4:3)</ep:PresentationFormat>
  <ep:Paragraphs>79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기본페이지</vt:lpstr>
      <vt:lpstr>C/C++ Programming(실습) (3주차- 문자열)</vt:lpstr>
      <vt:lpstr>Contents</vt:lpstr>
      <vt:lpstr>1주차 과제 보충설명</vt:lpstr>
      <vt:lpstr>1주차 과제 보충설명</vt:lpstr>
      <vt:lpstr>C-스트링방식과 string 클래스</vt:lpstr>
      <vt:lpstr>string 클래스</vt:lpstr>
      <vt:lpstr>string 클래스</vt:lpstr>
      <vt:lpstr>문자열을 한줄로 입력하는 방법</vt:lpstr>
      <vt:lpstr>string 클래스에서 문자열 검색</vt:lpstr>
      <vt:lpstr>파일입출력 방법</vt:lpstr>
      <vt:lpstr>실습문제1</vt:lpstr>
      <vt:lpstr>도전문제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2007-05-16T01:38:22.000</dcterms:created>
  <dc:creator>winter</dc:creator>
  <cp:lastModifiedBy>SANGWON</cp:lastModifiedBy>
  <dcterms:modified xsi:type="dcterms:W3CDTF">2019-03-20T16:15:43.064</dcterms:modified>
  <cp:revision>261</cp:revision>
  <dc:title>슬라이드 1</dc:title>
  <cp:version>0906.0100.01</cp:version>
</cp:coreProperties>
</file>