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1" r:id="rId9"/>
    <p:sldId id="272" r:id="rId10"/>
    <p:sldId id="274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81" d="100"/>
          <a:sy n="81" d="100"/>
        </p:scale>
        <p:origin x="1723" y="7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2019-03-28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2226764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4950073" cy="55451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오른쪽 </a:t>
            </a:r>
            <a:r>
              <a:rPr lang="en-US" altLang="ko-KR" dirty="0"/>
              <a:t>input.txt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내부에 저장하는 클래스를 디자인하자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이수구분</a:t>
            </a:r>
            <a:r>
              <a:rPr lang="en-US" altLang="ko-KR" dirty="0"/>
              <a:t>, </a:t>
            </a:r>
            <a:r>
              <a:rPr lang="ko-KR" altLang="en-US" dirty="0"/>
              <a:t>과목번호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분반번호</a:t>
            </a:r>
            <a:r>
              <a:rPr lang="en-US" altLang="ko-KR" dirty="0"/>
              <a:t>, </a:t>
            </a:r>
            <a:r>
              <a:rPr lang="ko-KR" altLang="en-US" dirty="0"/>
              <a:t>학점은 클래스의 멤버변수에 따로 저장한다</a:t>
            </a:r>
            <a:r>
              <a:rPr lang="en-US" altLang="ko-KR" dirty="0"/>
              <a:t>.)</a:t>
            </a:r>
          </a:p>
          <a:p>
            <a:pPr>
              <a:defRPr/>
            </a:pPr>
            <a:r>
              <a:rPr lang="ko-KR" altLang="en-US" dirty="0"/>
              <a:t>이 클래스의 기능은 저장과 출력</a:t>
            </a:r>
            <a:r>
              <a:rPr lang="en-US" altLang="ko-KR" dirty="0"/>
              <a:t>, </a:t>
            </a:r>
            <a:r>
              <a:rPr lang="ko-KR" altLang="en-US" dirty="0"/>
              <a:t>검색내용 출력이다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클래스를 만들고 클래스 </a:t>
            </a:r>
            <a:r>
              <a:rPr lang="ko-KR" altLang="en-US" dirty="0" err="1"/>
              <a:t>선언시</a:t>
            </a:r>
            <a:r>
              <a:rPr lang="ko-KR" altLang="en-US" dirty="0"/>
              <a:t> 배열로 선언해도 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882FC6-77E7-480D-AC4A-D2E09C31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-39561"/>
            <a:ext cx="424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52117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클래스와 동적 메모리할당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구조체  </a:t>
            </a:r>
            <a:r>
              <a:rPr lang="en-US" altLang="ko-KR" dirty="0"/>
              <a:t>vs  C++</a:t>
            </a:r>
            <a:r>
              <a:rPr lang="ko-KR" altLang="en-US" dirty="0"/>
              <a:t>언어의 클래스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단</a:t>
            </a:r>
            <a:r>
              <a:rPr lang="en-US" altLang="ko-KR" dirty="0"/>
              <a:t>, C++</a:t>
            </a:r>
            <a:r>
              <a:rPr lang="ko-KR" altLang="en-US" dirty="0"/>
              <a:t>의 </a:t>
            </a:r>
            <a:r>
              <a:rPr lang="en-US" altLang="ko-KR" dirty="0"/>
              <a:t>struct</a:t>
            </a:r>
            <a:r>
              <a:rPr lang="ko-KR" altLang="en-US" dirty="0"/>
              <a:t>는 멤버함수 사용이 가능하나 접근제어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public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en-US" altLang="ko-KR" dirty="0"/>
              <a:t>struct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와 접근제어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r>
              <a:rPr lang="ko-KR" altLang="en-US" dirty="0"/>
              <a:t>을 제외하고는 동일하다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1900EF-A589-43A5-BDE9-3928FCB07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70050"/>
              </p:ext>
            </p:extLst>
          </p:nvPr>
        </p:nvGraphicFramePr>
        <p:xfrm>
          <a:off x="431540" y="1397000"/>
          <a:ext cx="8244916" cy="30693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57956113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1663771722"/>
                    </a:ext>
                  </a:extLst>
                </a:gridCol>
              </a:tblGrid>
              <a:tr h="853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r>
                        <a:rPr lang="ko-KR" altLang="en-US" sz="2800" dirty="0"/>
                        <a:t>언어 구조체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66478"/>
                  </a:ext>
                </a:extLst>
              </a:tr>
              <a:tr h="853982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멤버변수 </a:t>
                      </a:r>
                      <a:r>
                        <a:rPr lang="en-US" altLang="ko-KR" sz="24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접근제어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기본값</a:t>
                      </a:r>
                      <a:r>
                        <a:rPr lang="en-US" altLang="ko-KR" sz="2400" dirty="0"/>
                        <a:t>): public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상속 </a:t>
                      </a:r>
                      <a:r>
                        <a:rPr lang="en-US" altLang="ko-KR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멤버변수 </a:t>
                      </a:r>
                      <a:r>
                        <a:rPr lang="en-US" altLang="ko-KR" sz="24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접근제어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기본값</a:t>
                      </a:r>
                      <a:r>
                        <a:rPr lang="en-US" altLang="ko-KR" sz="2400" dirty="0"/>
                        <a:t>): private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400" dirty="0"/>
                        <a:t>상속 </a:t>
                      </a:r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2155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Struct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구조체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C302A-3925-4820-A62F-239AF6A4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43" y="980728"/>
            <a:ext cx="5256584" cy="2162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2BB5AF-55DE-4215-A834-7EDF83DF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43" y="3286182"/>
            <a:ext cx="5539082" cy="3413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73A8C-C79C-4CDB-869F-E5269A90F609}"/>
              </a:ext>
            </a:extLst>
          </p:cNvPr>
          <p:cNvSpPr txBox="1"/>
          <p:nvPr/>
        </p:nvSpPr>
        <p:spPr>
          <a:xfrm>
            <a:off x="200584" y="1736812"/>
            <a:ext cx="3255292" cy="12650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멤버변수 </a:t>
            </a:r>
            <a:r>
              <a:rPr lang="en-US" altLang="ko-KR" sz="2000" dirty="0"/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멤버함수 </a:t>
            </a:r>
            <a:r>
              <a:rPr lang="en-US" altLang="ko-KR" sz="2000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(</a:t>
            </a:r>
            <a:r>
              <a:rPr lang="ko-KR" altLang="en-US" sz="2000" dirty="0"/>
              <a:t>외부에 </a:t>
            </a:r>
            <a:r>
              <a:rPr lang="ko-KR" altLang="en-US" sz="2000" dirty="0" err="1"/>
              <a:t>선언해야함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98433-B67C-4C24-9EA5-1E0D58FAA61C}"/>
              </a:ext>
            </a:extLst>
          </p:cNvPr>
          <p:cNvSpPr txBox="1"/>
          <p:nvPr/>
        </p:nvSpPr>
        <p:spPr>
          <a:xfrm>
            <a:off x="200584" y="4473116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1</a:t>
            </a:r>
            <a:r>
              <a:rPr lang="ko-KR" altLang="en-US" sz="2000" u="sng" dirty="0"/>
              <a:t>번 압축파일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478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기초 구성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C8E0C69C-0DEC-47B3-A285-3AE3272D0BB3}"/>
              </a:ext>
            </a:extLst>
          </p:cNvPr>
          <p:cNvSpPr/>
          <p:nvPr/>
        </p:nvSpPr>
        <p:spPr>
          <a:xfrm>
            <a:off x="3336482" y="1269430"/>
            <a:ext cx="468052" cy="14034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FAD6E158-2896-4BF9-A071-F495F3C31E10}"/>
              </a:ext>
            </a:extLst>
          </p:cNvPr>
          <p:cNvSpPr/>
          <p:nvPr/>
        </p:nvSpPr>
        <p:spPr>
          <a:xfrm>
            <a:off x="3336482" y="2815790"/>
            <a:ext cx="468052" cy="327750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5192C-7E22-4BEF-A8A1-763A4AB22436}"/>
              </a:ext>
            </a:extLst>
          </p:cNvPr>
          <p:cNvSpPr txBox="1"/>
          <p:nvPr/>
        </p:nvSpPr>
        <p:spPr>
          <a:xfrm>
            <a:off x="1832049" y="1658508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1832049" y="4129440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1C34B-6217-4586-BD5F-53B2114735E4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2</a:t>
            </a:r>
            <a:r>
              <a:rPr lang="ko-KR" altLang="en-US" sz="2000" u="sng" dirty="0"/>
              <a:t>번 압축파일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35945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접근제어 지시자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253807" y="1501459"/>
            <a:ext cx="2720942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접근제어 지시자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Public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Private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Protected</a:t>
            </a:r>
          </a:p>
          <a:p>
            <a:pPr algn="ctr"/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1C34B-6217-4586-BD5F-53B2114735E4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2</a:t>
            </a:r>
            <a:r>
              <a:rPr lang="ko-KR" altLang="en-US" sz="2000" u="sng" dirty="0"/>
              <a:t>번 압축파일 사용해보기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F943F1-96D7-4FCB-8F26-E7059E98A96D}"/>
              </a:ext>
            </a:extLst>
          </p:cNvPr>
          <p:cNvSpPr/>
          <p:nvPr/>
        </p:nvSpPr>
        <p:spPr>
          <a:xfrm>
            <a:off x="3879118" y="1167585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55513-0C7A-4626-A41B-84CF20587836}"/>
              </a:ext>
            </a:extLst>
          </p:cNvPr>
          <p:cNvSpPr/>
          <p:nvPr/>
        </p:nvSpPr>
        <p:spPr>
          <a:xfrm>
            <a:off x="3879118" y="2600908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8D769-585F-459A-B760-0B99F92C65F1}"/>
              </a:ext>
            </a:extLst>
          </p:cNvPr>
          <p:cNvSpPr txBox="1"/>
          <p:nvPr/>
        </p:nvSpPr>
        <p:spPr>
          <a:xfrm>
            <a:off x="253806" y="3962521"/>
            <a:ext cx="3625311" cy="9572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This</a:t>
            </a:r>
            <a:r>
              <a:rPr lang="ko-KR" altLang="en-US" sz="2000" dirty="0"/>
              <a:t>포인터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객체의 클래스를 가리킴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72F1-8A64-4CA9-8CFA-EA84D4C59C67}"/>
              </a:ext>
            </a:extLst>
          </p:cNvPr>
          <p:cNvSpPr/>
          <p:nvPr/>
        </p:nvSpPr>
        <p:spPr>
          <a:xfrm>
            <a:off x="4887912" y="3505099"/>
            <a:ext cx="54818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멤버함수 외부정의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1D74C-112F-416E-9559-38ECF1B6B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1"/>
          <a:stretch/>
        </p:blipFill>
        <p:spPr>
          <a:xfrm>
            <a:off x="130816" y="2132856"/>
            <a:ext cx="3729517" cy="3012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33E5E-B1DC-4C79-AED6-9BC16F72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400" y="2132856"/>
            <a:ext cx="4912784" cy="4047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345E91-B101-4D5F-B9E1-1EE6843F5E83}"/>
              </a:ext>
            </a:extLst>
          </p:cNvPr>
          <p:cNvSpPr txBox="1"/>
          <p:nvPr/>
        </p:nvSpPr>
        <p:spPr>
          <a:xfrm>
            <a:off x="1075937" y="1689286"/>
            <a:ext cx="17408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en-US" altLang="ko-KR" sz="2000" dirty="0" err="1"/>
              <a:t>source.h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1792E-AF9B-4C0A-B900-6E323CE915DE}"/>
              </a:ext>
            </a:extLst>
          </p:cNvPr>
          <p:cNvSpPr txBox="1"/>
          <p:nvPr/>
        </p:nvSpPr>
        <p:spPr>
          <a:xfrm>
            <a:off x="5686350" y="1689286"/>
            <a:ext cx="17408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&lt;source.cpp&gt;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D6712F-AA40-4EB1-95BE-1E4D96EC3663}"/>
              </a:ext>
            </a:extLst>
          </p:cNvPr>
          <p:cNvSpPr/>
          <p:nvPr/>
        </p:nvSpPr>
        <p:spPr>
          <a:xfrm>
            <a:off x="5733975" y="2714162"/>
            <a:ext cx="242181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34C562-F1B6-4292-8573-474939E5D0C3}"/>
              </a:ext>
            </a:extLst>
          </p:cNvPr>
          <p:cNvCxnSpPr/>
          <p:nvPr/>
        </p:nvCxnSpPr>
        <p:spPr>
          <a:xfrm flipH="1" flipV="1">
            <a:off x="4932040" y="1689286"/>
            <a:ext cx="801935" cy="102487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C9F42D-EB9B-4016-B375-B076B18F0693}"/>
              </a:ext>
            </a:extLst>
          </p:cNvPr>
          <p:cNvSpPr txBox="1"/>
          <p:nvPr/>
        </p:nvSpPr>
        <p:spPr>
          <a:xfrm>
            <a:off x="3570327" y="1342128"/>
            <a:ext cx="248712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범위지정 연산자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8618-818D-4674-A6DB-EFD0E2A3CFDE}"/>
              </a:ext>
            </a:extLst>
          </p:cNvPr>
          <p:cNvSpPr txBox="1"/>
          <p:nvPr/>
        </p:nvSpPr>
        <p:spPr>
          <a:xfrm>
            <a:off x="200584" y="5693185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3</a:t>
            </a:r>
            <a:r>
              <a:rPr lang="ko-KR" altLang="en-US" sz="2000" u="sng" dirty="0"/>
              <a:t>번 압축파일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11416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B8618-818D-4674-A6DB-EFD0E2A3CFDE}"/>
              </a:ext>
            </a:extLst>
          </p:cNvPr>
          <p:cNvSpPr txBox="1"/>
          <p:nvPr/>
        </p:nvSpPr>
        <p:spPr>
          <a:xfrm>
            <a:off x="44450" y="6053078"/>
            <a:ext cx="3255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* 4</a:t>
            </a:r>
            <a:r>
              <a:rPr lang="ko-KR" altLang="en-US" sz="2000" u="sng" dirty="0"/>
              <a:t>번 압축파일 사용해보기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580DF-644B-468C-BAB5-A477F49F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34" y="908050"/>
            <a:ext cx="5853410" cy="5597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992B0D-F55A-40CC-81DA-BAB2662C98A2}"/>
              </a:ext>
            </a:extLst>
          </p:cNvPr>
          <p:cNvSpPr txBox="1"/>
          <p:nvPr/>
        </p:nvSpPr>
        <p:spPr>
          <a:xfrm>
            <a:off x="614084" y="2778699"/>
            <a:ext cx="18455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생성자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(Constructor)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49182-6D16-429D-8C6D-3C4F294902A0}"/>
              </a:ext>
            </a:extLst>
          </p:cNvPr>
          <p:cNvSpPr txBox="1"/>
          <p:nvPr/>
        </p:nvSpPr>
        <p:spPr>
          <a:xfrm>
            <a:off x="754621" y="4551357"/>
            <a:ext cx="158574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소멸자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(Destructor)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86D472-783E-4DE9-959E-9C17E50032B2}"/>
              </a:ext>
            </a:extLst>
          </p:cNvPr>
          <p:cNvSpPr/>
          <p:nvPr/>
        </p:nvSpPr>
        <p:spPr>
          <a:xfrm>
            <a:off x="3454289" y="2780928"/>
            <a:ext cx="5635736" cy="162018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DD1B80-293F-4818-BEBB-B7D0B35F60D9}"/>
              </a:ext>
            </a:extLst>
          </p:cNvPr>
          <p:cNvSpPr/>
          <p:nvPr/>
        </p:nvSpPr>
        <p:spPr>
          <a:xfrm>
            <a:off x="3454289" y="5409219"/>
            <a:ext cx="5635736" cy="87484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DA1127-73DA-4232-AB2E-BDAA73F63699}"/>
              </a:ext>
            </a:extLst>
          </p:cNvPr>
          <p:cNvCxnSpPr>
            <a:cxnSpLocks/>
          </p:cNvCxnSpPr>
          <p:nvPr/>
        </p:nvCxnSpPr>
        <p:spPr>
          <a:xfrm flipH="1">
            <a:off x="2195736" y="2996952"/>
            <a:ext cx="1240212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4A910A-C29C-49D6-ABC2-45CD775C6577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797152"/>
            <a:ext cx="1240212" cy="82809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E0ED016-574A-4EBF-B397-E29E35CE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9" y="1348273"/>
            <a:ext cx="2992168" cy="1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실습문제 </a:t>
            </a:r>
            <a:r>
              <a:rPr lang="en-US" altLang="ko-KR" dirty="0"/>
              <a:t>1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문자열 정보를 내부에 저장하는 </a:t>
            </a:r>
            <a:r>
              <a:rPr lang="en-US" altLang="ko-KR" dirty="0"/>
              <a:t>Printer </a:t>
            </a:r>
            <a:r>
              <a:rPr lang="ko-KR" altLang="en-US" dirty="0"/>
              <a:t>클래스를 디자인하자</a:t>
            </a:r>
            <a:r>
              <a:rPr lang="en-US" altLang="ko-KR" dirty="0"/>
              <a:t>. </a:t>
            </a:r>
          </a:p>
          <a:p>
            <a:pPr>
              <a:defRPr/>
            </a:pPr>
            <a:r>
              <a:rPr lang="ko-KR" altLang="en-US" dirty="0"/>
              <a:t>이 클래스의 기능은 문자열 저장과 문자열 출력이다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메인함수를</a:t>
            </a:r>
            <a:r>
              <a:rPr lang="ko-KR" altLang="en-US" dirty="0"/>
              <a:t> 실행하여 오른쪽의 콘솔화면을 출력하자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97F088-F12C-4005-9707-02A6228D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34779"/>
            <a:ext cx="5944115" cy="4107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9F93E6-58AE-4F63-840C-B5A774B0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08" y="2306274"/>
            <a:ext cx="4161946" cy="16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318</Words>
  <Application>Microsoft Office PowerPoint</Application>
  <PresentationFormat>화면 슬라이드 쇼(4:3)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Wingdings</vt:lpstr>
      <vt:lpstr>기본페이지</vt:lpstr>
      <vt:lpstr>C/C++ Programming 4주차</vt:lpstr>
      <vt:lpstr>Contents</vt:lpstr>
      <vt:lpstr>Class</vt:lpstr>
      <vt:lpstr>Struct</vt:lpstr>
      <vt:lpstr>Class (기초 구성)</vt:lpstr>
      <vt:lpstr>Class (접근제어 지시자)</vt:lpstr>
      <vt:lpstr>Class (멤버함수 외부정의)</vt:lpstr>
      <vt:lpstr>Class (생성자, 소멸자)</vt:lpstr>
      <vt:lpstr>실습문제 1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241</cp:revision>
  <dcterms:created xsi:type="dcterms:W3CDTF">2007-05-16T01:38:22Z</dcterms:created>
  <dcterms:modified xsi:type="dcterms:W3CDTF">2019-03-28T01:13:18Z</dcterms:modified>
  <cp:version>0906.0100.01</cp:version>
</cp:coreProperties>
</file>