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75" r:id="rId4"/>
    <p:sldId id="258" r:id="rId5"/>
    <p:sldId id="276" r:id="rId6"/>
    <p:sldId id="277" r:id="rId7"/>
    <p:sldId id="267" r:id="rId8"/>
    <p:sldId id="278" r:id="rId9"/>
    <p:sldId id="279" r:id="rId10"/>
    <p:sldId id="281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A02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100" d="100"/>
          <a:sy n="100" d="100"/>
        </p:scale>
        <p:origin x="2112" y="90"/>
      </p:cViewPr>
      <p:guideLst>
        <p:guide orient="horz" pos="2137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2019-04-04</a:t>
            </a:fld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오버로딩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오버로딩</a:t>
            </a: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함수의 이름이 동일하나 매개변수에 따라 구분함</a:t>
            </a: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구분기준 </a:t>
            </a:r>
            <a:r>
              <a:rPr lang="en-US" altLang="ko-KR" dirty="0"/>
              <a:t>: </a:t>
            </a:r>
            <a:r>
              <a:rPr lang="ko-KR" altLang="en-US" dirty="0"/>
              <a:t>매개변수의 개수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모호하면 에러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96AB5E-6F2B-41AC-BC7D-75D7375C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02" y="2081431"/>
            <a:ext cx="6367843" cy="4371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67E18-4A2E-4ACE-B195-779507180217}"/>
              </a:ext>
            </a:extLst>
          </p:cNvPr>
          <p:cNvSpPr txBox="1"/>
          <p:nvPr/>
        </p:nvSpPr>
        <p:spPr>
          <a:xfrm>
            <a:off x="237132" y="5780673"/>
            <a:ext cx="228661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* 4</a:t>
            </a:r>
            <a:r>
              <a:rPr lang="ko-KR" altLang="en-US" sz="1600" b="1" dirty="0"/>
              <a:t>번 소스 파일 참조</a:t>
            </a:r>
          </a:p>
        </p:txBody>
      </p:sp>
    </p:spTree>
    <p:extLst>
      <p:ext uri="{BB962C8B-B14F-4D97-AF65-F5344CB8AC3E}">
        <p14:creationId xmlns:p14="http://schemas.microsoft.com/office/powerpoint/2010/main" val="39842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9528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AED3-A179-4CA3-8A35-BEB9942E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D4DC8-6493-4E67-929E-6330544F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전역변수  </a:t>
            </a:r>
            <a:r>
              <a:rPr lang="en-US" altLang="ko-KR" dirty="0"/>
              <a:t>vs  </a:t>
            </a:r>
            <a:r>
              <a:rPr lang="ko-KR" altLang="en-US" dirty="0"/>
              <a:t>정적변수  </a:t>
            </a:r>
            <a:r>
              <a:rPr lang="en-US" altLang="ko-KR" dirty="0"/>
              <a:t>vs </a:t>
            </a:r>
            <a:r>
              <a:rPr lang="ko-KR" altLang="en-US" dirty="0"/>
              <a:t>지역변수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Const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C++</a:t>
            </a:r>
            <a:r>
              <a:rPr lang="ko-KR" altLang="en-US" dirty="0"/>
              <a:t>에서의 동적메모리 </a:t>
            </a:r>
            <a:r>
              <a:rPr lang="ko-KR" altLang="en-US" dirty="0" err="1"/>
              <a:t>할당법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오버로딩</a:t>
            </a:r>
          </a:p>
        </p:txBody>
      </p:sp>
    </p:spTree>
    <p:extLst>
      <p:ext uri="{BB962C8B-B14F-4D97-AF65-F5344CB8AC3E}">
        <p14:creationId xmlns:p14="http://schemas.microsoft.com/office/powerpoint/2010/main" val="148877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정적변수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dirty="0"/>
              <a:t>변수는 정의된 위치에 따라 유효범위</a:t>
            </a:r>
            <a:r>
              <a:rPr lang="en-US" altLang="ko-KR" sz="1800" dirty="0"/>
              <a:t>(scope)</a:t>
            </a:r>
            <a:r>
              <a:rPr lang="ko-KR" altLang="en-US" sz="1800" dirty="0"/>
              <a:t>가 다름</a:t>
            </a: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전역변수</a:t>
            </a:r>
            <a:r>
              <a:rPr lang="en-US" altLang="ko-KR" sz="1800" dirty="0"/>
              <a:t> </a:t>
            </a:r>
          </a:p>
          <a:p>
            <a:pPr>
              <a:buFontTx/>
              <a:buChar char="-"/>
              <a:defRPr/>
            </a:pPr>
            <a:r>
              <a:rPr lang="ko-KR" altLang="en-US" sz="1600" dirty="0"/>
              <a:t>모든 함수의 내부에서 공통적으로 접근할 수 있는 변수</a:t>
            </a:r>
            <a:endParaRPr lang="en-US" altLang="ko-KR" sz="1600" dirty="0"/>
          </a:p>
          <a:p>
            <a:pPr>
              <a:buFontTx/>
              <a:buChar char="-"/>
              <a:defRPr/>
            </a:pPr>
            <a:r>
              <a:rPr lang="ko-KR" altLang="en-US" sz="1600" dirty="0"/>
              <a:t>프로그램이 시작될 때 생성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 종료될 때 소멸</a:t>
            </a:r>
            <a:endParaRPr lang="en-US" altLang="ko-KR" sz="1600" dirty="0"/>
          </a:p>
          <a:p>
            <a:pPr>
              <a:buFontTx/>
              <a:buChar char="-"/>
              <a:defRPr/>
            </a:pPr>
            <a:r>
              <a:rPr lang="ko-KR" altLang="en-US" sz="1600" dirty="0"/>
              <a:t>프로그램의 </a:t>
            </a:r>
            <a:r>
              <a:rPr lang="en-US" altLang="ko-KR" sz="1600" dirty="0"/>
              <a:t>Data</a:t>
            </a:r>
            <a:r>
              <a:rPr lang="ko-KR" altLang="en-US" sz="1600" dirty="0"/>
              <a:t>영역에 저장</a:t>
            </a:r>
            <a:endParaRPr lang="en-US" altLang="ko-KR" sz="1600" dirty="0"/>
          </a:p>
          <a:p>
            <a:pPr>
              <a:buFontTx/>
              <a:buChar char="-"/>
              <a:defRPr/>
            </a:pPr>
            <a:r>
              <a:rPr lang="ko-KR" altLang="en-US" sz="1600" dirty="0"/>
              <a:t>다른 파일에서 접근가능 </a:t>
            </a:r>
            <a:r>
              <a:rPr lang="en-US" altLang="ko-KR" sz="1600" dirty="0"/>
              <a:t>: extern</a:t>
            </a:r>
            <a:r>
              <a:rPr lang="ko-KR" altLang="en-US" sz="1600" dirty="0"/>
              <a:t>키워드 붙임</a:t>
            </a:r>
            <a:endParaRPr lang="en-US" altLang="ko-KR" sz="1600" dirty="0"/>
          </a:p>
          <a:p>
            <a:pPr>
              <a:buFontTx/>
              <a:buChar char="-"/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1800" dirty="0"/>
              <a:t>정적변수</a:t>
            </a:r>
            <a:endParaRPr lang="en-US" altLang="ko-KR" sz="1800" dirty="0"/>
          </a:p>
          <a:p>
            <a:pPr>
              <a:buFontTx/>
              <a:buChar char="-"/>
              <a:defRPr/>
            </a:pPr>
            <a:r>
              <a:rPr lang="ko-KR" altLang="en-US" sz="1600" dirty="0"/>
              <a:t>해당 변수가 선언된 </a:t>
            </a:r>
            <a:r>
              <a:rPr lang="en-US" altLang="ko-KR" sz="1600" dirty="0"/>
              <a:t>scope(</a:t>
            </a:r>
            <a:r>
              <a:rPr lang="ko-KR" altLang="en-US" sz="1600" dirty="0"/>
              <a:t>함수</a:t>
            </a:r>
            <a:r>
              <a:rPr lang="en-US" altLang="ko-KR" sz="1600" dirty="0"/>
              <a:t>,</a:t>
            </a:r>
            <a:r>
              <a:rPr lang="ko-KR" altLang="en-US" sz="1600" dirty="0"/>
              <a:t>파일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접근가능한 범위가 결정됨</a:t>
            </a:r>
            <a:endParaRPr lang="en-US" altLang="ko-KR" sz="1600" dirty="0"/>
          </a:p>
          <a:p>
            <a:pPr>
              <a:buFontTx/>
              <a:buChar char="-"/>
              <a:defRPr/>
            </a:pPr>
            <a:r>
              <a:rPr lang="ko-KR" altLang="en-US" sz="1600" dirty="0"/>
              <a:t>생성</a:t>
            </a:r>
            <a:r>
              <a:rPr lang="en-US" altLang="ko-KR" sz="1600" dirty="0"/>
              <a:t>, </a:t>
            </a:r>
            <a:r>
              <a:rPr lang="ko-KR" altLang="en-US" sz="1600" dirty="0"/>
              <a:t>소멸시기가 전역변수와 동일</a:t>
            </a:r>
            <a:endParaRPr lang="en-US" altLang="ko-KR" sz="1600" dirty="0"/>
          </a:p>
          <a:p>
            <a:pPr>
              <a:buFontTx/>
              <a:buChar char="-"/>
              <a:defRPr/>
            </a:pPr>
            <a:r>
              <a:rPr lang="ko-KR" altLang="en-US" sz="1600" dirty="0"/>
              <a:t>다른 파일에서 접근 불가능 </a:t>
            </a:r>
            <a:r>
              <a:rPr lang="en-US" altLang="ko-KR" sz="1600" dirty="0"/>
              <a:t>: static</a:t>
            </a:r>
            <a:r>
              <a:rPr lang="ko-KR" altLang="en-US" sz="1600" dirty="0"/>
              <a:t>키워드 붙임</a:t>
            </a:r>
            <a:endParaRPr lang="en-US" altLang="ko-KR" sz="16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지역변수</a:t>
            </a:r>
            <a:endParaRPr lang="en-US" altLang="ko-KR" sz="1800" dirty="0"/>
          </a:p>
          <a:p>
            <a:pPr>
              <a:buFontTx/>
              <a:buChar char="-"/>
              <a:defRPr/>
            </a:pPr>
            <a:r>
              <a:rPr lang="ko-KR" altLang="en-US" sz="1600" dirty="0"/>
              <a:t>특정 구간에서만 접근할 수 있는 변수</a:t>
            </a:r>
            <a:endParaRPr lang="en-US" altLang="ko-KR" sz="1600" dirty="0"/>
          </a:p>
          <a:p>
            <a:pPr>
              <a:buFontTx/>
              <a:buChar char="-"/>
              <a:defRPr/>
            </a:pPr>
            <a:r>
              <a:rPr lang="ko-KR" altLang="en-US" sz="1600" dirty="0"/>
              <a:t>특정 구간이 시작될 때 시작</a:t>
            </a:r>
            <a:r>
              <a:rPr lang="en-US" altLang="ko-KR" sz="1600" dirty="0"/>
              <a:t>, </a:t>
            </a:r>
            <a:r>
              <a:rPr lang="ko-KR" altLang="en-US" sz="1600" dirty="0"/>
              <a:t>특정 구간이 종료될 때 소멸</a:t>
            </a:r>
            <a:endParaRPr lang="en-US" altLang="ko-KR" sz="1600" dirty="0"/>
          </a:p>
          <a:p>
            <a:pPr>
              <a:buFontTx/>
              <a:buChar char="-"/>
              <a:defRPr/>
            </a:pPr>
            <a:r>
              <a:rPr lang="ko-KR" altLang="en-US" sz="1600" dirty="0"/>
              <a:t>프로그램의 </a:t>
            </a:r>
            <a:r>
              <a:rPr lang="en-US" altLang="ko-KR" sz="1600" dirty="0"/>
              <a:t>Stack</a:t>
            </a:r>
            <a:r>
              <a:rPr lang="ko-KR" altLang="en-US" sz="1600" dirty="0"/>
              <a:t>영역에 저장</a:t>
            </a:r>
            <a:endParaRPr lang="en-US" altLang="ko-KR" sz="1600" dirty="0"/>
          </a:p>
          <a:p>
            <a:pPr>
              <a:buFontTx/>
              <a:buChar char="-"/>
              <a:defRPr/>
            </a:pPr>
            <a:endParaRPr lang="en-US" altLang="ko-KR" sz="1600" dirty="0"/>
          </a:p>
          <a:p>
            <a:pPr>
              <a:buFontTx/>
              <a:buChar char="-"/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E64A6-444F-4D7F-A0F3-786ED40B6833}"/>
              </a:ext>
            </a:extLst>
          </p:cNvPr>
          <p:cNvSpPr txBox="1"/>
          <p:nvPr/>
        </p:nvSpPr>
        <p:spPr>
          <a:xfrm>
            <a:off x="7144299" y="5949950"/>
            <a:ext cx="1386918" cy="3231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프로그램 구조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336BB9-AF67-42F0-AA2B-12D89DABA28F}"/>
              </a:ext>
            </a:extLst>
          </p:cNvPr>
          <p:cNvGrpSpPr/>
          <p:nvPr/>
        </p:nvGrpSpPr>
        <p:grpSpPr>
          <a:xfrm>
            <a:off x="6661692" y="1898036"/>
            <a:ext cx="2352133" cy="3954878"/>
            <a:chOff x="6633117" y="1016732"/>
            <a:chExt cx="2352133" cy="39548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F195B99-527D-47DB-BB6A-5367276F4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19" r="9659"/>
            <a:stretch/>
          </p:blipFill>
          <p:spPr>
            <a:xfrm>
              <a:off x="6633117" y="1016732"/>
              <a:ext cx="2352133" cy="39548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FD4141-7FB6-443A-A630-E91D32621109}"/>
                </a:ext>
              </a:extLst>
            </p:cNvPr>
            <p:cNvSpPr/>
            <p:nvPr/>
          </p:nvSpPr>
          <p:spPr>
            <a:xfrm>
              <a:off x="7399362" y="1957600"/>
              <a:ext cx="154817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E37EE5-012E-4E80-8D89-1BEC4037087E}"/>
                </a:ext>
              </a:extLst>
            </p:cNvPr>
            <p:cNvSpPr/>
            <p:nvPr/>
          </p:nvSpPr>
          <p:spPr>
            <a:xfrm>
              <a:off x="7399362" y="4001378"/>
              <a:ext cx="154817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정적변수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31021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endParaRPr lang="en-US" altLang="ko-KR" sz="1600" dirty="0"/>
          </a:p>
          <a:p>
            <a:pPr>
              <a:buFontTx/>
              <a:buChar char="-"/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8B141-6FE6-49AB-B701-7F797FD3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2" y="1012825"/>
            <a:ext cx="5364596" cy="53140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F5E43E-9AF6-4135-8A6C-797EAD1E9BC1}"/>
              </a:ext>
            </a:extLst>
          </p:cNvPr>
          <p:cNvSpPr/>
          <p:nvPr/>
        </p:nvSpPr>
        <p:spPr>
          <a:xfrm>
            <a:off x="4103948" y="2699128"/>
            <a:ext cx="3312367" cy="24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6BDF5C-8CB1-4ECB-83D2-E55A8E026DC9}"/>
              </a:ext>
            </a:extLst>
          </p:cNvPr>
          <p:cNvSpPr/>
          <p:nvPr/>
        </p:nvSpPr>
        <p:spPr>
          <a:xfrm>
            <a:off x="3743909" y="1986795"/>
            <a:ext cx="2520280" cy="24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9CECAE-C94A-41A3-AB00-84A92138DBE8}"/>
              </a:ext>
            </a:extLst>
          </p:cNvPr>
          <p:cNvSpPr/>
          <p:nvPr/>
        </p:nvSpPr>
        <p:spPr>
          <a:xfrm>
            <a:off x="4103948" y="4109212"/>
            <a:ext cx="3312367" cy="24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6FBBBB3-FB1D-4CB0-8C6D-4649E42C1942}"/>
              </a:ext>
            </a:extLst>
          </p:cNvPr>
          <p:cNvSpPr/>
          <p:nvPr/>
        </p:nvSpPr>
        <p:spPr>
          <a:xfrm>
            <a:off x="2959220" y="1986795"/>
            <a:ext cx="330656" cy="4034493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563E733-84BF-4EFC-BE55-AE350A22EF3C}"/>
              </a:ext>
            </a:extLst>
          </p:cNvPr>
          <p:cNvSpPr/>
          <p:nvPr/>
        </p:nvSpPr>
        <p:spPr>
          <a:xfrm>
            <a:off x="3302123" y="2699128"/>
            <a:ext cx="330656" cy="72828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FE0BFBF-ECD0-449F-A926-BA80373EA4A9}"/>
              </a:ext>
            </a:extLst>
          </p:cNvPr>
          <p:cNvSpPr/>
          <p:nvPr/>
        </p:nvSpPr>
        <p:spPr>
          <a:xfrm>
            <a:off x="3302123" y="4088835"/>
            <a:ext cx="330656" cy="193245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4780B79-FF45-4BBE-B4E1-7EB6524520FB}"/>
              </a:ext>
            </a:extLst>
          </p:cNvPr>
          <p:cNvSpPr/>
          <p:nvPr/>
        </p:nvSpPr>
        <p:spPr>
          <a:xfrm rot="16200000">
            <a:off x="439307" y="1109331"/>
            <a:ext cx="330656" cy="804912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00D42A2-E1F9-4E83-A179-91270410B5DA}"/>
              </a:ext>
            </a:extLst>
          </p:cNvPr>
          <p:cNvSpPr/>
          <p:nvPr/>
        </p:nvSpPr>
        <p:spPr>
          <a:xfrm rot="16200000">
            <a:off x="437700" y="1622943"/>
            <a:ext cx="330656" cy="80491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69D297D-BDC2-42EF-89DD-A9021D7D8EC0}"/>
              </a:ext>
            </a:extLst>
          </p:cNvPr>
          <p:cNvSpPr/>
          <p:nvPr/>
        </p:nvSpPr>
        <p:spPr>
          <a:xfrm rot="16200000">
            <a:off x="437703" y="2096473"/>
            <a:ext cx="330656" cy="80491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227F9-F32E-4D2C-99F1-07D96FE781AF}"/>
              </a:ext>
            </a:extLst>
          </p:cNvPr>
          <p:cNvSpPr txBox="1"/>
          <p:nvPr/>
        </p:nvSpPr>
        <p:spPr>
          <a:xfrm>
            <a:off x="1008413" y="1338561"/>
            <a:ext cx="192223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전역변수 유효범위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44E79-274E-4115-B737-B5B3FD1EABB4}"/>
              </a:ext>
            </a:extLst>
          </p:cNvPr>
          <p:cNvSpPr txBox="1"/>
          <p:nvPr/>
        </p:nvSpPr>
        <p:spPr>
          <a:xfrm>
            <a:off x="1008413" y="1852173"/>
            <a:ext cx="192223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정적변수 유효범위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A82A4C-D3F0-42BB-BE63-CB36EE70FCFD}"/>
              </a:ext>
            </a:extLst>
          </p:cNvPr>
          <p:cNvSpPr txBox="1"/>
          <p:nvPr/>
        </p:nvSpPr>
        <p:spPr>
          <a:xfrm>
            <a:off x="1008413" y="2313569"/>
            <a:ext cx="192223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지역변수 유효범위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29660E-F3C4-483F-B4D7-DE42E4FBF55D}"/>
              </a:ext>
            </a:extLst>
          </p:cNvPr>
          <p:cNvSpPr/>
          <p:nvPr/>
        </p:nvSpPr>
        <p:spPr>
          <a:xfrm>
            <a:off x="53975" y="1232756"/>
            <a:ext cx="2841743" cy="15481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5D1CD1-16FF-4781-B1CF-F224C210134C}"/>
              </a:ext>
            </a:extLst>
          </p:cNvPr>
          <p:cNvSpPr txBox="1"/>
          <p:nvPr/>
        </p:nvSpPr>
        <p:spPr>
          <a:xfrm>
            <a:off x="144408" y="5180885"/>
            <a:ext cx="228661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* 1</a:t>
            </a:r>
            <a:r>
              <a:rPr lang="ko-KR" altLang="en-US" sz="1600" b="1" dirty="0"/>
              <a:t>번 소스 파일 참조</a:t>
            </a:r>
          </a:p>
        </p:txBody>
      </p:sp>
    </p:spTree>
    <p:extLst>
      <p:ext uri="{BB962C8B-B14F-4D97-AF65-F5344CB8AC3E}">
        <p14:creationId xmlns:p14="http://schemas.microsoft.com/office/powerpoint/2010/main" val="37387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1 : </a:t>
            </a:r>
            <a:r>
              <a:rPr lang="ko-KR" altLang="en-US" dirty="0"/>
              <a:t>정적변수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endParaRPr lang="en-US" altLang="ko-KR" sz="1600" dirty="0"/>
          </a:p>
          <a:p>
            <a:pPr>
              <a:buFontTx/>
              <a:buChar char="-"/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C0F980-2EE7-4A58-B7E9-B6EB1982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80" y="2312876"/>
            <a:ext cx="4176464" cy="38341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C37E0E-D752-4B4A-82C2-FBF2B59E6E1B}"/>
              </a:ext>
            </a:extLst>
          </p:cNvPr>
          <p:cNvSpPr txBox="1"/>
          <p:nvPr/>
        </p:nvSpPr>
        <p:spPr>
          <a:xfrm>
            <a:off x="215516" y="1160748"/>
            <a:ext cx="864096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Q) 1 ~ 10</a:t>
            </a:r>
            <a:r>
              <a:rPr lang="ko-KR" altLang="en-US" sz="2400" dirty="0"/>
              <a:t>까지 합을 누적해서 출력하는 함수를 만들어라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함수내 정적변수 사용할 것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1</a:t>
            </a:r>
          </a:p>
          <a:p>
            <a:r>
              <a:rPr lang="en-US" altLang="ko-KR" sz="2400" dirty="0"/>
              <a:t>1+2</a:t>
            </a:r>
          </a:p>
          <a:p>
            <a:r>
              <a:rPr lang="en-US" altLang="ko-KR" sz="2400" dirty="0"/>
              <a:t>1+2+3</a:t>
            </a:r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823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Const </a:t>
            </a:r>
            <a:r>
              <a:rPr lang="ko-KR" altLang="en-US" dirty="0" err="1"/>
              <a:t>제한자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상수를 생성하는 방법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en-US" altLang="ko-KR" dirty="0"/>
              <a:t>#define (</a:t>
            </a:r>
            <a:r>
              <a:rPr lang="ko-KR" altLang="en-US" dirty="0"/>
              <a:t>매크로 변수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  <a:defRPr/>
            </a:pPr>
            <a:r>
              <a:rPr lang="ko-KR" altLang="en-US" sz="1800" dirty="0"/>
              <a:t>전역변수처럼 모든 함수의 바깥에 선언</a:t>
            </a:r>
            <a:endParaRPr lang="en-US" altLang="ko-KR" sz="1800" dirty="0"/>
          </a:p>
          <a:p>
            <a:pPr>
              <a:buFontTx/>
              <a:buChar char="-"/>
              <a:defRPr/>
            </a:pPr>
            <a:r>
              <a:rPr lang="ko-KR" altLang="en-US" sz="1800" dirty="0"/>
              <a:t>이름은 모두 대문자로 선언</a:t>
            </a:r>
            <a:r>
              <a:rPr lang="en-US" altLang="ko-KR" sz="1800" dirty="0"/>
              <a:t>(</a:t>
            </a:r>
            <a:r>
              <a:rPr lang="ko-KR" altLang="en-US" sz="1800" dirty="0"/>
              <a:t>관용적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  <a:defRPr/>
            </a:pPr>
            <a:r>
              <a:rPr lang="ko-KR" altLang="en-US" sz="1800" dirty="0"/>
              <a:t>문장 끝에 세미콜론을 붙이지 않음</a:t>
            </a:r>
            <a:endParaRPr lang="en-US" altLang="ko-KR" sz="1800" dirty="0"/>
          </a:p>
          <a:p>
            <a:pPr>
              <a:buFontTx/>
              <a:buChar char="-"/>
              <a:defRPr/>
            </a:pPr>
            <a:r>
              <a:rPr lang="ko-KR" altLang="en-US" sz="1800" dirty="0"/>
              <a:t>선언할 때 초기화를 </a:t>
            </a:r>
            <a:r>
              <a:rPr lang="ko-KR" altLang="en-US" sz="1800" dirty="0" err="1"/>
              <a:t>시켜야함</a:t>
            </a:r>
            <a:r>
              <a:rPr lang="en-US" altLang="ko-KR" sz="1800" dirty="0"/>
              <a:t>(=</a:t>
            </a:r>
            <a:r>
              <a:rPr lang="ko-KR" altLang="en-US" sz="1800" dirty="0"/>
              <a:t>없음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  <a:defRPr/>
            </a:pPr>
            <a:endParaRPr lang="en-US" altLang="ko-KR" dirty="0"/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dirty="0"/>
              <a:t>Const </a:t>
            </a:r>
            <a:r>
              <a:rPr lang="ko-KR" altLang="en-US" dirty="0" err="1"/>
              <a:t>제한자</a:t>
            </a:r>
            <a:endParaRPr lang="ko-KR" altLang="en-US" dirty="0"/>
          </a:p>
          <a:p>
            <a:pPr>
              <a:buFontTx/>
              <a:buChar char="-"/>
              <a:defRPr/>
            </a:pPr>
            <a:r>
              <a:rPr lang="ko-KR" altLang="en-US" sz="1800" dirty="0"/>
              <a:t>변수를 선언할 때 </a:t>
            </a:r>
            <a:r>
              <a:rPr lang="en-US" altLang="ko-KR" sz="1800" dirty="0"/>
              <a:t>const</a:t>
            </a:r>
            <a:r>
              <a:rPr lang="ko-KR" altLang="en-US" sz="1800" dirty="0"/>
              <a:t>를 붙임</a:t>
            </a:r>
            <a:endParaRPr lang="en-US" altLang="ko-KR" sz="1800" dirty="0"/>
          </a:p>
          <a:p>
            <a:pPr>
              <a:buFontTx/>
              <a:buChar char="-"/>
              <a:defRPr/>
            </a:pPr>
            <a:r>
              <a:rPr lang="ko-KR" altLang="en-US" sz="1800" dirty="0"/>
              <a:t>선언할 때 초기화를 </a:t>
            </a:r>
            <a:r>
              <a:rPr lang="ko-KR" altLang="en-US" sz="1800" dirty="0" err="1"/>
              <a:t>시켜야함</a:t>
            </a:r>
            <a:endParaRPr lang="ko-KR" altLang="en-US" sz="18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EB1DBB-C243-4158-8E0F-29C00DDE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63" y="1375232"/>
            <a:ext cx="4598562" cy="4069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739E8-0AF0-4789-80F7-CD6EB0988526}"/>
              </a:ext>
            </a:extLst>
          </p:cNvPr>
          <p:cNvSpPr txBox="1"/>
          <p:nvPr/>
        </p:nvSpPr>
        <p:spPr>
          <a:xfrm>
            <a:off x="144408" y="5180885"/>
            <a:ext cx="228661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* 2</a:t>
            </a:r>
            <a:r>
              <a:rPr lang="ko-KR" altLang="en-US" sz="1600" b="1" dirty="0"/>
              <a:t>번 소스 파일 참조</a:t>
            </a:r>
          </a:p>
        </p:txBody>
      </p:sp>
    </p:spTree>
    <p:extLst>
      <p:ext uri="{BB962C8B-B14F-4D97-AF65-F5344CB8AC3E}">
        <p14:creationId xmlns:p14="http://schemas.microsoft.com/office/powerpoint/2010/main" val="4781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동적메모리 할당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의 동적메모리 할당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en-US" altLang="ko-KR" dirty="0"/>
              <a:t>New </a:t>
            </a:r>
            <a:r>
              <a:rPr lang="ko-KR" altLang="en-US" dirty="0"/>
              <a:t>연산자</a:t>
            </a: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할당하기 원하는 자료형을 같이 씀</a:t>
            </a: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배열형태도 가능</a:t>
            </a: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할당과 동시에 초기화 가능</a:t>
            </a:r>
            <a:endParaRPr lang="en-US" altLang="ko-KR" dirty="0"/>
          </a:p>
          <a:p>
            <a:pPr>
              <a:buFontTx/>
              <a:buChar char="-"/>
              <a:defRPr/>
            </a:pPr>
            <a:endParaRPr lang="en-US" altLang="ko-KR" dirty="0"/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dirty="0"/>
              <a:t>Delete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sz="1800" dirty="0"/>
              <a:t>포인터명과 같이 씀</a:t>
            </a:r>
            <a:endParaRPr lang="en-US" altLang="ko-KR" sz="1800" dirty="0"/>
          </a:p>
          <a:p>
            <a:pPr>
              <a:buFontTx/>
              <a:buChar char="-"/>
              <a:defRPr/>
            </a:pPr>
            <a:r>
              <a:rPr lang="ko-KR" altLang="en-US" sz="1800" dirty="0"/>
              <a:t>배열을 동적할당 했다면 </a:t>
            </a:r>
            <a:r>
              <a:rPr lang="en-US" altLang="ko-KR" sz="1800" dirty="0"/>
              <a:t>[]</a:t>
            </a:r>
            <a:r>
              <a:rPr lang="ko-KR" altLang="en-US" sz="1800" dirty="0"/>
              <a:t>를 </a:t>
            </a:r>
            <a:r>
              <a:rPr lang="en-US" altLang="ko-KR" sz="1800" dirty="0"/>
              <a:t>delete </a:t>
            </a:r>
          </a:p>
          <a:p>
            <a:pPr marL="0" indent="0">
              <a:buNone/>
              <a:defRPr/>
            </a:pPr>
            <a:r>
              <a:rPr lang="en-US" altLang="ko-KR" sz="1800" dirty="0"/>
              <a:t>      </a:t>
            </a:r>
            <a:r>
              <a:rPr lang="ko-KR" altLang="en-US" sz="1800" dirty="0"/>
              <a:t>다음에 </a:t>
            </a:r>
            <a:r>
              <a:rPr lang="ko-KR" altLang="en-US" sz="1800" dirty="0" err="1"/>
              <a:t>붙여야함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31A248-7AC9-4A52-99C6-D05AE33F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34" y="1016732"/>
            <a:ext cx="468769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동적메모리 할당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739E8-0AF0-4789-80F7-CD6EB0988526}"/>
              </a:ext>
            </a:extLst>
          </p:cNvPr>
          <p:cNvSpPr txBox="1"/>
          <p:nvPr/>
        </p:nvSpPr>
        <p:spPr>
          <a:xfrm>
            <a:off x="503639" y="5780673"/>
            <a:ext cx="228661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* 3</a:t>
            </a:r>
            <a:r>
              <a:rPr lang="ko-KR" altLang="en-US" sz="1600" b="1" dirty="0"/>
              <a:t>번 소스 파일 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874FC2-16EE-4425-85FC-C88D46B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7" y="1188521"/>
            <a:ext cx="6721925" cy="44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343</Words>
  <Application>Microsoft Office PowerPoint</Application>
  <PresentationFormat>화면 슬라이드 쇼(4:3)</PresentationFormat>
  <Paragraphs>139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Times New Roman</vt:lpstr>
      <vt:lpstr>Wingdings</vt:lpstr>
      <vt:lpstr>기본페이지</vt:lpstr>
      <vt:lpstr>C/C++ Programming 5주차</vt:lpstr>
      <vt:lpstr>Contents</vt:lpstr>
      <vt:lpstr>목차</vt:lpstr>
      <vt:lpstr>전역변수, 정적변수, 지역변수</vt:lpstr>
      <vt:lpstr>전역변수, 정적변수, 지역변수</vt:lpstr>
      <vt:lpstr>예제1 : 정적변수</vt:lpstr>
      <vt:lpstr>Const 제한자</vt:lpstr>
      <vt:lpstr>동적메모리 할당</vt:lpstr>
      <vt:lpstr>동적메모리 할당</vt:lpstr>
      <vt:lpstr>오버로딩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264</cp:revision>
  <dcterms:created xsi:type="dcterms:W3CDTF">2007-05-16T01:38:22Z</dcterms:created>
  <dcterms:modified xsi:type="dcterms:W3CDTF">2019-04-04T02:38:41Z</dcterms:modified>
  <cp:version>0906.0100.01</cp:version>
</cp:coreProperties>
</file>