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4"/>
    <p:restoredTop sz="94913"/>
  </p:normalViewPr>
  <p:slideViewPr>
    <p:cSldViewPr>
      <p:cViewPr varScale="1">
        <p:scale>
          <a:sx n="100" d="100"/>
          <a:sy n="100" d="100"/>
        </p:scale>
        <p:origin x="211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2019-04-18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접근 지정자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43500-351F-447B-AF4A-5343B5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911845"/>
            <a:ext cx="9033607" cy="5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클래스의 외부에서 접근이 가능한 멤버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Protected : </a:t>
            </a:r>
            <a:r>
              <a:rPr lang="ko-KR" altLang="en-US" dirty="0"/>
              <a:t>클래스 외부에서 접근이 불가능하고</a:t>
            </a:r>
            <a:r>
              <a:rPr lang="en-US" altLang="ko-KR" dirty="0"/>
              <a:t>, </a:t>
            </a:r>
            <a:r>
              <a:rPr lang="ko-KR" altLang="en-US" dirty="0"/>
              <a:t>클래스 내부</a:t>
            </a:r>
            <a:r>
              <a:rPr lang="en-US" altLang="ko-KR" dirty="0"/>
              <a:t>, </a:t>
            </a:r>
            <a:r>
              <a:rPr lang="ko-KR" altLang="en-US" dirty="0"/>
              <a:t>파생클래스</a:t>
            </a:r>
            <a:r>
              <a:rPr lang="en-US" altLang="ko-KR" dirty="0"/>
              <a:t>,           </a:t>
            </a:r>
            <a:r>
              <a:rPr lang="ko-KR" altLang="en-US" dirty="0" err="1"/>
              <a:t>프렌드에서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: </a:t>
            </a:r>
            <a:r>
              <a:rPr lang="ko-KR" altLang="en-US" dirty="0"/>
              <a:t>클래스 외부</a:t>
            </a:r>
            <a:r>
              <a:rPr lang="en-US" altLang="ko-KR" dirty="0"/>
              <a:t>, </a:t>
            </a:r>
            <a:r>
              <a:rPr lang="ko-KR" altLang="en-US" dirty="0"/>
              <a:t>파생클래스에서 접근이 불가능하고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클래스 내부와 </a:t>
            </a:r>
            <a:r>
              <a:rPr lang="ko-KR" altLang="en-US" dirty="0" err="1"/>
              <a:t>프렌드에서만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91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상속관계에서의 포인터와 참조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기초클래스의 포인터와 참조자는 명시적 형변환없이 파생클래스 참조가능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d(44, “</a:t>
            </a:r>
            <a:r>
              <a:rPr lang="en-US" altLang="ko-KR" dirty="0" err="1"/>
              <a:t>Larray</a:t>
            </a:r>
            <a:r>
              <a:rPr lang="en-US" altLang="ko-KR" dirty="0"/>
              <a:t>”, “Page”);</a:t>
            </a:r>
          </a:p>
          <a:p>
            <a:pPr marL="0" indent="0">
              <a:buNone/>
              <a:defRPr/>
            </a:pPr>
            <a:r>
              <a:rPr lang="en-US" altLang="ko-KR" dirty="0"/>
              <a:t>Base &amp;r = d;   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*p</a:t>
            </a:r>
            <a:r>
              <a:rPr lang="ko-KR" altLang="en-US" dirty="0"/>
              <a:t>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&amp;d;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&lt;&lt; p-&gt;</a:t>
            </a:r>
            <a:r>
              <a:rPr lang="en-US" altLang="ko-KR" dirty="0" err="1"/>
              <a:t>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포인터와 참조자는 기초클래스 참조불가능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b(“Mark”, “Zuckerberg”);</a:t>
            </a:r>
          </a:p>
          <a:p>
            <a:pPr marL="0" indent="0">
              <a:buNone/>
              <a:defRPr/>
            </a:pPr>
            <a:r>
              <a:rPr lang="en-US" altLang="ko-KR" dirty="0"/>
              <a:t>Derived &amp;r  = b;  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*p  = &amp;b;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</a:t>
            </a:r>
            <a:r>
              <a:rPr lang="en-US" altLang="ko-KR" dirty="0" err="1"/>
              <a:t>r.full_name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허용되겠지만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p-&gt;</a:t>
            </a:r>
            <a:r>
              <a:rPr lang="en-US" altLang="ko-KR" dirty="0" err="1"/>
              <a:t>get_age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</a:t>
            </a:r>
            <a:r>
              <a:rPr lang="en-US" altLang="ko-KR" dirty="0"/>
              <a:t>Base</a:t>
            </a:r>
            <a:r>
              <a:rPr lang="ko-KR" altLang="en-US" dirty="0"/>
              <a:t>클래스에는 없는 메서드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51778-084D-467F-9887-EC9DB7054C73}"/>
              </a:ext>
            </a:extLst>
          </p:cNvPr>
          <p:cNvSpPr txBox="1"/>
          <p:nvPr/>
        </p:nvSpPr>
        <p:spPr>
          <a:xfrm>
            <a:off x="5195873" y="1529510"/>
            <a:ext cx="3672408" cy="1246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(</a:t>
            </a:r>
            <a:r>
              <a:rPr lang="ko-KR" altLang="en-US" sz="2500" dirty="0">
                <a:solidFill>
                  <a:srgbClr val="FF0000"/>
                </a:solidFill>
              </a:rPr>
              <a:t>요약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넘치는 것은 가능하지만</a:t>
            </a:r>
            <a:r>
              <a:rPr lang="en-US" altLang="ko-KR" sz="25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모자란 것은 안된다</a:t>
            </a:r>
            <a:r>
              <a:rPr lang="en-US" altLang="ko-KR" sz="2500" dirty="0">
                <a:solidFill>
                  <a:srgbClr val="FF0000"/>
                </a:solidFill>
              </a:rPr>
              <a:t>.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4474-667B-477B-98F1-42C2978558B3}"/>
              </a:ext>
            </a:extLst>
          </p:cNvPr>
          <p:cNvSpPr txBox="1"/>
          <p:nvPr/>
        </p:nvSpPr>
        <p:spPr>
          <a:xfrm>
            <a:off x="1943708" y="61959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3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3201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91867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 Class) &amp; </a:t>
            </a:r>
            <a:r>
              <a:rPr lang="ko-KR" altLang="en-US" dirty="0"/>
              <a:t>파생클래스</a:t>
            </a:r>
            <a:r>
              <a:rPr lang="en-US" altLang="ko-KR" dirty="0"/>
              <a:t>(Derived Class)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해주는 원본 클래스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파생클래스</a:t>
            </a:r>
            <a:r>
              <a:rPr lang="en-US" altLang="ko-KR" dirty="0"/>
              <a:t>(</a:t>
            </a:r>
            <a:r>
              <a:rPr lang="ko-KR" altLang="en-US" dirty="0"/>
              <a:t>자식클래스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받는 클래스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…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자식클래스 </a:t>
            </a:r>
            <a:r>
              <a:rPr lang="en-US" altLang="ko-KR" dirty="0"/>
              <a:t>: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부모클래스의 모든 상태와 행동이 전달됨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기초클래스의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D64355-7512-48DA-B759-3CD931A7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689"/>
            <a:ext cx="9144000" cy="36986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980AC-136C-4D76-8430-86963B667095}"/>
              </a:ext>
            </a:extLst>
          </p:cNvPr>
          <p:cNvGrpSpPr/>
          <p:nvPr/>
        </p:nvGrpSpPr>
        <p:grpSpPr>
          <a:xfrm>
            <a:off x="193421" y="1898097"/>
            <a:ext cx="8757157" cy="2979819"/>
            <a:chOff x="-908117" y="1755064"/>
            <a:chExt cx="10611771" cy="36108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8DC67B-1768-4A65-9300-C43EEA46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8117" y="1755064"/>
              <a:ext cx="4580017" cy="239288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59D5A9-73E8-4669-9A6D-6DF3928A7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2850" y="2965449"/>
              <a:ext cx="6050804" cy="240050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0BAD4-ECB1-4D0C-A440-35B157B1054B}"/>
              </a:ext>
            </a:extLst>
          </p:cNvPr>
          <p:cNvSpPr/>
          <p:nvPr/>
        </p:nvSpPr>
        <p:spPr>
          <a:xfrm>
            <a:off x="158751" y="1664804"/>
            <a:ext cx="8791827" cy="331236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파생클래스에 멤버추가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C86C91-0132-4A49-8D71-60E5CA35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3" y="1192473"/>
            <a:ext cx="7620660" cy="4976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6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생성자 접근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파생클래스는 기초클래스의 </a:t>
            </a:r>
            <a:r>
              <a:rPr lang="en-US" altLang="ko-KR" dirty="0"/>
              <a:t>private</a:t>
            </a:r>
            <a:r>
              <a:rPr lang="ko-KR" altLang="en-US" dirty="0"/>
              <a:t>멤버에 직접 접근이 불가능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기초클래스의 </a:t>
            </a:r>
            <a:r>
              <a:rPr lang="en-US" altLang="ko-KR" dirty="0"/>
              <a:t>public, protected</a:t>
            </a:r>
            <a:r>
              <a:rPr lang="ko-KR" altLang="en-US" dirty="0"/>
              <a:t>메서드를 통해서 접근가능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앞의 </a:t>
            </a:r>
            <a:r>
              <a:rPr lang="en-US" altLang="ko-KR" dirty="0"/>
              <a:t>Derived</a:t>
            </a:r>
            <a:r>
              <a:rPr lang="ko-KR" altLang="en-US" dirty="0"/>
              <a:t>클래스는 </a:t>
            </a:r>
            <a:r>
              <a:rPr lang="en-US" altLang="ko-KR" dirty="0"/>
              <a:t>Base</a:t>
            </a:r>
            <a:r>
              <a:rPr lang="ko-KR" altLang="en-US" dirty="0"/>
              <a:t>클래스의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ko-KR" altLang="en-US" dirty="0"/>
              <a:t>멤버를 직접 설정할 수 없음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의 생성자 이용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76FEBB-73C4-4B30-99FA-BDA8BAE5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060"/>
            <a:ext cx="9144000" cy="2404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상속테스트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6FD4E-8DDE-453A-B300-B39546C3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038"/>
            <a:ext cx="9144000" cy="476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84BA3-24E2-409B-802A-3EEA644B138F}"/>
              </a:ext>
            </a:extLst>
          </p:cNvPr>
          <p:cNvSpPr txBox="1"/>
          <p:nvPr/>
        </p:nvSpPr>
        <p:spPr>
          <a:xfrm>
            <a:off x="1799692" y="62467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1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12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 생성자 </a:t>
            </a:r>
            <a:r>
              <a:rPr lang="en-US" altLang="ko-KR" dirty="0"/>
              <a:t>&amp; </a:t>
            </a:r>
            <a:r>
              <a:rPr lang="ko-KR" altLang="en-US" dirty="0" err="1"/>
              <a:t>소멸자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파생클래스의 생성자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 객체가 먼저 생성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생성자가 멤버 초기화 리스트를 통해 기초클래스 생성자에 기초 클래스 정보를 제공해야함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생성자는 파생클래스에 새로 추가된 데이터 멤버들을 초기화  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멤버 초기화 리스트에 기초 클래스 생성자를 제공하지 않으면 프로그램은 디폴트 기초 클래스 생성자로 사용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객체의 소멸은 객체의 생성과 반대 순서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96C48-969F-45EC-9FC4-714D45A0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90" y="4833156"/>
            <a:ext cx="4008467" cy="143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859D0-981F-4ED6-85F8-9D0D74E9A204}"/>
              </a:ext>
            </a:extLst>
          </p:cNvPr>
          <p:cNvSpPr txBox="1"/>
          <p:nvPr/>
        </p:nvSpPr>
        <p:spPr>
          <a:xfrm>
            <a:off x="539552" y="5661248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2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95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395</Words>
  <Application>Microsoft Office PowerPoint</Application>
  <PresentationFormat>화면 슬라이드 쇼(4:3)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Times New Roman</vt:lpstr>
      <vt:lpstr>Wingdings</vt:lpstr>
      <vt:lpstr>기본페이지</vt:lpstr>
      <vt:lpstr>C/C++ Programming 7주차</vt:lpstr>
      <vt:lpstr>Contents</vt:lpstr>
      <vt:lpstr>상속</vt:lpstr>
      <vt:lpstr>기초클래스의 예</vt:lpstr>
      <vt:lpstr>파생클래스의 예</vt:lpstr>
      <vt:lpstr>파생클래스에 멤버추가</vt:lpstr>
      <vt:lpstr>생성자 접근</vt:lpstr>
      <vt:lpstr>상속테스트</vt:lpstr>
      <vt:lpstr>파생클래스 생성자 &amp; 소멸자</vt:lpstr>
      <vt:lpstr>상속 접근 지정자(참고, 시험x)</vt:lpstr>
      <vt:lpstr>접근 제어</vt:lpstr>
      <vt:lpstr>상속관계에서의 포인터와 참조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273</cp:revision>
  <dcterms:created xsi:type="dcterms:W3CDTF">2007-05-16T01:38:22Z</dcterms:created>
  <dcterms:modified xsi:type="dcterms:W3CDTF">2019-04-17T17:13:30Z</dcterms:modified>
  <cp:version>0906.0100.01</cp:version>
</cp:coreProperties>
</file>