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9"/>
  </p:notesMasterIdLst>
  <p:sldIdLst>
    <p:sldId id="256" r:id="rId2"/>
    <p:sldId id="258" r:id="rId3"/>
    <p:sldId id="329" r:id="rId4"/>
    <p:sldId id="330" r:id="rId5"/>
    <p:sldId id="331" r:id="rId6"/>
    <p:sldId id="332" r:id="rId7"/>
    <p:sldId id="328" r:id="rId8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sz="4400" kern="1200">
        <a:solidFill>
          <a:srgbClr val="2C3A50"/>
        </a:solidFill>
        <a:latin typeface="Times New Roman"/>
        <a:ea typeface="굴림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sz="4400" kern="1200">
        <a:solidFill>
          <a:srgbClr val="2C3A50"/>
        </a:solidFill>
        <a:latin typeface="Times New Roman"/>
        <a:ea typeface="굴림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sz="4400" kern="1200">
        <a:solidFill>
          <a:srgbClr val="2C3A50"/>
        </a:solidFill>
        <a:latin typeface="Times New Roman"/>
        <a:ea typeface="굴림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sz="4400" kern="1200">
        <a:solidFill>
          <a:srgbClr val="2C3A50"/>
        </a:solidFill>
        <a:latin typeface="Times New Roman"/>
        <a:ea typeface="굴림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sz="4400" kern="1200">
        <a:solidFill>
          <a:srgbClr val="2C3A50"/>
        </a:solidFill>
        <a:latin typeface="Times New Roman"/>
        <a:ea typeface="굴림"/>
        <a:cs typeface="+mn-cs"/>
      </a:defRPr>
    </a:lvl5pPr>
    <a:lvl6pPr marL="2286000" algn="l" defTabSz="914400" rtl="0" eaLnBrk="1" latinLnBrk="1" hangingPunct="1">
      <a:defRPr sz="4400" kern="1200">
        <a:solidFill>
          <a:srgbClr val="2C3A50"/>
        </a:solidFill>
        <a:latin typeface="Times New Roman"/>
        <a:ea typeface="굴림"/>
        <a:cs typeface="+mn-cs"/>
      </a:defRPr>
    </a:lvl6pPr>
    <a:lvl7pPr marL="2743200" algn="l" defTabSz="914400" rtl="0" eaLnBrk="1" latinLnBrk="1" hangingPunct="1">
      <a:defRPr sz="4400" kern="1200">
        <a:solidFill>
          <a:srgbClr val="2C3A50"/>
        </a:solidFill>
        <a:latin typeface="Times New Roman"/>
        <a:ea typeface="굴림"/>
        <a:cs typeface="+mn-cs"/>
      </a:defRPr>
    </a:lvl7pPr>
    <a:lvl8pPr marL="3200400" algn="l" defTabSz="914400" rtl="0" eaLnBrk="1" latinLnBrk="1" hangingPunct="1">
      <a:defRPr sz="4400" kern="1200">
        <a:solidFill>
          <a:srgbClr val="2C3A50"/>
        </a:solidFill>
        <a:latin typeface="Times New Roman"/>
        <a:ea typeface="굴림"/>
        <a:cs typeface="+mn-cs"/>
      </a:defRPr>
    </a:lvl8pPr>
    <a:lvl9pPr marL="3657600" algn="l" defTabSz="914400" rtl="0" eaLnBrk="1" latinLnBrk="1" hangingPunct="1">
      <a:defRPr sz="4400" kern="1200">
        <a:solidFill>
          <a:srgbClr val="2C3A50"/>
        </a:solidFill>
        <a:latin typeface="Times New Roman"/>
        <a:ea typeface="굴림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6">
          <p15:clr>
            <a:srgbClr val="A4A3A4"/>
          </p15:clr>
        </p15:guide>
        <p15:guide id="2" pos="287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="" xmlns:c="http://schemas.openxmlformats.org/drawingml/2006/chart" xmlns:dgm="http://schemas.openxmlformats.org/drawingml/2006/diagram" xmlns:dsp="http://schemas.microsoft.com/office/drawing/2008/diagram"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F0A0EA-C916-463C-A3AD-4CCFBD9124EA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TxStyle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TxStyle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>
        <a:fontRef idx="minor">
          <a:scrgbClr r="0" g="0" b="0"/>
        </a:fontRef>
        <a:schemeClr val="accent1"/>
      </a:tcTxStyle>
      <a:tcStyle>
        <a:tcBdr>
          <a:top>
            <a:ln w="6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accent1">
          <a:shade val="40000"/>
        </a:schemeClr>
      </a:tcTxStyle>
      <a:tcStyle>
        <a:tcBdr/>
        <a:fill>
          <a:solidFill>
            <a:schemeClr val="accent1">
              <a:alpha val="4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26"/>
    <p:restoredTop sz="87913"/>
  </p:normalViewPr>
  <p:slideViewPr>
    <p:cSldViewPr>
      <p:cViewPr varScale="1">
        <p:scale>
          <a:sx n="120" d="100"/>
          <a:sy n="120" d="100"/>
        </p:scale>
        <p:origin x="2712" y="184"/>
      </p:cViewPr>
      <p:guideLst>
        <p:guide orient="horz" pos="2156"/>
        <p:guide pos="2876"/>
      </p:guideLst>
    </p:cSldViewPr>
  </p:slideViewPr>
  <p:notesTextViewPr>
    <p:cViewPr>
      <p:scale>
        <a:sx n="104" d="100"/>
        <a:sy n="104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B58DF959-B5F5-48EB-99CA-AA0393C221AC}" type="datetime1">
              <a:rPr lang="ko-KR" altLang="en-US"/>
              <a:pPr>
                <a:defRPr/>
              </a:pPr>
              <a:t>2019. 11. 26.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맑은 고딕"/>
                <a:ea typeface="맑은 고딕"/>
              </a:defRPr>
            </a:lvl1pPr>
          </a:lstStyle>
          <a:p>
            <a:pPr lvl="0">
              <a:defRPr/>
            </a:pPr>
            <a:fld id="{6C06DEDA-4E91-4130-86EE-EFBCFEBE313A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ko-KR" altLang="en-US"/>
              <a:t>그림 다시 그리기</a:t>
            </a:r>
          </a:p>
          <a:p>
            <a:pPr>
              <a:defRPr/>
            </a:pPr>
            <a:r>
              <a:rPr lang="ko-KR" altLang="en-US"/>
              <a:t>mobility</a:t>
            </a:r>
          </a:p>
          <a:p>
            <a:pPr>
              <a:defRPr/>
            </a:pPr>
            <a:r>
              <a:rPr lang="ko-KR" altLang="en-US"/>
              <a:t>Hand over - 전달. 안끊어지고</a:t>
            </a:r>
          </a:p>
          <a:p>
            <a:pPr>
              <a:defRPr/>
            </a:pPr>
            <a:r>
              <a:rPr lang="ko-KR" altLang="en-US"/>
              <a:t>hand off - 데이터 오갈때 hand off는 아얘 끊어졌다가 연결</a:t>
            </a:r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Data plane</a:t>
            </a:r>
          </a:p>
          <a:p>
            <a:pPr>
              <a:defRPr/>
            </a:pPr>
            <a:r>
              <a:rPr lang="ko-KR" altLang="en-US"/>
              <a:t>Control plane</a:t>
            </a:r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Sytem Arch - </a:t>
            </a:r>
          </a:p>
          <a:p>
            <a:pPr>
              <a:defRPr/>
            </a:pPr>
            <a:r>
              <a:rPr lang="ko-KR" altLang="en-US"/>
              <a:t>Frame work - control data 둘다 포함</a:t>
            </a:r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기술이 어디에 속하는지가 제일 중요</a:t>
            </a:r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mobility - 뜻 정확히 알기,( 100% 움직임에도 불구 통신되게 해주는 것)</a:t>
            </a:r>
          </a:p>
          <a:p>
            <a:pPr>
              <a:defRPr/>
            </a:pPr>
            <a:r>
              <a:rPr lang="ko-KR" altLang="en-US"/>
              <a:t>scalibility</a:t>
            </a:r>
          </a:p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6C06DEDA-4E91-4130-86EE-EFBCFEBE313A}" type="slidenum">
              <a:rPr lang="en-US" altLang="en-US"/>
              <a:pPr lvl="0">
                <a:defRPr/>
              </a:pPr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6C06DEDA-4E91-4130-86EE-EFBCFEBE313A}" type="slidenum">
              <a:rPr lang="ko-KR" altLang="en-US" smtClean="0"/>
              <a:pPr lvl="0">
                <a:defRPr/>
              </a:pPr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25585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6C06DEDA-4E91-4130-86EE-EFBCFEBE313A}" type="slidenum">
              <a:rPr lang="ko-KR" altLang="en-US" smtClean="0"/>
              <a:pPr lvl="0">
                <a:defRPr/>
              </a:pPr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22590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>
            <a:extLst>
              <a:ext uri="{FF2B5EF4-FFF2-40B4-BE49-F238E27FC236}">
                <a16:creationId xmlns:a16="http://schemas.microsoft.com/office/drawing/2014/main" id="{ED3D31D5-E5B4-4D41-94F9-5DA657F83A8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863" y="598488"/>
            <a:ext cx="800100" cy="233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85A3AEFF-32ED-4A28-B5AA-A9714AEB096F}"/>
              </a:ext>
            </a:extLst>
          </p:cNvPr>
          <p:cNvSpPr/>
          <p:nvPr userDrawn="1"/>
        </p:nvSpPr>
        <p:spPr>
          <a:xfrm rot="2700000">
            <a:off x="1818482" y="3479006"/>
            <a:ext cx="179388" cy="180975"/>
          </a:xfrm>
          <a:prstGeom prst="rect">
            <a:avLst/>
          </a:prstGeom>
          <a:solidFill>
            <a:srgbClr val="2C3A5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7825EE7-A938-4692-B4FA-7CB6C7C0A140}"/>
              </a:ext>
            </a:extLst>
          </p:cNvPr>
          <p:cNvSpPr/>
          <p:nvPr userDrawn="1"/>
        </p:nvSpPr>
        <p:spPr>
          <a:xfrm rot="2700000">
            <a:off x="2073275" y="3479800"/>
            <a:ext cx="179388" cy="179388"/>
          </a:xfrm>
          <a:prstGeom prst="rect">
            <a:avLst/>
          </a:prstGeom>
          <a:solidFill>
            <a:srgbClr val="2C3A50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059A7C4-FB95-4D5F-8E79-C55F4F154369}"/>
              </a:ext>
            </a:extLst>
          </p:cNvPr>
          <p:cNvSpPr/>
          <p:nvPr userDrawn="1"/>
        </p:nvSpPr>
        <p:spPr>
          <a:xfrm rot="2700000">
            <a:off x="1573213" y="3479800"/>
            <a:ext cx="179388" cy="179387"/>
          </a:xfrm>
          <a:prstGeom prst="rect">
            <a:avLst/>
          </a:prstGeom>
          <a:solidFill>
            <a:srgbClr val="2C3A5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E04CB7A-D3FD-4481-ACCA-94D4199CE8E3}"/>
              </a:ext>
            </a:extLst>
          </p:cNvPr>
          <p:cNvSpPr/>
          <p:nvPr userDrawn="1"/>
        </p:nvSpPr>
        <p:spPr>
          <a:xfrm rot="2700000">
            <a:off x="2318544" y="3479006"/>
            <a:ext cx="179388" cy="180975"/>
          </a:xfrm>
          <a:prstGeom prst="rect">
            <a:avLst/>
          </a:prstGeom>
          <a:solidFill>
            <a:srgbClr val="2C3A50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51D925B-FE8B-4D31-812A-8D102A5A821B}"/>
              </a:ext>
            </a:extLst>
          </p:cNvPr>
          <p:cNvSpPr/>
          <p:nvPr userDrawn="1"/>
        </p:nvSpPr>
        <p:spPr>
          <a:xfrm rot="2700000">
            <a:off x="573088" y="3479800"/>
            <a:ext cx="179388" cy="179387"/>
          </a:xfrm>
          <a:prstGeom prst="rect">
            <a:avLst/>
          </a:prstGeom>
          <a:solidFill>
            <a:srgbClr val="2C3A5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15C250B-E78E-4BB9-A62D-E9D8CBFFEF9D}"/>
              </a:ext>
            </a:extLst>
          </p:cNvPr>
          <p:cNvSpPr/>
          <p:nvPr userDrawn="1"/>
        </p:nvSpPr>
        <p:spPr>
          <a:xfrm rot="2700000">
            <a:off x="818357" y="3479006"/>
            <a:ext cx="179388" cy="180975"/>
          </a:xfrm>
          <a:prstGeom prst="rect">
            <a:avLst/>
          </a:prstGeom>
          <a:solidFill>
            <a:srgbClr val="2C3A50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40D91D9-1B69-46DE-9C1E-823CA2DF3E52}"/>
              </a:ext>
            </a:extLst>
          </p:cNvPr>
          <p:cNvSpPr/>
          <p:nvPr userDrawn="1"/>
        </p:nvSpPr>
        <p:spPr>
          <a:xfrm rot="2700000">
            <a:off x="318294" y="3479006"/>
            <a:ext cx="179388" cy="180975"/>
          </a:xfrm>
          <a:prstGeom prst="rect">
            <a:avLst/>
          </a:prstGeom>
          <a:solidFill>
            <a:srgbClr val="2C3A5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E2ABCAE-9B27-4C01-9D68-D80847F03A17}"/>
              </a:ext>
            </a:extLst>
          </p:cNvPr>
          <p:cNvSpPr/>
          <p:nvPr userDrawn="1"/>
        </p:nvSpPr>
        <p:spPr>
          <a:xfrm rot="2700000">
            <a:off x="73025" y="3479800"/>
            <a:ext cx="179388" cy="179388"/>
          </a:xfrm>
          <a:prstGeom prst="rect">
            <a:avLst/>
          </a:prstGeom>
          <a:solidFill>
            <a:srgbClr val="2C3A50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910656C-0EFE-4918-9F1B-D53C883861A1}"/>
              </a:ext>
            </a:extLst>
          </p:cNvPr>
          <p:cNvSpPr/>
          <p:nvPr userDrawn="1"/>
        </p:nvSpPr>
        <p:spPr>
          <a:xfrm rot="2700000">
            <a:off x="1073150" y="3479800"/>
            <a:ext cx="179388" cy="179388"/>
          </a:xfrm>
          <a:prstGeom prst="rect">
            <a:avLst/>
          </a:prstGeom>
          <a:solidFill>
            <a:srgbClr val="2C3A50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48DEEC3-A672-4E3D-B3B2-FF28707906B5}"/>
              </a:ext>
            </a:extLst>
          </p:cNvPr>
          <p:cNvSpPr/>
          <p:nvPr userDrawn="1"/>
        </p:nvSpPr>
        <p:spPr>
          <a:xfrm rot="2700000">
            <a:off x="1318419" y="3479006"/>
            <a:ext cx="179388" cy="180975"/>
          </a:xfrm>
          <a:prstGeom prst="rect">
            <a:avLst/>
          </a:prstGeom>
          <a:solidFill>
            <a:srgbClr val="2C3A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1E40AAC-D68D-4A39-9F37-805A1BCCA198}"/>
              </a:ext>
            </a:extLst>
          </p:cNvPr>
          <p:cNvSpPr/>
          <p:nvPr userDrawn="1"/>
        </p:nvSpPr>
        <p:spPr>
          <a:xfrm rot="2700000">
            <a:off x="4068763" y="3465513"/>
            <a:ext cx="180975" cy="180975"/>
          </a:xfrm>
          <a:prstGeom prst="rect">
            <a:avLst/>
          </a:prstGeom>
          <a:solidFill>
            <a:srgbClr val="2C3A5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3B792DB-EE43-4784-8522-D02E775A6A59}"/>
              </a:ext>
            </a:extLst>
          </p:cNvPr>
          <p:cNvSpPr/>
          <p:nvPr userDrawn="1"/>
        </p:nvSpPr>
        <p:spPr>
          <a:xfrm rot="2700000">
            <a:off x="3068638" y="3465513"/>
            <a:ext cx="180975" cy="180975"/>
          </a:xfrm>
          <a:prstGeom prst="rect">
            <a:avLst/>
          </a:prstGeom>
          <a:solidFill>
            <a:srgbClr val="2C3A5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A7C6302-0895-4A8A-9C04-77BDA6AD91BE}"/>
              </a:ext>
            </a:extLst>
          </p:cNvPr>
          <p:cNvSpPr/>
          <p:nvPr userDrawn="1"/>
        </p:nvSpPr>
        <p:spPr>
          <a:xfrm rot="2700000">
            <a:off x="3313906" y="3466307"/>
            <a:ext cx="180975" cy="179388"/>
          </a:xfrm>
          <a:prstGeom prst="rect">
            <a:avLst/>
          </a:prstGeom>
          <a:solidFill>
            <a:srgbClr val="2C3A50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E63E7A2-34DC-4054-8FA9-6D89CCE40F8A}"/>
              </a:ext>
            </a:extLst>
          </p:cNvPr>
          <p:cNvSpPr/>
          <p:nvPr userDrawn="1"/>
        </p:nvSpPr>
        <p:spPr>
          <a:xfrm rot="2700000">
            <a:off x="2813844" y="3466307"/>
            <a:ext cx="180975" cy="179387"/>
          </a:xfrm>
          <a:prstGeom prst="rect">
            <a:avLst/>
          </a:prstGeom>
          <a:solidFill>
            <a:srgbClr val="2C3A5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B1FE202-AA5E-4411-810C-AF2BAFBBE2CE}"/>
              </a:ext>
            </a:extLst>
          </p:cNvPr>
          <p:cNvSpPr/>
          <p:nvPr userDrawn="1"/>
        </p:nvSpPr>
        <p:spPr>
          <a:xfrm rot="2700000">
            <a:off x="2568575" y="3465513"/>
            <a:ext cx="180975" cy="180975"/>
          </a:xfrm>
          <a:prstGeom prst="rect">
            <a:avLst/>
          </a:prstGeom>
          <a:solidFill>
            <a:srgbClr val="2C3A50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FB34A1F-42E5-4810-9251-4D54DC2186D3}"/>
              </a:ext>
            </a:extLst>
          </p:cNvPr>
          <p:cNvSpPr/>
          <p:nvPr userDrawn="1"/>
        </p:nvSpPr>
        <p:spPr>
          <a:xfrm rot="2700000">
            <a:off x="3568700" y="3465513"/>
            <a:ext cx="180975" cy="180975"/>
          </a:xfrm>
          <a:prstGeom prst="rect">
            <a:avLst/>
          </a:prstGeom>
          <a:solidFill>
            <a:srgbClr val="2C3A50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A9B1382-9958-46E7-914B-B8F3E1A0189B}"/>
              </a:ext>
            </a:extLst>
          </p:cNvPr>
          <p:cNvSpPr/>
          <p:nvPr userDrawn="1"/>
        </p:nvSpPr>
        <p:spPr>
          <a:xfrm rot="2700000">
            <a:off x="3813969" y="3466307"/>
            <a:ext cx="180975" cy="179387"/>
          </a:xfrm>
          <a:prstGeom prst="rect">
            <a:avLst/>
          </a:prstGeom>
          <a:solidFill>
            <a:srgbClr val="2C3A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8C0C22C-0216-4F2C-B967-B594BD387773}"/>
              </a:ext>
            </a:extLst>
          </p:cNvPr>
          <p:cNvSpPr/>
          <p:nvPr userDrawn="1"/>
        </p:nvSpPr>
        <p:spPr>
          <a:xfrm rot="2700000">
            <a:off x="6069013" y="3465513"/>
            <a:ext cx="180975" cy="180975"/>
          </a:xfrm>
          <a:prstGeom prst="rect">
            <a:avLst/>
          </a:prstGeom>
          <a:solidFill>
            <a:srgbClr val="2C3A5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8209B06-B6F5-4FAC-A2F2-CC78E5521B76}"/>
              </a:ext>
            </a:extLst>
          </p:cNvPr>
          <p:cNvSpPr/>
          <p:nvPr userDrawn="1"/>
        </p:nvSpPr>
        <p:spPr>
          <a:xfrm rot="2700000">
            <a:off x="6323013" y="3465513"/>
            <a:ext cx="180975" cy="180975"/>
          </a:xfrm>
          <a:prstGeom prst="rect">
            <a:avLst/>
          </a:prstGeom>
          <a:solidFill>
            <a:srgbClr val="2C3A50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540FD9A-A8A9-4A10-96B0-FBE30F267DB9}"/>
              </a:ext>
            </a:extLst>
          </p:cNvPr>
          <p:cNvSpPr/>
          <p:nvPr userDrawn="1"/>
        </p:nvSpPr>
        <p:spPr>
          <a:xfrm rot="2700000">
            <a:off x="5822950" y="3465513"/>
            <a:ext cx="180975" cy="180975"/>
          </a:xfrm>
          <a:prstGeom prst="rect">
            <a:avLst/>
          </a:prstGeom>
          <a:solidFill>
            <a:srgbClr val="2C3A5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32AAE78-31C3-496D-9F41-634125ABE52F}"/>
              </a:ext>
            </a:extLst>
          </p:cNvPr>
          <p:cNvSpPr/>
          <p:nvPr userDrawn="1"/>
        </p:nvSpPr>
        <p:spPr>
          <a:xfrm rot="2700000">
            <a:off x="6569075" y="3465513"/>
            <a:ext cx="180975" cy="180975"/>
          </a:xfrm>
          <a:prstGeom prst="rect">
            <a:avLst/>
          </a:prstGeom>
          <a:solidFill>
            <a:srgbClr val="2C3A50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D5A7EC1-7F93-4918-B9E2-91CB6FE1039E}"/>
              </a:ext>
            </a:extLst>
          </p:cNvPr>
          <p:cNvSpPr/>
          <p:nvPr userDrawn="1"/>
        </p:nvSpPr>
        <p:spPr>
          <a:xfrm rot="2700000">
            <a:off x="4822825" y="3465513"/>
            <a:ext cx="180975" cy="180975"/>
          </a:xfrm>
          <a:prstGeom prst="rect">
            <a:avLst/>
          </a:prstGeom>
          <a:solidFill>
            <a:srgbClr val="2C3A5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FA9B674-88A1-4F3E-9CF4-AC2637548FC5}"/>
              </a:ext>
            </a:extLst>
          </p:cNvPr>
          <p:cNvSpPr/>
          <p:nvPr userDrawn="1"/>
        </p:nvSpPr>
        <p:spPr>
          <a:xfrm rot="2700000">
            <a:off x="5068888" y="3465513"/>
            <a:ext cx="180975" cy="180975"/>
          </a:xfrm>
          <a:prstGeom prst="rect">
            <a:avLst/>
          </a:prstGeom>
          <a:solidFill>
            <a:srgbClr val="2C3A50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4E2389F-5CC9-42A5-97EE-C69EA30BC595}"/>
              </a:ext>
            </a:extLst>
          </p:cNvPr>
          <p:cNvSpPr/>
          <p:nvPr userDrawn="1"/>
        </p:nvSpPr>
        <p:spPr>
          <a:xfrm rot="2700000">
            <a:off x="4568825" y="3465513"/>
            <a:ext cx="180975" cy="180975"/>
          </a:xfrm>
          <a:prstGeom prst="rect">
            <a:avLst/>
          </a:prstGeom>
          <a:solidFill>
            <a:srgbClr val="2C3A5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9E24AD6-628D-475E-A9EC-13EF8223F2E1}"/>
              </a:ext>
            </a:extLst>
          </p:cNvPr>
          <p:cNvSpPr/>
          <p:nvPr userDrawn="1"/>
        </p:nvSpPr>
        <p:spPr>
          <a:xfrm rot="2700000">
            <a:off x="4322763" y="3465513"/>
            <a:ext cx="180975" cy="180975"/>
          </a:xfrm>
          <a:prstGeom prst="rect">
            <a:avLst/>
          </a:prstGeom>
          <a:solidFill>
            <a:srgbClr val="2C3A50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153070C-2301-4737-836C-A2451B4956FB}"/>
              </a:ext>
            </a:extLst>
          </p:cNvPr>
          <p:cNvSpPr/>
          <p:nvPr userDrawn="1"/>
        </p:nvSpPr>
        <p:spPr>
          <a:xfrm rot="2700000">
            <a:off x="5322888" y="3465513"/>
            <a:ext cx="180975" cy="180975"/>
          </a:xfrm>
          <a:prstGeom prst="rect">
            <a:avLst/>
          </a:prstGeom>
          <a:solidFill>
            <a:srgbClr val="2C3A50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B23D762-895E-45A2-9E94-20C2526C829A}"/>
              </a:ext>
            </a:extLst>
          </p:cNvPr>
          <p:cNvSpPr/>
          <p:nvPr userDrawn="1"/>
        </p:nvSpPr>
        <p:spPr>
          <a:xfrm rot="2700000">
            <a:off x="5568950" y="3465513"/>
            <a:ext cx="180975" cy="180975"/>
          </a:xfrm>
          <a:prstGeom prst="rect">
            <a:avLst/>
          </a:prstGeom>
          <a:solidFill>
            <a:srgbClr val="2C3A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E5B3790-B19E-49E1-BC5A-C3BECDE201C3}"/>
              </a:ext>
            </a:extLst>
          </p:cNvPr>
          <p:cNvSpPr/>
          <p:nvPr userDrawn="1"/>
        </p:nvSpPr>
        <p:spPr>
          <a:xfrm rot="2700000">
            <a:off x="8323263" y="3465513"/>
            <a:ext cx="180975" cy="180975"/>
          </a:xfrm>
          <a:prstGeom prst="rect">
            <a:avLst/>
          </a:prstGeom>
          <a:solidFill>
            <a:srgbClr val="2C3A5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A80937F-FE1D-4858-B108-210F14F932E8}"/>
              </a:ext>
            </a:extLst>
          </p:cNvPr>
          <p:cNvSpPr/>
          <p:nvPr userDrawn="1"/>
        </p:nvSpPr>
        <p:spPr>
          <a:xfrm rot="2700000">
            <a:off x="8578056" y="3466307"/>
            <a:ext cx="180975" cy="179388"/>
          </a:xfrm>
          <a:prstGeom prst="rect">
            <a:avLst/>
          </a:prstGeom>
          <a:solidFill>
            <a:srgbClr val="2C3A50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AF357D1E-4B1B-4319-9E4E-B68B0B5243E7}"/>
              </a:ext>
            </a:extLst>
          </p:cNvPr>
          <p:cNvSpPr/>
          <p:nvPr userDrawn="1"/>
        </p:nvSpPr>
        <p:spPr>
          <a:xfrm rot="2700000">
            <a:off x="8077994" y="3466307"/>
            <a:ext cx="180975" cy="179387"/>
          </a:xfrm>
          <a:prstGeom prst="rect">
            <a:avLst/>
          </a:prstGeom>
          <a:solidFill>
            <a:srgbClr val="2C3A5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F5D04CC5-B5E5-41E9-B104-22A42A79F74C}"/>
              </a:ext>
            </a:extLst>
          </p:cNvPr>
          <p:cNvSpPr/>
          <p:nvPr userDrawn="1"/>
        </p:nvSpPr>
        <p:spPr>
          <a:xfrm rot="2700000">
            <a:off x="7077869" y="3466307"/>
            <a:ext cx="180975" cy="179387"/>
          </a:xfrm>
          <a:prstGeom prst="rect">
            <a:avLst/>
          </a:prstGeom>
          <a:solidFill>
            <a:srgbClr val="2C3A5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6D9744D0-6271-43E7-AC72-4208D13CFC79}"/>
              </a:ext>
            </a:extLst>
          </p:cNvPr>
          <p:cNvSpPr/>
          <p:nvPr userDrawn="1"/>
        </p:nvSpPr>
        <p:spPr>
          <a:xfrm rot="2700000">
            <a:off x="7323138" y="3465513"/>
            <a:ext cx="180975" cy="180975"/>
          </a:xfrm>
          <a:prstGeom prst="rect">
            <a:avLst/>
          </a:prstGeom>
          <a:solidFill>
            <a:srgbClr val="2C3A50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8FAEFD09-D52C-4D1E-98E7-783B458D3B03}"/>
              </a:ext>
            </a:extLst>
          </p:cNvPr>
          <p:cNvSpPr/>
          <p:nvPr userDrawn="1"/>
        </p:nvSpPr>
        <p:spPr>
          <a:xfrm rot="2700000">
            <a:off x="6823075" y="3465513"/>
            <a:ext cx="180975" cy="180975"/>
          </a:xfrm>
          <a:prstGeom prst="rect">
            <a:avLst/>
          </a:prstGeom>
          <a:solidFill>
            <a:srgbClr val="2C3A5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27EA71CB-7906-4A98-A993-267590A1D190}"/>
              </a:ext>
            </a:extLst>
          </p:cNvPr>
          <p:cNvSpPr/>
          <p:nvPr userDrawn="1"/>
        </p:nvSpPr>
        <p:spPr>
          <a:xfrm rot="2700000">
            <a:off x="7577931" y="3466307"/>
            <a:ext cx="180975" cy="179388"/>
          </a:xfrm>
          <a:prstGeom prst="rect">
            <a:avLst/>
          </a:prstGeom>
          <a:solidFill>
            <a:srgbClr val="2C3A50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56930822-3ED9-4026-A6AD-918E92C42FC5}"/>
              </a:ext>
            </a:extLst>
          </p:cNvPr>
          <p:cNvSpPr/>
          <p:nvPr userDrawn="1"/>
        </p:nvSpPr>
        <p:spPr>
          <a:xfrm rot="2700000">
            <a:off x="7823200" y="3465513"/>
            <a:ext cx="180975" cy="180975"/>
          </a:xfrm>
          <a:prstGeom prst="rect">
            <a:avLst/>
          </a:prstGeom>
          <a:solidFill>
            <a:srgbClr val="2C3A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FA41DC44-ED39-43E7-92DD-A2FF7535F00B}"/>
              </a:ext>
            </a:extLst>
          </p:cNvPr>
          <p:cNvSpPr/>
          <p:nvPr userDrawn="1"/>
        </p:nvSpPr>
        <p:spPr>
          <a:xfrm rot="2700000">
            <a:off x="8855075" y="3465513"/>
            <a:ext cx="180975" cy="180975"/>
          </a:xfrm>
          <a:prstGeom prst="rect">
            <a:avLst/>
          </a:prstGeom>
          <a:solidFill>
            <a:srgbClr val="2C3A50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ACC684F7-181D-4FDF-9E55-27AB239C39C6}"/>
              </a:ext>
            </a:extLst>
          </p:cNvPr>
          <p:cNvSpPr/>
          <p:nvPr userDrawn="1"/>
        </p:nvSpPr>
        <p:spPr>
          <a:xfrm>
            <a:off x="0" y="0"/>
            <a:ext cx="142875" cy="2857500"/>
          </a:xfrm>
          <a:prstGeom prst="rect">
            <a:avLst/>
          </a:prstGeom>
          <a:solidFill>
            <a:srgbClr val="2C3A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E72E47D9-F8AF-405D-940F-AEBC57E7E59B}"/>
              </a:ext>
            </a:extLst>
          </p:cNvPr>
          <p:cNvSpPr/>
          <p:nvPr userDrawn="1"/>
        </p:nvSpPr>
        <p:spPr>
          <a:xfrm>
            <a:off x="0" y="0"/>
            <a:ext cx="928688" cy="571500"/>
          </a:xfrm>
          <a:prstGeom prst="rect">
            <a:avLst/>
          </a:prstGeom>
          <a:solidFill>
            <a:srgbClr val="2C3A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EEE54A2D-E531-44C2-8230-E0E5C889D898}"/>
              </a:ext>
            </a:extLst>
          </p:cNvPr>
          <p:cNvSpPr/>
          <p:nvPr userDrawn="1"/>
        </p:nvSpPr>
        <p:spPr>
          <a:xfrm>
            <a:off x="9001125" y="4500563"/>
            <a:ext cx="142875" cy="235743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D7392585-0704-4FB9-AB10-9D4D046C307D}"/>
              </a:ext>
            </a:extLst>
          </p:cNvPr>
          <p:cNvSpPr/>
          <p:nvPr userDrawn="1"/>
        </p:nvSpPr>
        <p:spPr>
          <a:xfrm>
            <a:off x="8501063" y="6286500"/>
            <a:ext cx="642937" cy="57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3C98B225-0047-4C9A-BED7-A6A46984D3CB}"/>
              </a:ext>
            </a:extLst>
          </p:cNvPr>
          <p:cNvSpPr/>
          <p:nvPr userDrawn="1"/>
        </p:nvSpPr>
        <p:spPr>
          <a:xfrm>
            <a:off x="8474075" y="4429125"/>
            <a:ext cx="500063" cy="1830388"/>
          </a:xfrm>
          <a:prstGeom prst="rect">
            <a:avLst/>
          </a:prstGeom>
          <a:solidFill>
            <a:srgbClr val="2C3A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6386" name="제목 개체 틀 1"/>
          <p:cNvSpPr>
            <a:spLocks noGrp="1"/>
          </p:cNvSpPr>
          <p:nvPr>
            <p:ph type="ctrTitle"/>
          </p:nvPr>
        </p:nvSpPr>
        <p:spPr>
          <a:xfrm>
            <a:off x="1042988" y="549275"/>
            <a:ext cx="7129462" cy="2374900"/>
          </a:xfrm>
        </p:spPr>
        <p:txBody>
          <a:bodyPr/>
          <a:lstStyle>
            <a:lvl1pPr algn="ctr">
              <a:defRPr sz="4800" smtClean="0"/>
            </a:lvl1pPr>
          </a:lstStyle>
          <a:p>
            <a:pPr lvl="0"/>
            <a:r>
              <a:rPr lang="ko-KR" altLang="en-US" noProof="0"/>
              <a:t>마스터 제목 스타일 편집</a:t>
            </a:r>
          </a:p>
        </p:txBody>
      </p:sp>
      <p:sp>
        <p:nvSpPr>
          <p:cNvPr id="16387" name="텍스트 개체 틀 2"/>
          <p:cNvSpPr>
            <a:spLocks noGrp="1"/>
          </p:cNvSpPr>
          <p:nvPr>
            <p:ph type="subTitle" idx="1"/>
          </p:nvPr>
        </p:nvSpPr>
        <p:spPr>
          <a:xfrm>
            <a:off x="1371600" y="4124325"/>
            <a:ext cx="6400800" cy="1752600"/>
          </a:xfrm>
        </p:spPr>
        <p:txBody>
          <a:bodyPr anchor="ctr"/>
          <a:lstStyle>
            <a:lvl1pPr marL="0" indent="0" algn="ctr">
              <a:buFont typeface="맑은 고딕" pitchFamily="50" charset="-127"/>
              <a:buNone/>
              <a:defRPr sz="2800" smtClean="0">
                <a:solidFill>
                  <a:schemeClr val="accent1"/>
                </a:solidFill>
              </a:defRPr>
            </a:lvl1pPr>
          </a:lstStyle>
          <a:p>
            <a:pPr lvl="0"/>
            <a:r>
              <a:rPr lang="ko-KR" altLang="en-US" noProof="0"/>
              <a:t>마스터 부제목 스타일 편집</a:t>
            </a:r>
          </a:p>
        </p:txBody>
      </p:sp>
      <p:sp>
        <p:nvSpPr>
          <p:cNvPr id="47" name="Rectangle 56">
            <a:extLst>
              <a:ext uri="{FF2B5EF4-FFF2-40B4-BE49-F238E27FC236}">
                <a16:creationId xmlns:a16="http://schemas.microsoft.com/office/drawing/2014/main" id="{7614A024-AEB0-4007-A12D-345AB2E536EC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7985125" y="38100"/>
            <a:ext cx="1116013" cy="3492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E3135154-F1F3-45F9-AEC6-7E957F0A46D7}" type="datetime1">
              <a:rPr lang="ko-KR" altLang="en-US"/>
              <a:pPr>
                <a:defRPr/>
              </a:pPr>
              <a:t>2019. 11. 26.</a:t>
            </a:fld>
            <a:endParaRPr lang="en-US" altLang="ko-KR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E1041A7-781D-4764-AD5F-4A163756C3D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0133" y="6093296"/>
            <a:ext cx="1966234" cy="556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980270"/>
      </p:ext>
    </p:extLst>
  </p:cSld>
  <p:clrMapOvr>
    <a:masterClrMapping/>
  </p:clrMapOvr>
  <p:hf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0575" y="61913"/>
            <a:ext cx="8194675" cy="703262"/>
          </a:xfr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75" y="908050"/>
            <a:ext cx="9045575" cy="5545138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0455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기본페이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>
          <a:xfrm>
            <a:off x="790575" y="61913"/>
            <a:ext cx="8194675" cy="70326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ko-KR" altLang="en-US" dirty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>
          <a:xfrm>
            <a:off x="53975" y="908050"/>
            <a:ext cx="9045575" cy="554513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ko-KR" altLang="en-US" dirty="0"/>
              <a:t>마스터 텍스트 스타일을 편집합니다</a:t>
            </a:r>
          </a:p>
          <a:p>
            <a:pPr lvl="1">
              <a:defRPr/>
            </a:pPr>
            <a:r>
              <a:rPr lang="ko-KR" altLang="en-US" dirty="0"/>
              <a:t>둘째 수준</a:t>
            </a:r>
          </a:p>
          <a:p>
            <a:pPr lvl="2">
              <a:defRPr/>
            </a:pPr>
            <a:r>
              <a:rPr lang="ko-KR" altLang="en-US" dirty="0"/>
              <a:t>셋째 수준</a:t>
            </a:r>
          </a:p>
          <a:p>
            <a:pPr lvl="3">
              <a:defRPr/>
            </a:pPr>
            <a:r>
              <a:rPr lang="ko-KR" altLang="en-US" dirty="0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pic>
        <p:nvPicPr>
          <p:cNvPr id="1029" name="Picture 2"/>
          <p:cNvPicPr>
            <a:picLocks noChangeAspect="1" noChangeArrowheads="1"/>
          </p:cNvPicPr>
          <p:nvPr userDrawn="1"/>
        </p:nvPicPr>
        <p:blipFill rotWithShape="1">
          <a:blip r:embed="rId4"/>
          <a:srcRect/>
          <a:stretch>
            <a:fillRect/>
          </a:stretch>
        </p:blipFill>
        <p:spPr>
          <a:xfrm>
            <a:off x="53975" y="0"/>
            <a:ext cx="700088" cy="85725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직사각형 8"/>
          <p:cNvSpPr/>
          <p:nvPr userDrawn="1"/>
        </p:nvSpPr>
        <p:spPr>
          <a:xfrm>
            <a:off x="785813" y="785813"/>
            <a:ext cx="8358187" cy="714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/>
              <a:ea typeface="굴림"/>
              <a:cs typeface="+mn-cs"/>
            </a:endParaRPr>
          </a:p>
        </p:txBody>
      </p:sp>
      <p:sp>
        <p:nvSpPr>
          <p:cNvPr id="10" name="직사각형 9"/>
          <p:cNvSpPr/>
          <p:nvPr userDrawn="1"/>
        </p:nvSpPr>
        <p:spPr>
          <a:xfrm>
            <a:off x="5572125" y="6480175"/>
            <a:ext cx="3571875" cy="385763"/>
          </a:xfrm>
          <a:prstGeom prst="rect">
            <a:avLst/>
          </a:prstGeom>
          <a:solidFill>
            <a:srgbClr val="788FB4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/>
              <a:ea typeface="굴림"/>
              <a:cs typeface="+mn-cs"/>
            </a:endParaRPr>
          </a:p>
        </p:txBody>
      </p:sp>
      <p:sp>
        <p:nvSpPr>
          <p:cNvPr id="1032" name="직사각형 10"/>
          <p:cNvSpPr>
            <a:spLocks noChangeArrowheads="1"/>
          </p:cNvSpPr>
          <p:nvPr userDrawn="1"/>
        </p:nvSpPr>
        <p:spPr>
          <a:xfrm rot="2700000">
            <a:off x="8883650" y="6569075"/>
            <a:ext cx="215900" cy="215900"/>
          </a:xfrm>
          <a:prstGeom prst="rect">
            <a:avLst/>
          </a:prstGeom>
          <a:solidFill>
            <a:srgbClr val="2C3A50"/>
          </a:solidFill>
          <a:ln>
            <a:noFill/>
          </a:ln>
        </p:spPr>
        <p:txBody>
          <a:bodyPr rot="10800000" vert="eaVert" anchor="ctr"/>
          <a:lstStyle>
            <a:lvl1pPr eaLnBrk="0" hangingPunct="0"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1pPr>
            <a:lvl2pPr marL="742950" indent="-285750" eaLnBrk="0" hangingPunct="0"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2pPr>
            <a:lvl3pPr marL="1143000" indent="-228600" eaLnBrk="0" hangingPunct="0"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3pPr>
            <a:lvl4pPr marL="1600200" indent="-228600" eaLnBrk="0" hangingPunct="0"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4pPr>
            <a:lvl5pPr marL="2057400" indent="-228600" eaLnBrk="0" hangingPunct="0"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9pPr>
          </a:lstStyle>
          <a:p>
            <a:pPr algn="ctr" eaLnBrk="1" hangingPunct="1">
              <a:defRPr/>
            </a:pPr>
            <a:endParaRPr lang="ko-KR" altLang="en-US" sz="1800">
              <a:solidFill>
                <a:srgbClr val="FFFFFF"/>
              </a:solidFill>
            </a:endParaRPr>
          </a:p>
        </p:txBody>
      </p:sp>
      <p:sp>
        <p:nvSpPr>
          <p:cNvPr id="1033" name="직사각형 11"/>
          <p:cNvSpPr>
            <a:spLocks noChangeArrowheads="1"/>
          </p:cNvSpPr>
          <p:nvPr userDrawn="1"/>
        </p:nvSpPr>
        <p:spPr>
          <a:xfrm rot="2700000">
            <a:off x="6361113" y="6569075"/>
            <a:ext cx="215900" cy="215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ot="10800000" vert="eaVert" anchor="ctr"/>
          <a:lstStyle>
            <a:lvl1pPr eaLnBrk="0" hangingPunct="0"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1pPr>
            <a:lvl2pPr marL="742950" indent="-285750" eaLnBrk="0" hangingPunct="0"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2pPr>
            <a:lvl3pPr marL="1143000" indent="-228600" eaLnBrk="0" hangingPunct="0"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3pPr>
            <a:lvl4pPr marL="1600200" indent="-228600" eaLnBrk="0" hangingPunct="0"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4pPr>
            <a:lvl5pPr marL="2057400" indent="-228600" eaLnBrk="0" hangingPunct="0"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9pPr>
          </a:lstStyle>
          <a:p>
            <a:pPr algn="ctr" eaLnBrk="1" hangingPunct="1">
              <a:defRPr/>
            </a:pPr>
            <a:endParaRPr lang="ko-KR" altLang="en-US" sz="1800">
              <a:solidFill>
                <a:srgbClr val="FFFFFF"/>
              </a:solidFill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6588224" y="6508750"/>
            <a:ext cx="2249334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/>
                <a:ea typeface="맑은 고딕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/>
                <a:ea typeface="맑은 고딕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9pPr>
          </a:lstStyle>
          <a:p>
            <a:pPr>
              <a:defRPr/>
            </a:pPr>
            <a:r>
              <a:rPr lang="en-US" altLang="ko-KR" sz="1400" b="1" dirty="0" err="1">
                <a:solidFill>
                  <a:srgbClr val="2C3A50"/>
                </a:solidFill>
                <a:latin typeface="Times New Roman"/>
                <a:ea typeface="굴림"/>
                <a:cs typeface="+mn-cs"/>
              </a:rPr>
              <a:t>wwtkddnjsww@gmail.com</a:t>
            </a:r>
            <a:endParaRPr lang="en-US" altLang="ko-KR" sz="1400" b="1" dirty="0">
              <a:solidFill>
                <a:srgbClr val="2C3A50"/>
              </a:solidFill>
              <a:latin typeface="Times New Roman"/>
              <a:ea typeface="굴림"/>
              <a:cs typeface="+mn-cs"/>
            </a:endParaRPr>
          </a:p>
        </p:txBody>
      </p:sp>
      <p:sp>
        <p:nvSpPr>
          <p:cNvPr id="1035" name="슬라이드 번호 개체 틀 5"/>
          <p:cNvSpPr/>
          <p:nvPr/>
        </p:nvSpPr>
        <p:spPr>
          <a:xfrm>
            <a:off x="5653088" y="6524625"/>
            <a:ext cx="431800" cy="31115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eaLnBrk="0" hangingPunct="0"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1pPr>
            <a:lvl2pPr marL="742950" indent="-285750" eaLnBrk="0" hangingPunct="0"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2pPr>
            <a:lvl3pPr marL="1143000" indent="-228600" eaLnBrk="0" hangingPunct="0"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3pPr>
            <a:lvl4pPr marL="1600200" indent="-228600" eaLnBrk="0" hangingPunct="0"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4pPr>
            <a:lvl5pPr marL="2057400" indent="-228600" eaLnBrk="0" hangingPunct="0"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9pPr>
          </a:lstStyle>
          <a:p>
            <a:pPr algn="r" eaLnBrk="1" hangingPunct="1">
              <a:defRPr/>
            </a:pPr>
            <a:fld id="{13B4177C-4AEA-4917-87E1-B3BCCF180913}" type="slidenum">
              <a:rPr lang="ko-KR" altLang="en-US" sz="1200" b="1"/>
              <a:pPr algn="r" eaLnBrk="1" hangingPunct="1">
                <a:defRPr/>
              </a:pPr>
              <a:t>‹#›</a:t>
            </a:fld>
            <a:endParaRPr lang="en-US" altLang="ko-KR" sz="1200" b="1"/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 rotWithShape="1">
          <a:blip r:embed="rId5"/>
          <a:stretch>
            <a:fillRect/>
          </a:stretch>
        </p:blipFill>
        <p:spPr>
          <a:xfrm>
            <a:off x="44450" y="6452770"/>
            <a:ext cx="1431206" cy="40523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</p:sldLayoutIdLst>
  <p:transition/>
  <p:hf hdr="0" ftr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rgbClr val="2C3A50"/>
          </a:solidFill>
          <a:latin typeface="Times New Roman"/>
          <a:ea typeface="굴림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4400">
          <a:solidFill>
            <a:srgbClr val="2C3A50"/>
          </a:solidFill>
          <a:latin typeface="Times New Roman"/>
          <a:ea typeface="굴림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4400">
          <a:solidFill>
            <a:srgbClr val="2C3A50"/>
          </a:solidFill>
          <a:latin typeface="Times New Roman"/>
          <a:ea typeface="굴림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4400">
          <a:solidFill>
            <a:srgbClr val="2C3A50"/>
          </a:solidFill>
          <a:latin typeface="Times New Roman"/>
          <a:ea typeface="굴림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4400">
          <a:solidFill>
            <a:srgbClr val="2C3A50"/>
          </a:solidFill>
          <a:latin typeface="Times New Roman"/>
          <a:ea typeface="굴림"/>
        </a:defRPr>
      </a:lvl5pPr>
      <a:lvl6pPr marL="457200" algn="l" rtl="0" fontAlgn="base" latinLnBrk="1">
        <a:spcBef>
          <a:spcPct val="0"/>
        </a:spcBef>
        <a:spcAft>
          <a:spcPct val="0"/>
        </a:spcAft>
        <a:defRPr sz="4400">
          <a:solidFill>
            <a:srgbClr val="2C3A50"/>
          </a:solidFill>
          <a:latin typeface="Times New Roman"/>
          <a:ea typeface="굴림"/>
        </a:defRPr>
      </a:lvl6pPr>
      <a:lvl7pPr marL="914400" algn="l" rtl="0" fontAlgn="base" latinLnBrk="1">
        <a:spcBef>
          <a:spcPct val="0"/>
        </a:spcBef>
        <a:spcAft>
          <a:spcPct val="0"/>
        </a:spcAft>
        <a:defRPr sz="4400">
          <a:solidFill>
            <a:srgbClr val="2C3A50"/>
          </a:solidFill>
          <a:latin typeface="Times New Roman"/>
          <a:ea typeface="굴림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sz="4400">
          <a:solidFill>
            <a:srgbClr val="2C3A50"/>
          </a:solidFill>
          <a:latin typeface="Times New Roman"/>
          <a:ea typeface="굴림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sz="4400">
          <a:solidFill>
            <a:srgbClr val="2C3A50"/>
          </a:solidFill>
          <a:latin typeface="Times New Roman"/>
          <a:ea typeface="굴림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맑은 고딕"/>
        <a:buChar char="◈"/>
        <a:defRPr sz="2000" kern="1200">
          <a:solidFill>
            <a:srgbClr val="2C3A50"/>
          </a:solidFill>
          <a:latin typeface="Times New Roman"/>
          <a:ea typeface="굴림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Wingdings"/>
        <a:buChar char="v"/>
        <a:defRPr kern="1200">
          <a:solidFill>
            <a:srgbClr val="2C3A50"/>
          </a:solidFill>
          <a:latin typeface="Times New Roman"/>
          <a:ea typeface="굴림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SzPct val="90000"/>
        <a:buFont typeface="Wingdings"/>
        <a:buChar char="u"/>
        <a:defRPr sz="1600" kern="1200">
          <a:solidFill>
            <a:srgbClr val="2C3A50"/>
          </a:solidFill>
          <a:latin typeface="Times New Roman"/>
          <a:ea typeface="굴림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Wingdings"/>
        <a:buChar char="§"/>
        <a:defRPr sz="1400" kern="1200">
          <a:solidFill>
            <a:srgbClr val="2C3A50"/>
          </a:solidFill>
          <a:latin typeface="Times New Roman"/>
          <a:ea typeface="굴림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SzPct val="90000"/>
        <a:buFont typeface="Times New Roman"/>
        <a:buChar char="+"/>
        <a:defRPr sz="1200" kern="1200">
          <a:solidFill>
            <a:srgbClr val="2C3A50"/>
          </a:solidFill>
          <a:latin typeface="Times New Roman"/>
          <a:ea typeface="굴림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tiff"/><Relationship Id="rId4" Type="http://schemas.openxmlformats.org/officeDocument/2006/relationships/image" Target="../media/image6.tif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/>
              <a:t>Data Structure(</a:t>
            </a:r>
            <a:r>
              <a:rPr lang="ko-KR" altLang="en-US"/>
              <a:t>실습</a:t>
            </a:r>
            <a:r>
              <a:rPr lang="en-US" altLang="ko-KR"/>
              <a:t>)</a:t>
            </a:r>
          </a:p>
        </p:txBody>
      </p:sp>
      <p:sp>
        <p:nvSpPr>
          <p:cNvPr id="3075" name="Rectang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dirty="0"/>
              <a:t>2019.11.19(</a:t>
            </a:r>
            <a:r>
              <a:rPr lang="ko-KR" altLang="en-US" dirty="0"/>
              <a:t>화</a:t>
            </a:r>
            <a:r>
              <a:rPr lang="en-US" altLang="ko-KR" dirty="0"/>
              <a:t>)</a:t>
            </a:r>
          </a:p>
          <a:p>
            <a:pPr eaLnBrk="1" hangingPunct="1">
              <a:defRPr/>
            </a:pPr>
            <a:r>
              <a:rPr lang="en-US" altLang="ko-KR" dirty="0"/>
              <a:t>TA :  </a:t>
            </a:r>
            <a:r>
              <a:rPr lang="ko-KR" altLang="en-US" dirty="0" err="1"/>
              <a:t>서상원</a:t>
            </a:r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Contents</a:t>
            </a:r>
          </a:p>
        </p:txBody>
      </p:sp>
      <p:graphicFrame>
        <p:nvGraphicFramePr>
          <p:cNvPr id="4" name="내용 개체 틀 41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2629495"/>
              </p:ext>
            </p:extLst>
          </p:nvPr>
        </p:nvGraphicFramePr>
        <p:xfrm>
          <a:off x="479376" y="980728"/>
          <a:ext cx="8312266" cy="5223841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847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91450">
                  <a:extLst>
                    <a:ext uri="{9D8B030D-6E8A-4147-A177-3AD203B41FA5}">
                      <a16:colId xmlns:a16="http://schemas.microsoft.com/office/drawing/2014/main" val="2965518738"/>
                    </a:ext>
                  </a:extLst>
                </a:gridCol>
              </a:tblGrid>
              <a:tr h="32853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구분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내용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비고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953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OT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428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포인터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클래스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연결리스트</a:t>
                      </a:r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853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스택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853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큐</a:t>
                      </a:r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853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순환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재귀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853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6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그래프</a:t>
                      </a:r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853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7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Bfs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dfs</a:t>
                      </a:r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853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8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이진탐색트리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853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9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중간고사</a:t>
                      </a:r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>
                        <a:defRPr/>
                      </a:pPr>
                      <a:endParaRPr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853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AVL Tree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853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11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정렬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탐색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 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2853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12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정렬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탐색 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2853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13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정렬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탐색 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2853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</a:rPr>
                        <a:t>14</a:t>
                      </a: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Minimum spanning tree, shortest path tree, Heap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28537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</a:rPr>
                        <a:t>15</a:t>
                      </a: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기말고사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8C62FE-7BDF-C44E-AC51-134B07338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탐색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D60EEA-B6F3-A543-978F-01FC641A1E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/>
              <a:t>원하는 값을 찾는 작업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 err="1"/>
              <a:t>순차탐색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 err="1"/>
              <a:t>이진탐색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0871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104282-F80D-904E-A263-7643C4F9A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err="1"/>
              <a:t>순차탐색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723F03-880B-B74F-BCCF-9E4FD36F8A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/>
              <a:t>배열의 맨 앞부터 맨 끝까지 순서대로 탐색을 진행하는 알고리즘</a:t>
            </a:r>
          </a:p>
        </p:txBody>
      </p:sp>
    </p:spTree>
    <p:extLst>
      <p:ext uri="{BB962C8B-B14F-4D97-AF65-F5344CB8AC3E}">
        <p14:creationId xmlns:p14="http://schemas.microsoft.com/office/powerpoint/2010/main" val="1741485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B3620E-7988-9747-A424-EFCBC49B7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err="1"/>
              <a:t>이진탐색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DB467E-ACD6-2345-849C-EDAA6BDB1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/>
              <a:t>3</a:t>
            </a:r>
            <a:r>
              <a:rPr kumimoji="1" lang="ko-KR" altLang="en-US" dirty="0"/>
              <a:t>을 찾는 경우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BF46FB6-423F-104B-9559-D759EC0496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7674" y="1412776"/>
            <a:ext cx="5868652" cy="104615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FA3AA56-4E76-1B4D-B6F0-2DE6649D5D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7674" y="3168071"/>
            <a:ext cx="5868652" cy="105997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2E4DF36-A404-D84C-9D97-699B3C0282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42218" y="4885483"/>
            <a:ext cx="5864108" cy="1017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298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1F70EE-E087-E34D-B350-6B6699428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err="1"/>
              <a:t>이진탐색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7C7D27-50E0-B343-9AB2-69E00C0ECA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/>
              <a:t>종료조건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탐색 </a:t>
            </a:r>
            <a:r>
              <a:rPr kumimoji="1" lang="ko-KR" altLang="en-US" dirty="0" err="1"/>
              <a:t>실패시</a:t>
            </a:r>
            <a:r>
              <a:rPr kumimoji="1" lang="ko-KR" altLang="en-US" dirty="0"/>
              <a:t> 시작 인덱스가 마지막 인덱스보다 큰 경우 탐색 종료</a:t>
            </a:r>
          </a:p>
        </p:txBody>
      </p:sp>
    </p:spTree>
    <p:extLst>
      <p:ext uri="{BB962C8B-B14F-4D97-AF65-F5344CB8AC3E}">
        <p14:creationId xmlns:p14="http://schemas.microsoft.com/office/powerpoint/2010/main" val="911134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B68196-5B73-BA46-9C6E-AB36A6FFC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과제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557755-FF18-4540-B706-CCA41EAF16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 err="1"/>
              <a:t>Github</a:t>
            </a:r>
            <a:r>
              <a:rPr kumimoji="1" lang="ko-KR" altLang="en-US" dirty="0"/>
              <a:t>에서 정렬 </a:t>
            </a:r>
            <a:r>
              <a:rPr kumimoji="1" lang="ko-KR" altLang="en-US" dirty="0" err="1"/>
              <a:t>과제용</a:t>
            </a:r>
            <a:r>
              <a:rPr kumimoji="1" lang="ko-KR" altLang="en-US" dirty="0"/>
              <a:t> 데이터를 </a:t>
            </a:r>
            <a:r>
              <a:rPr kumimoji="1" lang="ko-KR" altLang="en-US" dirty="0" err="1"/>
              <a:t>입력받아</a:t>
            </a:r>
            <a:r>
              <a:rPr kumimoji="1" lang="ko-KR" altLang="en-US" dirty="0"/>
              <a:t> 정렬하고 탐색하는 프로그램</a:t>
            </a:r>
            <a:endParaRPr kumimoji="1" lang="en-US" altLang="ko-KR" dirty="0"/>
          </a:p>
          <a:p>
            <a:pPr lvl="1"/>
            <a:r>
              <a:rPr kumimoji="1" lang="en-US" altLang="ko-KR" dirty="0" err="1"/>
              <a:t>Github</a:t>
            </a:r>
            <a:r>
              <a:rPr kumimoji="1" lang="ko-KR" altLang="en-US" dirty="0"/>
              <a:t>에 올려놓은 </a:t>
            </a:r>
            <a:r>
              <a:rPr kumimoji="1" lang="en-US" altLang="ko-KR" dirty="0"/>
              <a:t>csv</a:t>
            </a:r>
            <a:r>
              <a:rPr kumimoji="1" lang="ko-KR" altLang="en-US" dirty="0"/>
              <a:t>파일을 </a:t>
            </a:r>
            <a:r>
              <a:rPr kumimoji="1" lang="ko-KR" altLang="en-US" dirty="0" err="1"/>
              <a:t>입력받아</a:t>
            </a:r>
            <a:r>
              <a:rPr kumimoji="1" lang="ko-KR" altLang="en-US" dirty="0"/>
              <a:t> 정렬</a:t>
            </a:r>
            <a:endParaRPr kumimoji="1" lang="en-US" altLang="ko-KR" dirty="0"/>
          </a:p>
          <a:p>
            <a:pPr lvl="2"/>
            <a:r>
              <a:rPr kumimoji="1" lang="ko-KR" altLang="en-US" dirty="0" err="1"/>
              <a:t>파일입출력</a:t>
            </a:r>
            <a:r>
              <a:rPr kumimoji="1" lang="ko-KR" altLang="en-US" dirty="0"/>
              <a:t> 사용하면 </a:t>
            </a:r>
            <a:r>
              <a:rPr kumimoji="1" lang="ko-KR" altLang="en-US" dirty="0" err="1"/>
              <a:t>입력받기</a:t>
            </a:r>
            <a:r>
              <a:rPr kumimoji="1" lang="ko-KR" altLang="en-US" dirty="0"/>
              <a:t> 가능</a:t>
            </a:r>
            <a:endParaRPr kumimoji="1" lang="en-US" altLang="ko-KR" dirty="0"/>
          </a:p>
          <a:p>
            <a:r>
              <a:rPr kumimoji="1" lang="ko-KR" altLang="en-US" dirty="0" err="1"/>
              <a:t>순차탐색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이진탐색</a:t>
            </a:r>
            <a:r>
              <a:rPr kumimoji="1" lang="ko-KR" altLang="en-US" dirty="0"/>
              <a:t> 구현하기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정렬할 때</a:t>
            </a:r>
            <a:r>
              <a:rPr kumimoji="1" lang="en-US" altLang="ko-KR" dirty="0"/>
              <a:t>,</a:t>
            </a:r>
            <a:r>
              <a:rPr kumimoji="1" lang="ko-KR" altLang="en-US" dirty="0"/>
              <a:t> 여태까지 구현했던 정렬 중 하나 선택해서 구현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소스코드 포함 시 정렬 부분 모두 제출</a:t>
            </a:r>
            <a:endParaRPr kumimoji="1" lang="en-US" altLang="ko-KR" dirty="0"/>
          </a:p>
          <a:p>
            <a:r>
              <a:rPr kumimoji="1" lang="ko-KR" altLang="en-US" dirty="0"/>
              <a:t>과제 구현 시 컴퓨터로 시간 측정하는 방법으로 각 탐색 시간 비교</a:t>
            </a:r>
            <a:endParaRPr kumimoji="1" lang="en-US" altLang="ko-KR" dirty="0"/>
          </a:p>
          <a:p>
            <a:pPr lvl="1"/>
            <a:r>
              <a:rPr kumimoji="1" lang="ko-KR" altLang="en-US" dirty="0">
                <a:solidFill>
                  <a:srgbClr val="FF0000"/>
                </a:solidFill>
              </a:rPr>
              <a:t>같은 배열</a:t>
            </a:r>
            <a:r>
              <a:rPr kumimoji="1" lang="ko-KR" altLang="en-US" dirty="0"/>
              <a:t>에서 </a:t>
            </a:r>
            <a:r>
              <a:rPr kumimoji="1" lang="ko-KR" altLang="en-US" dirty="0" err="1"/>
              <a:t>탐색해야됨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en-US" altLang="ko-KR" dirty="0"/>
              <a:t>(</a:t>
            </a:r>
            <a:r>
              <a:rPr kumimoji="1" lang="ko-KR" altLang="en-US" dirty="0"/>
              <a:t> 순차는 정렬안한데이터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이진탐색은</a:t>
            </a:r>
            <a:r>
              <a:rPr kumimoji="1" lang="ko-KR" altLang="en-US" dirty="0"/>
              <a:t> 정렬한 데이터 로 탐색하면 </a:t>
            </a:r>
            <a:r>
              <a:rPr kumimoji="1" lang="en-US" altLang="ko-KR" dirty="0"/>
              <a:t>X)</a:t>
            </a:r>
          </a:p>
          <a:p>
            <a:endParaRPr kumimoji="1" lang="en-US" altLang="ko-KR" dirty="0"/>
          </a:p>
          <a:p>
            <a:r>
              <a:rPr kumimoji="1" lang="ko-KR" altLang="en-US" dirty="0"/>
              <a:t>보고서 및 소스코드 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/>
              <a:t>2019.12.03</a:t>
            </a:r>
            <a:r>
              <a:rPr kumimoji="1" lang="ko-KR" altLang="en-US" dirty="0"/>
              <a:t>까지 제출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보고서 </a:t>
            </a:r>
            <a:r>
              <a:rPr kumimoji="1" lang="en-US" altLang="ko-KR" dirty="0"/>
              <a:t>:</a:t>
            </a:r>
            <a:r>
              <a:rPr kumimoji="1" lang="ko-KR" altLang="en-US" dirty="0"/>
              <a:t> 수업시간까지 프린트해서 직접 제출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소스코드 </a:t>
            </a:r>
            <a:r>
              <a:rPr kumimoji="1" lang="en-US" altLang="ko-KR" dirty="0"/>
              <a:t>:</a:t>
            </a:r>
            <a:r>
              <a:rPr kumimoji="1" lang="ko-KR" altLang="en-US" dirty="0"/>
              <a:t> 이메일 제출</a:t>
            </a:r>
            <a:endParaRPr kumimoji="1" lang="en-US" altLang="ko-KR" dirty="0"/>
          </a:p>
          <a:p>
            <a:pPr lvl="2"/>
            <a:r>
              <a:rPr kumimoji="1" lang="ko-KR" altLang="en-US" dirty="0"/>
              <a:t>소스코드는 이메일로</a:t>
            </a:r>
            <a:r>
              <a:rPr kumimoji="1" lang="en-US" altLang="ko-KR" dirty="0"/>
              <a:t> [</a:t>
            </a:r>
            <a:r>
              <a:rPr kumimoji="1" lang="ko-KR" altLang="en-US" dirty="0"/>
              <a:t>자료구조</a:t>
            </a:r>
            <a:r>
              <a:rPr kumimoji="1" lang="en-US" altLang="ko-KR" dirty="0"/>
              <a:t>_</a:t>
            </a:r>
            <a:r>
              <a:rPr kumimoji="1" lang="ko-KR" altLang="en-US" dirty="0"/>
              <a:t>실습</a:t>
            </a:r>
            <a:r>
              <a:rPr kumimoji="1" lang="en-US" altLang="ko-KR" dirty="0"/>
              <a:t>][12</a:t>
            </a:r>
            <a:r>
              <a:rPr kumimoji="1" lang="ko-KR" altLang="en-US" dirty="0"/>
              <a:t>주차</a:t>
            </a:r>
            <a:r>
              <a:rPr kumimoji="1" lang="en-US" altLang="ko-KR" dirty="0"/>
              <a:t>][</a:t>
            </a:r>
            <a:r>
              <a:rPr kumimoji="1" lang="ko-KR" altLang="en-US" dirty="0"/>
              <a:t>학번</a:t>
            </a:r>
            <a:r>
              <a:rPr kumimoji="1" lang="en-US" altLang="ko-KR" dirty="0"/>
              <a:t>][</a:t>
            </a:r>
            <a:r>
              <a:rPr kumimoji="1" lang="ko-KR" altLang="en-US" dirty="0"/>
              <a:t>이름</a:t>
            </a:r>
            <a:r>
              <a:rPr kumimoji="1" lang="en-US" altLang="ko-KR" dirty="0"/>
              <a:t>].zip </a:t>
            </a:r>
            <a:r>
              <a:rPr kumimoji="1" lang="ko-KR" altLang="en-US" dirty="0" err="1"/>
              <a:t>으로</a:t>
            </a:r>
            <a:r>
              <a:rPr kumimoji="1" lang="ko-KR" altLang="en-US" dirty="0"/>
              <a:t> 압축하여 제출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/>
              <a:t>자료구조 모든 실습 보고서는 </a:t>
            </a:r>
            <a:r>
              <a:rPr kumimoji="1" lang="en-US" altLang="ko-KR" dirty="0"/>
              <a:t>12.10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수업시간까지만</a:t>
            </a:r>
            <a:r>
              <a:rPr kumimoji="1" lang="en-US" altLang="ko-KR" dirty="0"/>
              <a:t> </a:t>
            </a:r>
            <a:r>
              <a:rPr kumimoji="1" lang="ko-KR" altLang="en-US" dirty="0" err="1"/>
              <a:t>제출받음</a:t>
            </a:r>
            <a:r>
              <a:rPr kumimoji="1" lang="en-US" altLang="ko-KR" dirty="0"/>
              <a:t>(</a:t>
            </a:r>
            <a:r>
              <a:rPr kumimoji="1" lang="ko-KR" altLang="en-US" dirty="0"/>
              <a:t> 이후에는 보고서 받지 않음</a:t>
            </a:r>
            <a:r>
              <a:rPr kumimoji="1" lang="en-US" altLang="ko-KR" dirty="0"/>
              <a:t>)</a:t>
            </a:r>
          </a:p>
          <a:p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13270292"/>
      </p:ext>
    </p:extLst>
  </p:cSld>
  <p:clrMapOvr>
    <a:masterClrMapping/>
  </p:clrMapOvr>
</p:sld>
</file>

<file path=ppt/theme/theme1.xml><?xml version="1.0" encoding="utf-8"?>
<a:theme xmlns:a="http://schemas.openxmlformats.org/drawingml/2006/main" name="기본페이지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2C3A5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2090</TotalTime>
  <Words>296</Words>
  <Application>Microsoft Macintosh PowerPoint</Application>
  <PresentationFormat>화면 슬라이드 쇼(4:3)</PresentationFormat>
  <Paragraphs>84</Paragraphs>
  <Slides>7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맑은 고딕</vt:lpstr>
      <vt:lpstr>Arial</vt:lpstr>
      <vt:lpstr>Times New Roman</vt:lpstr>
      <vt:lpstr>Wingdings</vt:lpstr>
      <vt:lpstr>기본페이지</vt:lpstr>
      <vt:lpstr>Data Structure(실습)</vt:lpstr>
      <vt:lpstr>Contents</vt:lpstr>
      <vt:lpstr>탐색</vt:lpstr>
      <vt:lpstr>순차탐색</vt:lpstr>
      <vt:lpstr>이진탐색</vt:lpstr>
      <vt:lpstr>이진탐색</vt:lpstr>
      <vt:lpstr>과제</vt:lpstr>
    </vt:vector>
  </TitlesOfParts>
  <Manager/>
  <Company>SereneVoyage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winter</dc:creator>
  <cp:lastModifiedBy>서상원</cp:lastModifiedBy>
  <cp:revision>462</cp:revision>
  <dcterms:created xsi:type="dcterms:W3CDTF">2007-05-16T01:38:22Z</dcterms:created>
  <dcterms:modified xsi:type="dcterms:W3CDTF">2019-11-26T01:14:32Z</dcterms:modified>
  <cp:version>0906.0100.01</cp:version>
</cp:coreProperties>
</file>