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752" r:id="rId2"/>
    <p:sldId id="2891" r:id="rId3"/>
    <p:sldId id="2876" r:id="rId4"/>
    <p:sldId id="2941" r:id="rId5"/>
    <p:sldId id="2939" r:id="rId6"/>
    <p:sldId id="2942" r:id="rId7"/>
    <p:sldId id="2938" r:id="rId8"/>
    <p:sldId id="2892" r:id="rId9"/>
    <p:sldId id="2759" r:id="rId10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58" userDrawn="1">
          <p15:clr>
            <a:srgbClr val="A4A3A4"/>
          </p15:clr>
        </p15:guide>
        <p15:guide id="2" orient="horz" pos="4206" userDrawn="1">
          <p15:clr>
            <a:srgbClr val="A4A3A4"/>
          </p15:clr>
        </p15:guide>
        <p15:guide id="3" pos="4050" userDrawn="1">
          <p15:clr>
            <a:srgbClr val="A4A3A4"/>
          </p15:clr>
        </p15:guide>
        <p15:guide id="4" pos="554" userDrawn="1">
          <p15:clr>
            <a:srgbClr val="A4A3A4"/>
          </p15:clr>
        </p15:guide>
        <p15:guide id="5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019"/>
    <a:srgbClr val="334859"/>
    <a:srgbClr val="008C8A"/>
    <a:srgbClr val="005D40"/>
    <a:srgbClr val="F29548"/>
    <a:srgbClr val="F18D3B"/>
    <a:srgbClr val="EE7919"/>
    <a:srgbClr val="F8B566"/>
    <a:srgbClr val="EB6300"/>
    <a:srgbClr val="E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31" autoAdjust="0"/>
  </p:normalViewPr>
  <p:slideViewPr>
    <p:cSldViewPr showGuides="1">
      <p:cViewPr varScale="1">
        <p:scale>
          <a:sx n="71" d="100"/>
          <a:sy n="71" d="100"/>
        </p:scale>
        <p:origin x="-989" y="-91"/>
      </p:cViewPr>
      <p:guideLst>
        <p:guide orient="horz" pos="458"/>
        <p:guide orient="horz" pos="4206"/>
        <p:guide pos="4050"/>
        <p:guide pos="554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2023-1-10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21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2023-1-10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9613" y="6429375"/>
            <a:ext cx="25923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2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59F6A9F9-3EDF-4BB6-8325-2BAFBDAC6DAE}" type="datetimeFigureOut">
              <a:rPr lang="zh-CN" altLang="en-US" smtClean="0"/>
              <a:pPr/>
              <a:t>2023-1-10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3596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ADA317DB-6ADD-43E7-9865-DA1DC50375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9613" y="6429375"/>
            <a:ext cx="259238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2" cstate="print"/>
          <a:srcRect t="24187" b="9815"/>
          <a:stretch>
            <a:fillRect/>
          </a:stretch>
        </p:blipFill>
        <p:spPr bwMode="auto">
          <a:xfrm>
            <a:off x="164679" y="303957"/>
            <a:ext cx="3738245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直线"/>
          <p:cNvSpPr>
            <a:spLocks noChangeShapeType="1"/>
          </p:cNvSpPr>
          <p:nvPr/>
        </p:nvSpPr>
        <p:spPr bwMode="auto">
          <a:xfrm>
            <a:off x="3332778" y="2608213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线"/>
          <p:cNvSpPr>
            <a:spLocks noChangeShapeType="1"/>
          </p:cNvSpPr>
          <p:nvPr/>
        </p:nvSpPr>
        <p:spPr bwMode="auto">
          <a:xfrm>
            <a:off x="3332778" y="4912469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72791" y="2883178"/>
            <a:ext cx="10036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二代央行内部（企业）评级系统 </a:t>
            </a:r>
            <a:endParaRPr lang="en-US" altLang="zh-CN" sz="54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切换方案讲解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/>
          <p:cNvSpPr/>
          <p:nvPr/>
        </p:nvSpPr>
        <p:spPr>
          <a:xfrm flipV="1">
            <a:off x="20663" y="3332790"/>
            <a:ext cx="4464496" cy="2755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4085" tIns="47043" rIns="94085" bIns="4704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3333031" y="3332790"/>
            <a:ext cx="2003091" cy="2083735"/>
            <a:chOff x="3225639" y="4543565"/>
            <a:chExt cx="1735762" cy="1734334"/>
          </a:xfrm>
        </p:grpSpPr>
        <p:sp>
          <p:nvSpPr>
            <p:cNvPr id="19" name="椭圆 18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4135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135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14"/>
          <p:cNvSpPr/>
          <p:nvPr/>
        </p:nvSpPr>
        <p:spPr>
          <a:xfrm>
            <a:off x="20663" y="2752229"/>
            <a:ext cx="7848872" cy="340686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4085" tIns="47043" rIns="94085" bIns="4704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6730540" y="1024037"/>
            <a:ext cx="2003091" cy="2085451"/>
            <a:chOff x="6131016" y="674750"/>
            <a:chExt cx="1735762" cy="1735763"/>
          </a:xfrm>
        </p:grpSpPr>
        <p:sp>
          <p:nvSpPr>
            <p:cNvPr id="17" name="椭圆 1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4135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135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14"/>
          <p:cNvSpPr/>
          <p:nvPr/>
        </p:nvSpPr>
        <p:spPr>
          <a:xfrm flipV="1">
            <a:off x="6487709" y="3256284"/>
            <a:ext cx="6278370" cy="27058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4085" tIns="47043" rIns="94085" bIns="47043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5578412" y="3256285"/>
            <a:ext cx="2003091" cy="2083735"/>
            <a:chOff x="5227325" y="4543565"/>
            <a:chExt cx="1735762" cy="1734334"/>
          </a:xfrm>
        </p:grpSpPr>
        <p:sp>
          <p:nvSpPr>
            <p:cNvPr id="15" name="椭圆 14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4800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en-US" altLang="zh-CN" sz="4135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135" b="1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5"/>
          <p:cNvSpPr txBox="1"/>
          <p:nvPr/>
        </p:nvSpPr>
        <p:spPr>
          <a:xfrm>
            <a:off x="1915267" y="1641779"/>
            <a:ext cx="3894699" cy="1137278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将一代央行内部（企业）评级系统现有用户逐步切换至二代央行内部（企业）评级系统，切换完成后在二代央行内部（企业）评级系统开展业务操作。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1915267" y="1282489"/>
            <a:ext cx="2054080" cy="341226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用户切换</a:t>
            </a:r>
          </a:p>
        </p:txBody>
      </p:sp>
      <p:sp>
        <p:nvSpPr>
          <p:cNvPr id="11" name="TextBox 17"/>
          <p:cNvSpPr txBox="1"/>
          <p:nvPr/>
        </p:nvSpPr>
        <p:spPr>
          <a:xfrm>
            <a:off x="740743" y="5355885"/>
            <a:ext cx="3956490" cy="602451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用户切换完成后，自二代系统上线至用户切换完成期间产生的增量数据迁移至新系统。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748426" y="5051749"/>
            <a:ext cx="2054080" cy="341226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数据迁移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7935276" y="4352508"/>
            <a:ext cx="3894699" cy="602451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用户和数据切换全部完成后，对一代系统资源和数据进行处置，完成一代系统下线工作。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7942961" y="4048373"/>
            <a:ext cx="2054080" cy="341226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一代系统下线</a:t>
            </a:r>
          </a:p>
        </p:txBody>
      </p:sp>
      <p:sp>
        <p:nvSpPr>
          <p:cNvPr id="21" name="椭圆 20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"/>
          <p:cNvSpPr txBox="1"/>
          <p:nvPr/>
        </p:nvSpPr>
        <p:spPr>
          <a:xfrm>
            <a:off x="1017270" y="358775"/>
            <a:ext cx="74549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一二代央行内部（企业）评级系统切换任务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>
            <a:off x="678219" y="4982546"/>
            <a:ext cx="11687472" cy="0"/>
          </a:xfrm>
          <a:prstGeom prst="line">
            <a:avLst/>
          </a:prstGeom>
          <a:ln w="3175">
            <a:solidFill>
              <a:srgbClr val="7F8C8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9"/>
          <p:cNvSpPr/>
          <p:nvPr/>
        </p:nvSpPr>
        <p:spPr>
          <a:xfrm>
            <a:off x="596727" y="4897486"/>
            <a:ext cx="191860" cy="2094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164679" y="5163319"/>
            <a:ext cx="1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2022.10</a:t>
            </a:r>
          </a:p>
        </p:txBody>
      </p:sp>
      <p:sp>
        <p:nvSpPr>
          <p:cNvPr id="12" name="Rounded Rectangle 18"/>
          <p:cNvSpPr/>
          <p:nvPr/>
        </p:nvSpPr>
        <p:spPr>
          <a:xfrm>
            <a:off x="678218" y="4224979"/>
            <a:ext cx="5463125" cy="1225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ounded Rectangle 21"/>
          <p:cNvSpPr/>
          <p:nvPr/>
        </p:nvSpPr>
        <p:spPr>
          <a:xfrm>
            <a:off x="8827833" y="3441411"/>
            <a:ext cx="3083528" cy="17491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22"/>
          <p:cNvSpPr txBox="1"/>
          <p:nvPr/>
        </p:nvSpPr>
        <p:spPr>
          <a:xfrm>
            <a:off x="668735" y="284804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2022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10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—2024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一二代央行内部（企业）评级系统并行运行，同时提供对机构提供访问。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9081186" y="1734825"/>
            <a:ext cx="2576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2024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4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月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30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日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一代央行内部（企业）评级系统下线，对相关资源和数据进行回收处理。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668735" y="2260645"/>
            <a:ext cx="660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3" name="Rectangle 29"/>
          <p:cNvSpPr/>
          <p:nvPr/>
        </p:nvSpPr>
        <p:spPr>
          <a:xfrm>
            <a:off x="9081186" y="1242675"/>
            <a:ext cx="660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8" name="TextBox 17"/>
          <p:cNvSpPr txBox="1"/>
          <p:nvPr/>
        </p:nvSpPr>
        <p:spPr>
          <a:xfrm>
            <a:off x="11253912" y="512849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2024.4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.30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Oval 11"/>
          <p:cNvSpPr/>
          <p:nvPr/>
        </p:nvSpPr>
        <p:spPr>
          <a:xfrm>
            <a:off x="12255323" y="4877827"/>
            <a:ext cx="191860" cy="2094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"/>
          <p:cNvSpPr txBox="1"/>
          <p:nvPr/>
        </p:nvSpPr>
        <p:spPr>
          <a:xfrm>
            <a:off x="1017270" y="358775"/>
            <a:ext cx="44760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切换进度安排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 animBg="1"/>
      <p:bldP spid="15" grpId="0" animBg="1"/>
      <p:bldP spid="16" grpId="0"/>
      <p:bldP spid="19" grpId="0"/>
      <p:bldP spid="20" grpId="0"/>
      <p:bldP spid="23" grpId="0"/>
      <p:bldP spid="2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72591" y="1293827"/>
            <a:ext cx="418625" cy="480060"/>
            <a:chOff x="5211482" y="630575"/>
            <a:chExt cx="348854" cy="400050"/>
          </a:xfrm>
        </p:grpSpPr>
        <p:sp>
          <p:nvSpPr>
            <p:cNvPr id="4" name="Freeform 74"/>
            <p:cNvSpPr/>
            <p:nvPr/>
          </p:nvSpPr>
          <p:spPr bwMode="auto">
            <a:xfrm>
              <a:off x="5211482" y="630575"/>
              <a:ext cx="348854" cy="400050"/>
            </a:xfrm>
            <a:custGeom>
              <a:avLst/>
              <a:gdLst>
                <a:gd name="T0" fmla="*/ 0 w 293"/>
                <a:gd name="T1" fmla="*/ 85 h 336"/>
                <a:gd name="T2" fmla="*/ 144 w 293"/>
                <a:gd name="T3" fmla="*/ 0 h 336"/>
                <a:gd name="T4" fmla="*/ 291 w 293"/>
                <a:gd name="T5" fmla="*/ 80 h 336"/>
                <a:gd name="T6" fmla="*/ 293 w 293"/>
                <a:gd name="T7" fmla="*/ 249 h 336"/>
                <a:gd name="T8" fmla="*/ 149 w 293"/>
                <a:gd name="T9" fmla="*/ 336 h 336"/>
                <a:gd name="T10" fmla="*/ 2 w 293"/>
                <a:gd name="T11" fmla="*/ 253 h 336"/>
                <a:gd name="T12" fmla="*/ 0 w 293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3" y="249"/>
                  </a:lnTo>
                  <a:lnTo>
                    <a:pt x="149" y="336"/>
                  </a:lnTo>
                  <a:lnTo>
                    <a:pt x="2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275776" y="721063"/>
              <a:ext cx="217885" cy="194072"/>
              <a:chOff x="10034270" y="674688"/>
              <a:chExt cx="290513" cy="258763"/>
            </a:xfrm>
          </p:grpSpPr>
          <p:sp>
            <p:nvSpPr>
              <p:cNvPr id="6" name="Freeform 75"/>
              <p:cNvSpPr/>
              <p:nvPr/>
            </p:nvSpPr>
            <p:spPr bwMode="auto">
              <a:xfrm>
                <a:off x="10061258" y="722313"/>
                <a:ext cx="239713" cy="211138"/>
              </a:xfrm>
              <a:custGeom>
                <a:avLst/>
                <a:gdLst>
                  <a:gd name="T0" fmla="*/ 34 w 64"/>
                  <a:gd name="T1" fmla="*/ 1 h 56"/>
                  <a:gd name="T2" fmla="*/ 28 w 64"/>
                  <a:gd name="T3" fmla="*/ 1 h 56"/>
                  <a:gd name="T4" fmla="*/ 3 w 64"/>
                  <a:gd name="T5" fmla="*/ 16 h 56"/>
                  <a:gd name="T6" fmla="*/ 0 w 64"/>
                  <a:gd name="T7" fmla="*/ 21 h 56"/>
                  <a:gd name="T8" fmla="*/ 0 w 64"/>
                  <a:gd name="T9" fmla="*/ 53 h 56"/>
                  <a:gd name="T10" fmla="*/ 4 w 64"/>
                  <a:gd name="T11" fmla="*/ 56 h 56"/>
                  <a:gd name="T12" fmla="*/ 19 w 64"/>
                  <a:gd name="T13" fmla="*/ 56 h 56"/>
                  <a:gd name="T14" fmla="*/ 22 w 64"/>
                  <a:gd name="T15" fmla="*/ 53 h 56"/>
                  <a:gd name="T16" fmla="*/ 22 w 64"/>
                  <a:gd name="T17" fmla="*/ 38 h 56"/>
                  <a:gd name="T18" fmla="*/ 26 w 64"/>
                  <a:gd name="T19" fmla="*/ 35 h 56"/>
                  <a:gd name="T20" fmla="*/ 39 w 64"/>
                  <a:gd name="T21" fmla="*/ 35 h 56"/>
                  <a:gd name="T22" fmla="*/ 42 w 64"/>
                  <a:gd name="T23" fmla="*/ 38 h 56"/>
                  <a:gd name="T24" fmla="*/ 42 w 64"/>
                  <a:gd name="T25" fmla="*/ 53 h 56"/>
                  <a:gd name="T26" fmla="*/ 46 w 64"/>
                  <a:gd name="T27" fmla="*/ 56 h 56"/>
                  <a:gd name="T28" fmla="*/ 60 w 64"/>
                  <a:gd name="T29" fmla="*/ 56 h 56"/>
                  <a:gd name="T30" fmla="*/ 64 w 64"/>
                  <a:gd name="T31" fmla="*/ 53 h 56"/>
                  <a:gd name="T32" fmla="*/ 64 w 64"/>
                  <a:gd name="T33" fmla="*/ 21 h 56"/>
                  <a:gd name="T34" fmla="*/ 61 w 64"/>
                  <a:gd name="T35" fmla="*/ 16 h 56"/>
                  <a:gd name="T36" fmla="*/ 34 w 64"/>
                  <a:gd name="T37" fmla="*/ 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56">
                    <a:moveTo>
                      <a:pt x="34" y="1"/>
                    </a:moveTo>
                    <a:cubicBezTo>
                      <a:pt x="33" y="0"/>
                      <a:pt x="30" y="0"/>
                      <a:pt x="28" y="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7"/>
                      <a:pt x="0" y="19"/>
                      <a:pt x="0" y="2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2" y="56"/>
                      <a:pt x="4" y="56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56"/>
                      <a:pt x="22" y="54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6"/>
                      <a:pt x="24" y="35"/>
                      <a:pt x="26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0" y="35"/>
                      <a:pt x="42" y="36"/>
                      <a:pt x="42" y="38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54"/>
                      <a:pt x="44" y="56"/>
                      <a:pt x="46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2" y="56"/>
                      <a:pt x="64" y="54"/>
                      <a:pt x="64" y="53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9"/>
                      <a:pt x="62" y="17"/>
                      <a:pt x="61" y="16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7" name="Freeform 76"/>
              <p:cNvSpPr/>
              <p:nvPr/>
            </p:nvSpPr>
            <p:spPr bwMode="auto">
              <a:xfrm>
                <a:off x="10034270" y="674688"/>
                <a:ext cx="290513" cy="96838"/>
              </a:xfrm>
              <a:custGeom>
                <a:avLst/>
                <a:gdLst>
                  <a:gd name="T0" fmla="*/ 76 w 77"/>
                  <a:gd name="T1" fmla="*/ 25 h 26"/>
                  <a:gd name="T2" fmla="*/ 72 w 77"/>
                  <a:gd name="T3" fmla="*/ 25 h 26"/>
                  <a:gd name="T4" fmla="*/ 41 w 77"/>
                  <a:gd name="T5" fmla="*/ 7 h 26"/>
                  <a:gd name="T6" fmla="*/ 35 w 77"/>
                  <a:gd name="T7" fmla="*/ 7 h 26"/>
                  <a:gd name="T8" fmla="*/ 5 w 77"/>
                  <a:gd name="T9" fmla="*/ 25 h 26"/>
                  <a:gd name="T10" fmla="*/ 1 w 77"/>
                  <a:gd name="T11" fmla="*/ 25 h 26"/>
                  <a:gd name="T12" fmla="*/ 3 w 77"/>
                  <a:gd name="T13" fmla="*/ 21 h 26"/>
                  <a:gd name="T14" fmla="*/ 35 w 77"/>
                  <a:gd name="T15" fmla="*/ 2 h 26"/>
                  <a:gd name="T16" fmla="*/ 41 w 77"/>
                  <a:gd name="T17" fmla="*/ 1 h 26"/>
                  <a:gd name="T18" fmla="*/ 75 w 77"/>
                  <a:gd name="T19" fmla="*/ 21 h 26"/>
                  <a:gd name="T20" fmla="*/ 76 w 77"/>
                  <a:gd name="T21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26">
                    <a:moveTo>
                      <a:pt x="76" y="25"/>
                    </a:moveTo>
                    <a:cubicBezTo>
                      <a:pt x="76" y="26"/>
                      <a:pt x="74" y="26"/>
                      <a:pt x="72" y="25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9" y="6"/>
                      <a:pt x="37" y="6"/>
                      <a:pt x="35" y="7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6"/>
                      <a:pt x="2" y="26"/>
                      <a:pt x="1" y="25"/>
                    </a:cubicBezTo>
                    <a:cubicBezTo>
                      <a:pt x="0" y="24"/>
                      <a:pt x="1" y="22"/>
                      <a:pt x="3" y="2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1"/>
                      <a:pt x="39" y="0"/>
                      <a:pt x="41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22"/>
                      <a:pt x="77" y="24"/>
                      <a:pt x="76" y="25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498149" y="4576387"/>
            <a:ext cx="420053" cy="480060"/>
            <a:chOff x="6316116" y="3366042"/>
            <a:chExt cx="350044" cy="400050"/>
          </a:xfrm>
        </p:grpSpPr>
        <p:sp>
          <p:nvSpPr>
            <p:cNvPr id="9" name="Freeform 77"/>
            <p:cNvSpPr/>
            <p:nvPr/>
          </p:nvSpPr>
          <p:spPr bwMode="auto">
            <a:xfrm>
              <a:off x="6316116" y="3366042"/>
              <a:ext cx="350044" cy="400050"/>
            </a:xfrm>
            <a:custGeom>
              <a:avLst/>
              <a:gdLst>
                <a:gd name="T0" fmla="*/ 0 w 294"/>
                <a:gd name="T1" fmla="*/ 87 h 336"/>
                <a:gd name="T2" fmla="*/ 145 w 294"/>
                <a:gd name="T3" fmla="*/ 0 h 336"/>
                <a:gd name="T4" fmla="*/ 292 w 294"/>
                <a:gd name="T5" fmla="*/ 82 h 336"/>
                <a:gd name="T6" fmla="*/ 294 w 294"/>
                <a:gd name="T7" fmla="*/ 250 h 336"/>
                <a:gd name="T8" fmla="*/ 152 w 294"/>
                <a:gd name="T9" fmla="*/ 336 h 336"/>
                <a:gd name="T10" fmla="*/ 5 w 294"/>
                <a:gd name="T11" fmla="*/ 255 h 336"/>
                <a:gd name="T12" fmla="*/ 0 w 294"/>
                <a:gd name="T13" fmla="*/ 8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7"/>
                  </a:moveTo>
                  <a:lnTo>
                    <a:pt x="145" y="0"/>
                  </a:lnTo>
                  <a:lnTo>
                    <a:pt x="292" y="82"/>
                  </a:lnTo>
                  <a:lnTo>
                    <a:pt x="294" y="250"/>
                  </a:lnTo>
                  <a:lnTo>
                    <a:pt x="152" y="336"/>
                  </a:lnTo>
                  <a:lnTo>
                    <a:pt x="5" y="255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367313" y="3461292"/>
              <a:ext cx="236934" cy="247650"/>
              <a:chOff x="9734233" y="5894388"/>
              <a:chExt cx="315912" cy="330200"/>
            </a:xfrm>
          </p:grpSpPr>
          <p:sp>
            <p:nvSpPr>
              <p:cNvPr id="11" name="Freeform 78"/>
              <p:cNvSpPr/>
              <p:nvPr/>
            </p:nvSpPr>
            <p:spPr bwMode="auto">
              <a:xfrm>
                <a:off x="9734233" y="5916613"/>
                <a:ext cx="282575" cy="307975"/>
              </a:xfrm>
              <a:custGeom>
                <a:avLst/>
                <a:gdLst>
                  <a:gd name="T0" fmla="*/ 59 w 75"/>
                  <a:gd name="T1" fmla="*/ 44 h 82"/>
                  <a:gd name="T2" fmla="*/ 38 w 75"/>
                  <a:gd name="T3" fmla="*/ 40 h 82"/>
                  <a:gd name="T4" fmla="*/ 35 w 75"/>
                  <a:gd name="T5" fmla="*/ 18 h 82"/>
                  <a:gd name="T6" fmla="*/ 20 w 75"/>
                  <a:gd name="T7" fmla="*/ 0 h 82"/>
                  <a:gd name="T8" fmla="*/ 28 w 75"/>
                  <a:gd name="T9" fmla="*/ 49 h 82"/>
                  <a:gd name="T10" fmla="*/ 75 w 75"/>
                  <a:gd name="T11" fmla="*/ 63 h 82"/>
                  <a:gd name="T12" fmla="*/ 59 w 75"/>
                  <a:gd name="T13" fmla="*/ 4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82">
                    <a:moveTo>
                      <a:pt x="59" y="44"/>
                    </a:moveTo>
                    <a:cubicBezTo>
                      <a:pt x="59" y="44"/>
                      <a:pt x="53" y="55"/>
                      <a:pt x="38" y="40"/>
                    </a:cubicBezTo>
                    <a:cubicBezTo>
                      <a:pt x="23" y="23"/>
                      <a:pt x="35" y="18"/>
                      <a:pt x="35" y="1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0" y="18"/>
                      <a:pt x="28" y="49"/>
                    </a:cubicBezTo>
                    <a:cubicBezTo>
                      <a:pt x="58" y="82"/>
                      <a:pt x="75" y="63"/>
                      <a:pt x="75" y="63"/>
                    </a:cubicBez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12" name="Freeform 79"/>
              <p:cNvSpPr/>
              <p:nvPr/>
            </p:nvSpPr>
            <p:spPr bwMode="auto">
              <a:xfrm>
                <a:off x="9970770" y="6059488"/>
                <a:ext cx="79375" cy="87313"/>
              </a:xfrm>
              <a:custGeom>
                <a:avLst/>
                <a:gdLst>
                  <a:gd name="T0" fmla="*/ 50 w 50"/>
                  <a:gd name="T1" fmla="*/ 45 h 55"/>
                  <a:gd name="T2" fmla="*/ 38 w 50"/>
                  <a:gd name="T3" fmla="*/ 55 h 55"/>
                  <a:gd name="T4" fmla="*/ 0 w 50"/>
                  <a:gd name="T5" fmla="*/ 10 h 55"/>
                  <a:gd name="T6" fmla="*/ 10 w 50"/>
                  <a:gd name="T7" fmla="*/ 0 h 55"/>
                  <a:gd name="T8" fmla="*/ 50 w 50"/>
                  <a:gd name="T9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50" y="45"/>
                    </a:moveTo>
                    <a:lnTo>
                      <a:pt x="38" y="55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50" y="45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13" name="Freeform 80"/>
              <p:cNvSpPr/>
              <p:nvPr/>
            </p:nvSpPr>
            <p:spPr bwMode="auto">
              <a:xfrm>
                <a:off x="9819958" y="5894388"/>
                <a:ext cx="76200" cy="82550"/>
              </a:xfrm>
              <a:custGeom>
                <a:avLst/>
                <a:gdLst>
                  <a:gd name="T0" fmla="*/ 48 w 48"/>
                  <a:gd name="T1" fmla="*/ 43 h 52"/>
                  <a:gd name="T2" fmla="*/ 38 w 48"/>
                  <a:gd name="T3" fmla="*/ 52 h 52"/>
                  <a:gd name="T4" fmla="*/ 0 w 48"/>
                  <a:gd name="T5" fmla="*/ 9 h 52"/>
                  <a:gd name="T6" fmla="*/ 10 w 48"/>
                  <a:gd name="T7" fmla="*/ 0 h 52"/>
                  <a:gd name="T8" fmla="*/ 48 w 48"/>
                  <a:gd name="T9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2">
                    <a:moveTo>
                      <a:pt x="48" y="43"/>
                    </a:moveTo>
                    <a:lnTo>
                      <a:pt x="38" y="52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48" y="43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084146" y="3053190"/>
            <a:ext cx="420053" cy="480060"/>
            <a:chOff x="2637780" y="2096711"/>
            <a:chExt cx="350044" cy="400050"/>
          </a:xfrm>
        </p:grpSpPr>
        <p:sp>
          <p:nvSpPr>
            <p:cNvPr id="15" name="Freeform 81"/>
            <p:cNvSpPr/>
            <p:nvPr/>
          </p:nvSpPr>
          <p:spPr bwMode="auto">
            <a:xfrm>
              <a:off x="2637780" y="2096711"/>
              <a:ext cx="350044" cy="400050"/>
            </a:xfrm>
            <a:custGeom>
              <a:avLst/>
              <a:gdLst>
                <a:gd name="T0" fmla="*/ 0 w 294"/>
                <a:gd name="T1" fmla="*/ 85 h 336"/>
                <a:gd name="T2" fmla="*/ 144 w 294"/>
                <a:gd name="T3" fmla="*/ 0 h 336"/>
                <a:gd name="T4" fmla="*/ 291 w 294"/>
                <a:gd name="T5" fmla="*/ 80 h 336"/>
                <a:gd name="T6" fmla="*/ 294 w 294"/>
                <a:gd name="T7" fmla="*/ 248 h 336"/>
                <a:gd name="T8" fmla="*/ 152 w 294"/>
                <a:gd name="T9" fmla="*/ 336 h 336"/>
                <a:gd name="T10" fmla="*/ 5 w 294"/>
                <a:gd name="T11" fmla="*/ 253 h 336"/>
                <a:gd name="T12" fmla="*/ 0 w 294"/>
                <a:gd name="T13" fmla="*/ 8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" h="336">
                  <a:moveTo>
                    <a:pt x="0" y="85"/>
                  </a:moveTo>
                  <a:lnTo>
                    <a:pt x="144" y="0"/>
                  </a:lnTo>
                  <a:lnTo>
                    <a:pt x="291" y="80"/>
                  </a:lnTo>
                  <a:lnTo>
                    <a:pt x="294" y="248"/>
                  </a:lnTo>
                  <a:lnTo>
                    <a:pt x="152" y="336"/>
                  </a:lnTo>
                  <a:lnTo>
                    <a:pt x="5" y="253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05645" y="2228870"/>
              <a:ext cx="214313" cy="132160"/>
              <a:chOff x="6213158" y="2928938"/>
              <a:chExt cx="285750" cy="176213"/>
            </a:xfrm>
          </p:grpSpPr>
          <p:sp>
            <p:nvSpPr>
              <p:cNvPr id="17" name="Freeform 82"/>
              <p:cNvSpPr/>
              <p:nvPr/>
            </p:nvSpPr>
            <p:spPr bwMode="auto">
              <a:xfrm>
                <a:off x="6227445" y="2928938"/>
                <a:ext cx="255588" cy="71438"/>
              </a:xfrm>
              <a:custGeom>
                <a:avLst/>
                <a:gdLst>
                  <a:gd name="T0" fmla="*/ 39 w 68"/>
                  <a:gd name="T1" fmla="*/ 18 h 19"/>
                  <a:gd name="T2" fmla="*/ 68 w 68"/>
                  <a:gd name="T3" fmla="*/ 1 h 19"/>
                  <a:gd name="T4" fmla="*/ 66 w 68"/>
                  <a:gd name="T5" fmla="*/ 0 h 19"/>
                  <a:gd name="T6" fmla="*/ 3 w 68"/>
                  <a:gd name="T7" fmla="*/ 0 h 19"/>
                  <a:gd name="T8" fmla="*/ 0 w 68"/>
                  <a:gd name="T9" fmla="*/ 1 h 19"/>
                  <a:gd name="T10" fmla="*/ 30 w 68"/>
                  <a:gd name="T11" fmla="*/ 18 h 19"/>
                  <a:gd name="T12" fmla="*/ 39 w 68"/>
                  <a:gd name="T13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9">
                    <a:moveTo>
                      <a:pt x="39" y="18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2" y="19"/>
                      <a:pt x="36" y="19"/>
                      <a:pt x="39" y="18"/>
                    </a:cubicBez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  <p:sp>
            <p:nvSpPr>
              <p:cNvPr id="18" name="Freeform 83"/>
              <p:cNvSpPr/>
              <p:nvPr/>
            </p:nvSpPr>
            <p:spPr bwMode="auto">
              <a:xfrm>
                <a:off x="6213158" y="2947988"/>
                <a:ext cx="285750" cy="157163"/>
              </a:xfrm>
              <a:custGeom>
                <a:avLst/>
                <a:gdLst>
                  <a:gd name="T0" fmla="*/ 45 w 76"/>
                  <a:gd name="T1" fmla="*/ 18 h 42"/>
                  <a:gd name="T2" fmla="*/ 38 w 76"/>
                  <a:gd name="T3" fmla="*/ 20 h 42"/>
                  <a:gd name="T4" fmla="*/ 32 w 76"/>
                  <a:gd name="T5" fmla="*/ 18 h 42"/>
                  <a:gd name="T6" fmla="*/ 1 w 76"/>
                  <a:gd name="T7" fmla="*/ 0 h 42"/>
                  <a:gd name="T8" fmla="*/ 0 w 76"/>
                  <a:gd name="T9" fmla="*/ 1 h 42"/>
                  <a:gd name="T10" fmla="*/ 0 w 76"/>
                  <a:gd name="T11" fmla="*/ 38 h 42"/>
                  <a:gd name="T12" fmla="*/ 7 w 76"/>
                  <a:gd name="T13" fmla="*/ 42 h 42"/>
                  <a:gd name="T14" fmla="*/ 70 w 76"/>
                  <a:gd name="T15" fmla="*/ 42 h 42"/>
                  <a:gd name="T16" fmla="*/ 76 w 76"/>
                  <a:gd name="T17" fmla="*/ 38 h 42"/>
                  <a:gd name="T18" fmla="*/ 76 w 76"/>
                  <a:gd name="T19" fmla="*/ 1 h 42"/>
                  <a:gd name="T20" fmla="*/ 76 w 76"/>
                  <a:gd name="T21" fmla="*/ 0 h 42"/>
                  <a:gd name="T22" fmla="*/ 45 w 76"/>
                  <a:gd name="T23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2">
                    <a:moveTo>
                      <a:pt x="45" y="18"/>
                    </a:moveTo>
                    <a:cubicBezTo>
                      <a:pt x="43" y="19"/>
                      <a:pt x="41" y="20"/>
                      <a:pt x="38" y="20"/>
                    </a:cubicBezTo>
                    <a:cubicBezTo>
                      <a:pt x="36" y="20"/>
                      <a:pt x="34" y="19"/>
                      <a:pt x="32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3" y="42"/>
                      <a:pt x="7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3" y="42"/>
                      <a:pt x="76" y="40"/>
                      <a:pt x="76" y="38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0"/>
                      <a:pt x="76" y="0"/>
                    </a:cubicBez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F0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endParaRPr lang="zh-CN" altLang="en-US" sz="216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9" name="文本框 58"/>
          <p:cNvSpPr txBox="1"/>
          <p:nvPr/>
        </p:nvSpPr>
        <p:spPr>
          <a:xfrm>
            <a:off x="332704" y="3053190"/>
            <a:ext cx="3658684" cy="2077472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、验收通过后确定切换时间并提交切换申请，启动正式切换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cs typeface="+mn-ea"/>
                <a:sym typeface="+mn-lt"/>
              </a:rPr>
              <a:t>5</a:t>
            </a:r>
            <a:r>
              <a:rPr lang="zh-CN" altLang="en-US" dirty="0">
                <a:cs typeface="+mn-ea"/>
                <a:sym typeface="+mn-lt"/>
              </a:rPr>
              <a:t>、确认一代央行内部（企业）评级系统数据状态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>
                <a:cs typeface="+mn-ea"/>
                <a:sym typeface="+mn-lt"/>
              </a:rPr>
              <a:t>、申请二代央行内部（企业）评级系统生产环境账号及数字证书。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344172" y="3186659"/>
            <a:ext cx="1981656" cy="2298721"/>
            <a:chOff x="4521135" y="2207929"/>
            <a:chExt cx="1651380" cy="1915601"/>
          </a:xfrm>
        </p:grpSpPr>
        <p:sp>
          <p:nvSpPr>
            <p:cNvPr id="21" name="六边形 20"/>
            <p:cNvSpPr/>
            <p:nvPr/>
          </p:nvSpPr>
          <p:spPr>
            <a:xfrm rot="16200000">
              <a:off x="4389024" y="2340040"/>
              <a:ext cx="1915601" cy="165138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>
              <a:spLocks noChangeAspect="1"/>
            </p:cNvSpPr>
            <p:nvPr/>
          </p:nvSpPr>
          <p:spPr>
            <a:xfrm rot="16200000">
              <a:off x="5140075" y="1588992"/>
              <a:ext cx="413502" cy="165137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noAutofit/>
            </a:bodyPr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2152" y="3186659"/>
            <a:ext cx="1982021" cy="2298721"/>
            <a:chOff x="2869452" y="2207929"/>
            <a:chExt cx="1651684" cy="1915601"/>
          </a:xfrm>
        </p:grpSpPr>
        <p:sp>
          <p:nvSpPr>
            <p:cNvPr id="24" name="六边形 23"/>
            <p:cNvSpPr/>
            <p:nvPr/>
          </p:nvSpPr>
          <p:spPr>
            <a:xfrm rot="16200000">
              <a:off x="2737645" y="2340040"/>
              <a:ext cx="1915601" cy="165138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16200000">
              <a:off x="3488390" y="1588992"/>
              <a:ext cx="413502" cy="165137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noAutofit/>
            </a:bodyPr>
            <a:lstStyle/>
            <a:p>
              <a:endParaRPr lang="zh-CN" altLang="en-US" sz="216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353345" y="1389158"/>
            <a:ext cx="1981656" cy="2298721"/>
            <a:chOff x="3695446" y="710011"/>
            <a:chExt cx="1651380" cy="1915601"/>
          </a:xfrm>
        </p:grpSpPr>
        <p:sp>
          <p:nvSpPr>
            <p:cNvPr id="27" name="六边形 26"/>
            <p:cNvSpPr/>
            <p:nvPr/>
          </p:nvSpPr>
          <p:spPr>
            <a:xfrm rot="16200000">
              <a:off x="3563335" y="842122"/>
              <a:ext cx="1915601" cy="165138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/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>
              <a:spLocks noChangeAspect="1"/>
            </p:cNvSpPr>
            <p:nvPr/>
          </p:nvSpPr>
          <p:spPr>
            <a:xfrm rot="5400000" flipV="1">
              <a:off x="4314385" y="1593172"/>
              <a:ext cx="413502" cy="1651378"/>
            </a:xfrm>
            <a:custGeom>
              <a:avLst/>
              <a:gdLst>
                <a:gd name="connsiteX0" fmla="*/ 623528 w 623528"/>
                <a:gd name="connsiteY0" fmla="*/ 1245074 h 2490148"/>
                <a:gd name="connsiteX1" fmla="*/ 991 w 623528"/>
                <a:gd name="connsiteY1" fmla="*/ 2490148 h 2490148"/>
                <a:gd name="connsiteX2" fmla="*/ 0 w 623528"/>
                <a:gd name="connsiteY2" fmla="*/ 2490148 h 2490148"/>
                <a:gd name="connsiteX3" fmla="*/ 0 w 623528"/>
                <a:gd name="connsiteY3" fmla="*/ 0 h 2490148"/>
                <a:gd name="connsiteX4" fmla="*/ 991 w 623528"/>
                <a:gd name="connsiteY4" fmla="*/ 0 h 249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528" h="2490148">
                  <a:moveTo>
                    <a:pt x="623528" y="1245074"/>
                  </a:moveTo>
                  <a:lnTo>
                    <a:pt x="991" y="2490148"/>
                  </a:lnTo>
                  <a:lnTo>
                    <a:pt x="0" y="2490148"/>
                  </a:lnTo>
                  <a:lnTo>
                    <a:pt x="0" y="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noAutofit/>
            </a:bodyPr>
            <a:lstStyle/>
            <a:p>
              <a:endParaRPr lang="zh-CN" altLang="en-US" sz="216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62950" y="1549681"/>
            <a:ext cx="1824686" cy="1512339"/>
            <a:chOff x="3786783" y="843786"/>
            <a:chExt cx="1520572" cy="1260282"/>
          </a:xfrm>
        </p:grpSpPr>
        <p:sp>
          <p:nvSpPr>
            <p:cNvPr id="30" name="文本框 62"/>
            <p:cNvSpPr txBox="1"/>
            <p:nvPr/>
          </p:nvSpPr>
          <p:spPr>
            <a:xfrm>
              <a:off x="4280512" y="843786"/>
              <a:ext cx="551273" cy="561692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r>
                <a:rPr lang="en-US" altLang="zh-CN" sz="384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4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76"/>
            <p:cNvSpPr txBox="1"/>
            <p:nvPr/>
          </p:nvSpPr>
          <p:spPr>
            <a:xfrm>
              <a:off x="3786783" y="1480821"/>
              <a:ext cx="1520572" cy="62324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/>
              <a:r>
                <a:rPr lang="zh-CN" altLang="en-US" sz="2160" b="1" spc="360" dirty="0" smtClean="0">
                  <a:solidFill>
                    <a:schemeClr val="bg1"/>
                  </a:solidFill>
                  <a:cs typeface="+mn-ea"/>
                  <a:sym typeface="+mn-lt"/>
                </a:rPr>
                <a:t>测试环境</a:t>
              </a:r>
              <a:endParaRPr lang="en-US" altLang="zh-CN" sz="2160" b="1" spc="36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160" b="1" spc="360" dirty="0" smtClean="0">
                  <a:solidFill>
                    <a:schemeClr val="bg1"/>
                  </a:solidFill>
                  <a:cs typeface="+mn-ea"/>
                  <a:sym typeface="+mn-lt"/>
                </a:rPr>
                <a:t>准备</a:t>
              </a:r>
              <a:endParaRPr lang="zh-CN" altLang="en-US" sz="2160" b="1" spc="3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12765" y="4010101"/>
            <a:ext cx="1824686" cy="1366355"/>
            <a:chOff x="2911628" y="2894136"/>
            <a:chExt cx="1520572" cy="1138629"/>
          </a:xfrm>
        </p:grpSpPr>
        <p:sp>
          <p:nvSpPr>
            <p:cNvPr id="33" name="文本框 75"/>
            <p:cNvSpPr txBox="1"/>
            <p:nvPr/>
          </p:nvSpPr>
          <p:spPr>
            <a:xfrm>
              <a:off x="3434094" y="3471073"/>
              <a:ext cx="551273" cy="561692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r>
                <a:rPr lang="en-US" altLang="zh-CN" sz="384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84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77"/>
            <p:cNvSpPr txBox="1"/>
            <p:nvPr/>
          </p:nvSpPr>
          <p:spPr>
            <a:xfrm>
              <a:off x="2911628" y="2894136"/>
              <a:ext cx="1520572" cy="62324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/>
              <a:r>
                <a:rPr lang="zh-CN" altLang="en-US" sz="2160" b="1" spc="360" dirty="0" smtClean="0">
                  <a:solidFill>
                    <a:schemeClr val="bg1"/>
                  </a:solidFill>
                  <a:cs typeface="+mn-ea"/>
                  <a:sym typeface="+mn-lt"/>
                </a:rPr>
                <a:t>生产环境</a:t>
              </a:r>
              <a:endParaRPr lang="en-US" altLang="zh-CN" sz="2160" b="1" spc="36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160" b="1" spc="360" dirty="0" smtClean="0">
                  <a:solidFill>
                    <a:schemeClr val="bg1"/>
                  </a:solidFill>
                  <a:cs typeface="+mn-ea"/>
                  <a:sym typeface="+mn-lt"/>
                </a:rPr>
                <a:t>切换</a:t>
              </a:r>
              <a:endParaRPr lang="zh-CN" altLang="en-US" sz="2160" b="1" spc="3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15128" y="4010101"/>
            <a:ext cx="1824686" cy="1366355"/>
            <a:chOff x="4580265" y="2894136"/>
            <a:chExt cx="1520572" cy="1138629"/>
          </a:xfrm>
        </p:grpSpPr>
        <p:sp>
          <p:nvSpPr>
            <p:cNvPr id="36" name="文本框 71"/>
            <p:cNvSpPr txBox="1"/>
            <p:nvPr/>
          </p:nvSpPr>
          <p:spPr>
            <a:xfrm>
              <a:off x="5066049" y="3471073"/>
              <a:ext cx="551273" cy="561692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r>
                <a:rPr lang="en-US" altLang="zh-CN" sz="384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84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78"/>
            <p:cNvSpPr txBox="1"/>
            <p:nvPr/>
          </p:nvSpPr>
          <p:spPr>
            <a:xfrm>
              <a:off x="4580265" y="2894136"/>
              <a:ext cx="1520572" cy="623247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>
              <a:defPPr>
                <a:defRPr lang="zh-CN"/>
              </a:defPPr>
              <a:lvl1pPr algn="ctr">
                <a:defRPr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160" dirty="0" smtClean="0">
                  <a:latin typeface="+mn-lt"/>
                  <a:ea typeface="+mn-ea"/>
                  <a:cs typeface="+mn-ea"/>
                  <a:sym typeface="+mn-lt"/>
                </a:rPr>
                <a:t>数据质量</a:t>
              </a:r>
              <a:endParaRPr lang="en-US" altLang="zh-CN" sz="216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2160" dirty="0" smtClean="0">
                  <a:latin typeface="+mn-lt"/>
                  <a:ea typeface="+mn-ea"/>
                  <a:cs typeface="+mn-ea"/>
                  <a:sym typeface="+mn-lt"/>
                </a:rPr>
                <a:t>控制</a:t>
              </a:r>
              <a:endParaRPr lang="zh-CN" altLang="en-US" sz="216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58"/>
          <p:cNvSpPr txBox="1"/>
          <p:nvPr/>
        </p:nvSpPr>
        <p:spPr>
          <a:xfrm>
            <a:off x="7680225" y="1282970"/>
            <a:ext cx="3472831" cy="414068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endParaRPr lang="en-US" altLang="zh-CN" sz="19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39" name="文本框 58"/>
          <p:cNvSpPr txBox="1"/>
          <p:nvPr/>
        </p:nvSpPr>
        <p:spPr>
          <a:xfrm>
            <a:off x="8219813" y="5078834"/>
            <a:ext cx="3562399" cy="1120775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920" dirty="0" smtClean="0">
                <a:solidFill>
                  <a:srgbClr val="1F3762"/>
                </a:solidFill>
                <a:cs typeface="+mn-ea"/>
                <a:sym typeface="+mn-lt"/>
              </a:rPr>
              <a:t>7</a:t>
            </a:r>
            <a:r>
              <a:rPr lang="zh-CN" altLang="en-US" sz="1920" dirty="0" smtClean="0">
                <a:solidFill>
                  <a:srgbClr val="1F3762"/>
                </a:solidFill>
                <a:cs typeface="+mn-ea"/>
                <a:sym typeface="+mn-lt"/>
              </a:rPr>
              <a:t>、</a:t>
            </a:r>
            <a:r>
              <a:rPr lang="zh-CN" altLang="zh-CN" dirty="0"/>
              <a:t>比对确认增量报送数据。</a:t>
            </a:r>
          </a:p>
          <a:p>
            <a:pPr algn="just">
              <a:lnSpc>
                <a:spcPct val="120000"/>
              </a:lnSpc>
            </a:pPr>
            <a:r>
              <a:rPr lang="en-US" altLang="zh-CN" sz="1920" dirty="0" smtClean="0">
                <a:solidFill>
                  <a:srgbClr val="1F3762"/>
                </a:solidFill>
                <a:cs typeface="+mn-ea"/>
                <a:sym typeface="+mn-lt"/>
              </a:rPr>
              <a:t>8</a:t>
            </a:r>
            <a:r>
              <a:rPr lang="zh-CN" altLang="en-US" sz="1920" dirty="0" smtClean="0">
                <a:solidFill>
                  <a:srgbClr val="1F3762"/>
                </a:solidFill>
                <a:cs typeface="+mn-ea"/>
                <a:sym typeface="+mn-lt"/>
              </a:rPr>
              <a:t>、</a:t>
            </a:r>
            <a:r>
              <a:rPr lang="zh-CN" altLang="zh-CN" sz="1800" dirty="0">
                <a:sym typeface="+mn-lt"/>
              </a:rPr>
              <a:t>持续跟踪数据报送情况和评级结果无错误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0" name="椭圆 39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"/>
          <p:cNvSpPr txBox="1"/>
          <p:nvPr/>
        </p:nvSpPr>
        <p:spPr>
          <a:xfrm>
            <a:off x="1031217" y="308324"/>
            <a:ext cx="8422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一二代央行内部（企业）评级系统机构</a:t>
            </a:r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切换实施流程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文本框 58"/>
          <p:cNvSpPr txBox="1"/>
          <p:nvPr/>
        </p:nvSpPr>
        <p:spPr>
          <a:xfrm>
            <a:off x="7668369" y="1298654"/>
            <a:ext cx="3456384" cy="2095500"/>
          </a:xfrm>
          <a:prstGeom prst="rect">
            <a:avLst/>
          </a:prstGeom>
          <a:noFill/>
        </p:spPr>
        <p:txBody>
          <a:bodyPr wrap="square" lIns="82277" tIns="41138" rIns="82277" bIns="41138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920" dirty="0" smtClean="0">
                <a:cs typeface="+mn-ea"/>
                <a:sym typeface="+mn-lt"/>
              </a:rPr>
              <a:t>1</a:t>
            </a:r>
            <a:r>
              <a:rPr lang="zh-CN" altLang="en-US" dirty="0" smtClean="0">
                <a:cs typeface="+mn-ea"/>
                <a:sym typeface="+mn-lt"/>
              </a:rPr>
              <a:t>、</a:t>
            </a:r>
            <a:r>
              <a:rPr lang="zh-CN" altLang="zh-CN" dirty="0"/>
              <a:t>申请测试环境联调测试并申请测试账号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、开展</a:t>
            </a:r>
            <a:r>
              <a:rPr lang="zh-CN" altLang="en-US" dirty="0"/>
              <a:t>联调测试，验证企业评级信息和信贷信息报文相关功能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提交验收申请，征信中心组织召开切换评估会</a:t>
            </a:r>
            <a:r>
              <a:rPr lang="zh-CN" altLang="zh-CN" dirty="0">
                <a:cs typeface="+mn-ea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8" grpId="0"/>
      <p:bldP spid="39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8"/>
          <p:cNvSpPr/>
          <p:nvPr/>
        </p:nvSpPr>
        <p:spPr bwMode="auto">
          <a:xfrm>
            <a:off x="8013551" y="4381551"/>
            <a:ext cx="604639" cy="602926"/>
          </a:xfrm>
          <a:custGeom>
            <a:avLst/>
            <a:gdLst>
              <a:gd name="T0" fmla="*/ 164 w 208"/>
              <a:gd name="T1" fmla="*/ 156 h 241"/>
              <a:gd name="T2" fmla="*/ 136 w 208"/>
              <a:gd name="T3" fmla="*/ 143 h 241"/>
              <a:gd name="T4" fmla="*/ 131 w 208"/>
              <a:gd name="T5" fmla="*/ 136 h 241"/>
              <a:gd name="T6" fmla="*/ 130 w 208"/>
              <a:gd name="T7" fmla="*/ 122 h 241"/>
              <a:gd name="T8" fmla="*/ 146 w 208"/>
              <a:gd name="T9" fmla="*/ 93 h 241"/>
              <a:gd name="T10" fmla="*/ 148 w 208"/>
              <a:gd name="T11" fmla="*/ 93 h 241"/>
              <a:gd name="T12" fmla="*/ 154 w 208"/>
              <a:gd name="T13" fmla="*/ 89 h 241"/>
              <a:gd name="T14" fmla="*/ 157 w 208"/>
              <a:gd name="T15" fmla="*/ 71 h 241"/>
              <a:gd name="T16" fmla="*/ 151 w 208"/>
              <a:gd name="T17" fmla="*/ 65 h 241"/>
              <a:gd name="T18" fmla="*/ 151 w 208"/>
              <a:gd name="T19" fmla="*/ 64 h 241"/>
              <a:gd name="T20" fmla="*/ 152 w 208"/>
              <a:gd name="T21" fmla="*/ 58 h 241"/>
              <a:gd name="T22" fmla="*/ 152 w 208"/>
              <a:gd name="T23" fmla="*/ 53 h 241"/>
              <a:gd name="T24" fmla="*/ 149 w 208"/>
              <a:gd name="T25" fmla="*/ 35 h 241"/>
              <a:gd name="T26" fmla="*/ 138 w 208"/>
              <a:gd name="T27" fmla="*/ 18 h 241"/>
              <a:gd name="T28" fmla="*/ 94 w 208"/>
              <a:gd name="T29" fmla="*/ 11 h 241"/>
              <a:gd name="T30" fmla="*/ 65 w 208"/>
              <a:gd name="T31" fmla="*/ 23 h 241"/>
              <a:gd name="T32" fmla="*/ 56 w 208"/>
              <a:gd name="T33" fmla="*/ 39 h 241"/>
              <a:gd name="T34" fmla="*/ 55 w 208"/>
              <a:gd name="T35" fmla="*/ 52 h 241"/>
              <a:gd name="T36" fmla="*/ 56 w 208"/>
              <a:gd name="T37" fmla="*/ 65 h 241"/>
              <a:gd name="T38" fmla="*/ 50 w 208"/>
              <a:gd name="T39" fmla="*/ 71 h 241"/>
              <a:gd name="T40" fmla="*/ 53 w 208"/>
              <a:gd name="T41" fmla="*/ 89 h 241"/>
              <a:gd name="T42" fmla="*/ 59 w 208"/>
              <a:gd name="T43" fmla="*/ 93 h 241"/>
              <a:gd name="T44" fmla="*/ 61 w 208"/>
              <a:gd name="T45" fmla="*/ 93 h 241"/>
              <a:gd name="T46" fmla="*/ 78 w 208"/>
              <a:gd name="T47" fmla="*/ 123 h 241"/>
              <a:gd name="T48" fmla="*/ 76 w 208"/>
              <a:gd name="T49" fmla="*/ 136 h 241"/>
              <a:gd name="T50" fmla="*/ 71 w 208"/>
              <a:gd name="T51" fmla="*/ 143 h 241"/>
              <a:gd name="T52" fmla="*/ 43 w 208"/>
              <a:gd name="T53" fmla="*/ 156 h 241"/>
              <a:gd name="T54" fmla="*/ 0 w 208"/>
              <a:gd name="T55" fmla="*/ 195 h 241"/>
              <a:gd name="T56" fmla="*/ 0 w 208"/>
              <a:gd name="T57" fmla="*/ 225 h 241"/>
              <a:gd name="T58" fmla="*/ 17 w 208"/>
              <a:gd name="T59" fmla="*/ 241 h 241"/>
              <a:gd name="T60" fmla="*/ 190 w 208"/>
              <a:gd name="T61" fmla="*/ 241 h 241"/>
              <a:gd name="T62" fmla="*/ 208 w 208"/>
              <a:gd name="T63" fmla="*/ 225 h 241"/>
              <a:gd name="T64" fmla="*/ 208 w 208"/>
              <a:gd name="T65" fmla="*/ 195 h 241"/>
              <a:gd name="T66" fmla="*/ 164 w 208"/>
              <a:gd name="T67" fmla="*/ 15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8" h="241">
                <a:moveTo>
                  <a:pt x="164" y="156"/>
                </a:moveTo>
                <a:cubicBezTo>
                  <a:pt x="158" y="154"/>
                  <a:pt x="147" y="148"/>
                  <a:pt x="136" y="143"/>
                </a:cubicBezTo>
                <a:cubicBezTo>
                  <a:pt x="133" y="142"/>
                  <a:pt x="131" y="139"/>
                  <a:pt x="131" y="136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8" y="115"/>
                  <a:pt x="145" y="105"/>
                  <a:pt x="146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51" y="93"/>
                  <a:pt x="154" y="91"/>
                  <a:pt x="154" y="89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7" y="68"/>
                  <a:pt x="154" y="65"/>
                  <a:pt x="151" y="65"/>
                </a:cubicBezTo>
                <a:cubicBezTo>
                  <a:pt x="151" y="65"/>
                  <a:pt x="151" y="65"/>
                  <a:pt x="151" y="64"/>
                </a:cubicBezTo>
                <a:cubicBezTo>
                  <a:pt x="151" y="62"/>
                  <a:pt x="152" y="60"/>
                  <a:pt x="152" y="58"/>
                </a:cubicBezTo>
                <a:cubicBezTo>
                  <a:pt x="152" y="57"/>
                  <a:pt x="152" y="55"/>
                  <a:pt x="152" y="53"/>
                </a:cubicBezTo>
                <a:cubicBezTo>
                  <a:pt x="152" y="46"/>
                  <a:pt x="151" y="39"/>
                  <a:pt x="149" y="35"/>
                </a:cubicBezTo>
                <a:cubicBezTo>
                  <a:pt x="147" y="29"/>
                  <a:pt x="143" y="23"/>
                  <a:pt x="138" y="18"/>
                </a:cubicBezTo>
                <a:cubicBezTo>
                  <a:pt x="124" y="5"/>
                  <a:pt x="107" y="0"/>
                  <a:pt x="94" y="11"/>
                </a:cubicBezTo>
                <a:cubicBezTo>
                  <a:pt x="84" y="9"/>
                  <a:pt x="73" y="13"/>
                  <a:pt x="65" y="23"/>
                </a:cubicBezTo>
                <a:cubicBezTo>
                  <a:pt x="60" y="28"/>
                  <a:pt x="58" y="33"/>
                  <a:pt x="56" y="39"/>
                </a:cubicBezTo>
                <a:cubicBezTo>
                  <a:pt x="55" y="43"/>
                  <a:pt x="55" y="47"/>
                  <a:pt x="55" y="52"/>
                </a:cubicBezTo>
                <a:cubicBezTo>
                  <a:pt x="54" y="57"/>
                  <a:pt x="55" y="62"/>
                  <a:pt x="56" y="65"/>
                </a:cubicBezTo>
                <a:cubicBezTo>
                  <a:pt x="53" y="66"/>
                  <a:pt x="50" y="68"/>
                  <a:pt x="50" y="71"/>
                </a:cubicBezTo>
                <a:cubicBezTo>
                  <a:pt x="53" y="89"/>
                  <a:pt x="53" y="89"/>
                  <a:pt x="53" y="89"/>
                </a:cubicBezTo>
                <a:cubicBezTo>
                  <a:pt x="54" y="91"/>
                  <a:pt x="56" y="93"/>
                  <a:pt x="59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106"/>
                  <a:pt x="70" y="116"/>
                  <a:pt x="78" y="123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9"/>
                  <a:pt x="74" y="142"/>
                  <a:pt x="71" y="143"/>
                </a:cubicBezTo>
                <a:cubicBezTo>
                  <a:pt x="61" y="148"/>
                  <a:pt x="49" y="153"/>
                  <a:pt x="43" y="156"/>
                </a:cubicBezTo>
                <a:cubicBezTo>
                  <a:pt x="29" y="162"/>
                  <a:pt x="0" y="171"/>
                  <a:pt x="0" y="19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7" y="241"/>
                </a:cubicBezTo>
                <a:cubicBezTo>
                  <a:pt x="190" y="241"/>
                  <a:pt x="190" y="241"/>
                  <a:pt x="190" y="241"/>
                </a:cubicBezTo>
                <a:cubicBezTo>
                  <a:pt x="200" y="241"/>
                  <a:pt x="208" y="234"/>
                  <a:pt x="208" y="225"/>
                </a:cubicBezTo>
                <a:cubicBezTo>
                  <a:pt x="208" y="216"/>
                  <a:pt x="208" y="195"/>
                  <a:pt x="208" y="195"/>
                </a:cubicBezTo>
                <a:cubicBezTo>
                  <a:pt x="208" y="171"/>
                  <a:pt x="179" y="162"/>
                  <a:pt x="164" y="1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Freeform: Shape 29"/>
          <p:cNvSpPr/>
          <p:nvPr/>
        </p:nvSpPr>
        <p:spPr bwMode="auto">
          <a:xfrm>
            <a:off x="8661623" y="4381551"/>
            <a:ext cx="604639" cy="602926"/>
          </a:xfrm>
          <a:custGeom>
            <a:avLst/>
            <a:gdLst>
              <a:gd name="T0" fmla="*/ 164 w 208"/>
              <a:gd name="T1" fmla="*/ 156 h 241"/>
              <a:gd name="T2" fmla="*/ 136 w 208"/>
              <a:gd name="T3" fmla="*/ 143 h 241"/>
              <a:gd name="T4" fmla="*/ 131 w 208"/>
              <a:gd name="T5" fmla="*/ 136 h 241"/>
              <a:gd name="T6" fmla="*/ 130 w 208"/>
              <a:gd name="T7" fmla="*/ 122 h 241"/>
              <a:gd name="T8" fmla="*/ 146 w 208"/>
              <a:gd name="T9" fmla="*/ 93 h 241"/>
              <a:gd name="T10" fmla="*/ 148 w 208"/>
              <a:gd name="T11" fmla="*/ 93 h 241"/>
              <a:gd name="T12" fmla="*/ 154 w 208"/>
              <a:gd name="T13" fmla="*/ 89 h 241"/>
              <a:gd name="T14" fmla="*/ 157 w 208"/>
              <a:gd name="T15" fmla="*/ 71 h 241"/>
              <a:gd name="T16" fmla="*/ 151 w 208"/>
              <a:gd name="T17" fmla="*/ 65 h 241"/>
              <a:gd name="T18" fmla="*/ 151 w 208"/>
              <a:gd name="T19" fmla="*/ 64 h 241"/>
              <a:gd name="T20" fmla="*/ 152 w 208"/>
              <a:gd name="T21" fmla="*/ 58 h 241"/>
              <a:gd name="T22" fmla="*/ 152 w 208"/>
              <a:gd name="T23" fmla="*/ 53 h 241"/>
              <a:gd name="T24" fmla="*/ 149 w 208"/>
              <a:gd name="T25" fmla="*/ 35 h 241"/>
              <a:gd name="T26" fmla="*/ 138 w 208"/>
              <a:gd name="T27" fmla="*/ 18 h 241"/>
              <a:gd name="T28" fmla="*/ 94 w 208"/>
              <a:gd name="T29" fmla="*/ 11 h 241"/>
              <a:gd name="T30" fmla="*/ 65 w 208"/>
              <a:gd name="T31" fmla="*/ 23 h 241"/>
              <a:gd name="T32" fmla="*/ 56 w 208"/>
              <a:gd name="T33" fmla="*/ 39 h 241"/>
              <a:gd name="T34" fmla="*/ 55 w 208"/>
              <a:gd name="T35" fmla="*/ 52 h 241"/>
              <a:gd name="T36" fmla="*/ 56 w 208"/>
              <a:gd name="T37" fmla="*/ 65 h 241"/>
              <a:gd name="T38" fmla="*/ 50 w 208"/>
              <a:gd name="T39" fmla="*/ 71 h 241"/>
              <a:gd name="T40" fmla="*/ 53 w 208"/>
              <a:gd name="T41" fmla="*/ 89 h 241"/>
              <a:gd name="T42" fmla="*/ 59 w 208"/>
              <a:gd name="T43" fmla="*/ 93 h 241"/>
              <a:gd name="T44" fmla="*/ 61 w 208"/>
              <a:gd name="T45" fmla="*/ 93 h 241"/>
              <a:gd name="T46" fmla="*/ 78 w 208"/>
              <a:gd name="T47" fmla="*/ 123 h 241"/>
              <a:gd name="T48" fmla="*/ 76 w 208"/>
              <a:gd name="T49" fmla="*/ 136 h 241"/>
              <a:gd name="T50" fmla="*/ 71 w 208"/>
              <a:gd name="T51" fmla="*/ 143 h 241"/>
              <a:gd name="T52" fmla="*/ 43 w 208"/>
              <a:gd name="T53" fmla="*/ 156 h 241"/>
              <a:gd name="T54" fmla="*/ 0 w 208"/>
              <a:gd name="T55" fmla="*/ 195 h 241"/>
              <a:gd name="T56" fmla="*/ 0 w 208"/>
              <a:gd name="T57" fmla="*/ 225 h 241"/>
              <a:gd name="T58" fmla="*/ 17 w 208"/>
              <a:gd name="T59" fmla="*/ 241 h 241"/>
              <a:gd name="T60" fmla="*/ 190 w 208"/>
              <a:gd name="T61" fmla="*/ 241 h 241"/>
              <a:gd name="T62" fmla="*/ 208 w 208"/>
              <a:gd name="T63" fmla="*/ 225 h 241"/>
              <a:gd name="T64" fmla="*/ 208 w 208"/>
              <a:gd name="T65" fmla="*/ 195 h 241"/>
              <a:gd name="T66" fmla="*/ 164 w 208"/>
              <a:gd name="T67" fmla="*/ 15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8" h="241">
                <a:moveTo>
                  <a:pt x="164" y="156"/>
                </a:moveTo>
                <a:cubicBezTo>
                  <a:pt x="158" y="154"/>
                  <a:pt x="147" y="148"/>
                  <a:pt x="136" y="143"/>
                </a:cubicBezTo>
                <a:cubicBezTo>
                  <a:pt x="133" y="142"/>
                  <a:pt x="131" y="139"/>
                  <a:pt x="131" y="136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8" y="115"/>
                  <a:pt x="145" y="105"/>
                  <a:pt x="146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51" y="93"/>
                  <a:pt x="154" y="91"/>
                  <a:pt x="154" y="89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7" y="68"/>
                  <a:pt x="154" y="65"/>
                  <a:pt x="151" y="65"/>
                </a:cubicBezTo>
                <a:cubicBezTo>
                  <a:pt x="151" y="65"/>
                  <a:pt x="151" y="65"/>
                  <a:pt x="151" y="64"/>
                </a:cubicBezTo>
                <a:cubicBezTo>
                  <a:pt x="151" y="62"/>
                  <a:pt x="152" y="60"/>
                  <a:pt x="152" y="58"/>
                </a:cubicBezTo>
                <a:cubicBezTo>
                  <a:pt x="152" y="57"/>
                  <a:pt x="152" y="55"/>
                  <a:pt x="152" y="53"/>
                </a:cubicBezTo>
                <a:cubicBezTo>
                  <a:pt x="152" y="46"/>
                  <a:pt x="151" y="39"/>
                  <a:pt x="149" y="35"/>
                </a:cubicBezTo>
                <a:cubicBezTo>
                  <a:pt x="147" y="29"/>
                  <a:pt x="143" y="23"/>
                  <a:pt x="138" y="18"/>
                </a:cubicBezTo>
                <a:cubicBezTo>
                  <a:pt x="124" y="5"/>
                  <a:pt x="107" y="0"/>
                  <a:pt x="94" y="11"/>
                </a:cubicBezTo>
                <a:cubicBezTo>
                  <a:pt x="84" y="9"/>
                  <a:pt x="73" y="13"/>
                  <a:pt x="65" y="23"/>
                </a:cubicBezTo>
                <a:cubicBezTo>
                  <a:pt x="60" y="28"/>
                  <a:pt x="58" y="33"/>
                  <a:pt x="56" y="39"/>
                </a:cubicBezTo>
                <a:cubicBezTo>
                  <a:pt x="55" y="43"/>
                  <a:pt x="55" y="47"/>
                  <a:pt x="55" y="52"/>
                </a:cubicBezTo>
                <a:cubicBezTo>
                  <a:pt x="54" y="57"/>
                  <a:pt x="55" y="62"/>
                  <a:pt x="56" y="65"/>
                </a:cubicBezTo>
                <a:cubicBezTo>
                  <a:pt x="53" y="66"/>
                  <a:pt x="50" y="68"/>
                  <a:pt x="50" y="71"/>
                </a:cubicBezTo>
                <a:cubicBezTo>
                  <a:pt x="53" y="89"/>
                  <a:pt x="53" y="89"/>
                  <a:pt x="53" y="89"/>
                </a:cubicBezTo>
                <a:cubicBezTo>
                  <a:pt x="54" y="91"/>
                  <a:pt x="56" y="93"/>
                  <a:pt x="59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3" y="106"/>
                  <a:pt x="70" y="116"/>
                  <a:pt x="78" y="123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39"/>
                  <a:pt x="74" y="142"/>
                  <a:pt x="71" y="143"/>
                </a:cubicBezTo>
                <a:cubicBezTo>
                  <a:pt x="61" y="148"/>
                  <a:pt x="49" y="153"/>
                  <a:pt x="43" y="156"/>
                </a:cubicBezTo>
                <a:cubicBezTo>
                  <a:pt x="29" y="162"/>
                  <a:pt x="0" y="171"/>
                  <a:pt x="0" y="19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7" y="241"/>
                  <a:pt x="17" y="241"/>
                </a:cubicBezTo>
                <a:cubicBezTo>
                  <a:pt x="190" y="241"/>
                  <a:pt x="190" y="241"/>
                  <a:pt x="190" y="241"/>
                </a:cubicBezTo>
                <a:cubicBezTo>
                  <a:pt x="200" y="241"/>
                  <a:pt x="208" y="234"/>
                  <a:pt x="208" y="225"/>
                </a:cubicBezTo>
                <a:cubicBezTo>
                  <a:pt x="208" y="216"/>
                  <a:pt x="208" y="195"/>
                  <a:pt x="208" y="195"/>
                </a:cubicBezTo>
                <a:cubicBezTo>
                  <a:pt x="208" y="171"/>
                  <a:pt x="179" y="162"/>
                  <a:pt x="164" y="1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Freeform: Shape 40"/>
          <p:cNvSpPr/>
          <p:nvPr/>
        </p:nvSpPr>
        <p:spPr bwMode="auto">
          <a:xfrm>
            <a:off x="9311977" y="4388740"/>
            <a:ext cx="602357" cy="587163"/>
          </a:xfrm>
          <a:custGeom>
            <a:avLst/>
            <a:gdLst>
              <a:gd name="T0" fmla="*/ 164 w 208"/>
              <a:gd name="T1" fmla="*/ 168 h 235"/>
              <a:gd name="T2" fmla="*/ 133 w 208"/>
              <a:gd name="T3" fmla="*/ 159 h 235"/>
              <a:gd name="T4" fmla="*/ 128 w 208"/>
              <a:gd name="T5" fmla="*/ 153 h 235"/>
              <a:gd name="T6" fmla="*/ 127 w 208"/>
              <a:gd name="T7" fmla="*/ 143 h 235"/>
              <a:gd name="T8" fmla="*/ 179 w 208"/>
              <a:gd name="T9" fmla="*/ 128 h 235"/>
              <a:gd name="T10" fmla="*/ 159 w 208"/>
              <a:gd name="T11" fmla="*/ 90 h 235"/>
              <a:gd name="T12" fmla="*/ 152 w 208"/>
              <a:gd name="T13" fmla="*/ 29 h 235"/>
              <a:gd name="T14" fmla="*/ 123 w 208"/>
              <a:gd name="T15" fmla="*/ 14 h 235"/>
              <a:gd name="T16" fmla="*/ 123 w 208"/>
              <a:gd name="T17" fmla="*/ 14 h 235"/>
              <a:gd name="T18" fmla="*/ 94 w 208"/>
              <a:gd name="T19" fmla="*/ 4 h 235"/>
              <a:gd name="T20" fmla="*/ 55 w 208"/>
              <a:gd name="T21" fmla="*/ 30 h 235"/>
              <a:gd name="T22" fmla="*/ 46 w 208"/>
              <a:gd name="T23" fmla="*/ 89 h 235"/>
              <a:gd name="T24" fmla="*/ 25 w 208"/>
              <a:gd name="T25" fmla="*/ 128 h 235"/>
              <a:gd name="T26" fmla="*/ 81 w 208"/>
              <a:gd name="T27" fmla="*/ 143 h 235"/>
              <a:gd name="T28" fmla="*/ 80 w 208"/>
              <a:gd name="T29" fmla="*/ 153 h 235"/>
              <a:gd name="T30" fmla="*/ 75 w 208"/>
              <a:gd name="T31" fmla="*/ 159 h 235"/>
              <a:gd name="T32" fmla="*/ 43 w 208"/>
              <a:gd name="T33" fmla="*/ 168 h 235"/>
              <a:gd name="T34" fmla="*/ 0 w 208"/>
              <a:gd name="T35" fmla="*/ 198 h 235"/>
              <a:gd name="T36" fmla="*/ 0 w 208"/>
              <a:gd name="T37" fmla="*/ 219 h 235"/>
              <a:gd name="T38" fmla="*/ 17 w 208"/>
              <a:gd name="T39" fmla="*/ 235 h 235"/>
              <a:gd name="T40" fmla="*/ 190 w 208"/>
              <a:gd name="T41" fmla="*/ 235 h 235"/>
              <a:gd name="T42" fmla="*/ 208 w 208"/>
              <a:gd name="T43" fmla="*/ 219 h 235"/>
              <a:gd name="T44" fmla="*/ 208 w 208"/>
              <a:gd name="T45" fmla="*/ 198 h 235"/>
              <a:gd name="T46" fmla="*/ 164 w 208"/>
              <a:gd name="T47" fmla="*/ 168 h 235"/>
              <a:gd name="T48" fmla="*/ 123 w 208"/>
              <a:gd name="T49" fmla="*/ 14 h 235"/>
              <a:gd name="T50" fmla="*/ 123 w 208"/>
              <a:gd name="T51" fmla="*/ 14 h 235"/>
              <a:gd name="T52" fmla="*/ 123 w 208"/>
              <a:gd name="T53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8" h="235">
                <a:moveTo>
                  <a:pt x="164" y="168"/>
                </a:moveTo>
                <a:cubicBezTo>
                  <a:pt x="158" y="166"/>
                  <a:pt x="145" y="163"/>
                  <a:pt x="133" y="159"/>
                </a:cubicBezTo>
                <a:cubicBezTo>
                  <a:pt x="130" y="158"/>
                  <a:pt x="128" y="156"/>
                  <a:pt x="128" y="15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56" y="141"/>
                  <a:pt x="179" y="128"/>
                  <a:pt x="179" y="128"/>
                </a:cubicBezTo>
                <a:cubicBezTo>
                  <a:pt x="168" y="114"/>
                  <a:pt x="162" y="108"/>
                  <a:pt x="159" y="90"/>
                </a:cubicBezTo>
                <a:cubicBezTo>
                  <a:pt x="155" y="68"/>
                  <a:pt x="161" y="49"/>
                  <a:pt x="152" y="29"/>
                </a:cubicBezTo>
                <a:cubicBezTo>
                  <a:pt x="142" y="10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2" y="0"/>
                  <a:pt x="94" y="4"/>
                </a:cubicBezTo>
                <a:cubicBezTo>
                  <a:pt x="82" y="5"/>
                  <a:pt x="66" y="9"/>
                  <a:pt x="55" y="30"/>
                </a:cubicBezTo>
                <a:cubicBezTo>
                  <a:pt x="45" y="51"/>
                  <a:pt x="49" y="77"/>
                  <a:pt x="46" y="89"/>
                </a:cubicBezTo>
                <a:cubicBezTo>
                  <a:pt x="44" y="100"/>
                  <a:pt x="44" y="116"/>
                  <a:pt x="25" y="128"/>
                </a:cubicBezTo>
                <a:cubicBezTo>
                  <a:pt x="25" y="128"/>
                  <a:pt x="44" y="143"/>
                  <a:pt x="81" y="143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0" y="155"/>
                  <a:pt x="78" y="158"/>
                  <a:pt x="75" y="159"/>
                </a:cubicBezTo>
                <a:cubicBezTo>
                  <a:pt x="63" y="163"/>
                  <a:pt x="50" y="166"/>
                  <a:pt x="43" y="168"/>
                </a:cubicBezTo>
                <a:cubicBezTo>
                  <a:pt x="27" y="172"/>
                  <a:pt x="0" y="174"/>
                  <a:pt x="0" y="198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28"/>
                  <a:pt x="7" y="235"/>
                  <a:pt x="17" y="235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200" y="235"/>
                  <a:pt x="208" y="228"/>
                  <a:pt x="208" y="219"/>
                </a:cubicBezTo>
                <a:cubicBezTo>
                  <a:pt x="208" y="210"/>
                  <a:pt x="208" y="198"/>
                  <a:pt x="208" y="198"/>
                </a:cubicBezTo>
                <a:cubicBezTo>
                  <a:pt x="208" y="174"/>
                  <a:pt x="182" y="173"/>
                  <a:pt x="164" y="168"/>
                </a:cubicBezTo>
                <a:close/>
                <a:moveTo>
                  <a:pt x="123" y="14"/>
                </a:move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Freeform: Shape 41"/>
          <p:cNvSpPr/>
          <p:nvPr/>
        </p:nvSpPr>
        <p:spPr bwMode="auto">
          <a:xfrm>
            <a:off x="9960049" y="4388740"/>
            <a:ext cx="602357" cy="587163"/>
          </a:xfrm>
          <a:custGeom>
            <a:avLst/>
            <a:gdLst>
              <a:gd name="T0" fmla="*/ 164 w 208"/>
              <a:gd name="T1" fmla="*/ 168 h 235"/>
              <a:gd name="T2" fmla="*/ 133 w 208"/>
              <a:gd name="T3" fmla="*/ 159 h 235"/>
              <a:gd name="T4" fmla="*/ 128 w 208"/>
              <a:gd name="T5" fmla="*/ 153 h 235"/>
              <a:gd name="T6" fmla="*/ 127 w 208"/>
              <a:gd name="T7" fmla="*/ 143 h 235"/>
              <a:gd name="T8" fmla="*/ 179 w 208"/>
              <a:gd name="T9" fmla="*/ 128 h 235"/>
              <a:gd name="T10" fmla="*/ 159 w 208"/>
              <a:gd name="T11" fmla="*/ 90 h 235"/>
              <a:gd name="T12" fmla="*/ 152 w 208"/>
              <a:gd name="T13" fmla="*/ 29 h 235"/>
              <a:gd name="T14" fmla="*/ 123 w 208"/>
              <a:gd name="T15" fmla="*/ 14 h 235"/>
              <a:gd name="T16" fmla="*/ 123 w 208"/>
              <a:gd name="T17" fmla="*/ 14 h 235"/>
              <a:gd name="T18" fmla="*/ 94 w 208"/>
              <a:gd name="T19" fmla="*/ 4 h 235"/>
              <a:gd name="T20" fmla="*/ 55 w 208"/>
              <a:gd name="T21" fmla="*/ 30 h 235"/>
              <a:gd name="T22" fmla="*/ 46 w 208"/>
              <a:gd name="T23" fmla="*/ 89 h 235"/>
              <a:gd name="T24" fmla="*/ 25 w 208"/>
              <a:gd name="T25" fmla="*/ 128 h 235"/>
              <a:gd name="T26" fmla="*/ 81 w 208"/>
              <a:gd name="T27" fmla="*/ 143 h 235"/>
              <a:gd name="T28" fmla="*/ 80 w 208"/>
              <a:gd name="T29" fmla="*/ 153 h 235"/>
              <a:gd name="T30" fmla="*/ 75 w 208"/>
              <a:gd name="T31" fmla="*/ 159 h 235"/>
              <a:gd name="T32" fmla="*/ 43 w 208"/>
              <a:gd name="T33" fmla="*/ 168 h 235"/>
              <a:gd name="T34" fmla="*/ 0 w 208"/>
              <a:gd name="T35" fmla="*/ 198 h 235"/>
              <a:gd name="T36" fmla="*/ 0 w 208"/>
              <a:gd name="T37" fmla="*/ 219 h 235"/>
              <a:gd name="T38" fmla="*/ 17 w 208"/>
              <a:gd name="T39" fmla="*/ 235 h 235"/>
              <a:gd name="T40" fmla="*/ 190 w 208"/>
              <a:gd name="T41" fmla="*/ 235 h 235"/>
              <a:gd name="T42" fmla="*/ 208 w 208"/>
              <a:gd name="T43" fmla="*/ 219 h 235"/>
              <a:gd name="T44" fmla="*/ 208 w 208"/>
              <a:gd name="T45" fmla="*/ 198 h 235"/>
              <a:gd name="T46" fmla="*/ 164 w 208"/>
              <a:gd name="T47" fmla="*/ 168 h 235"/>
              <a:gd name="T48" fmla="*/ 123 w 208"/>
              <a:gd name="T49" fmla="*/ 14 h 235"/>
              <a:gd name="T50" fmla="*/ 123 w 208"/>
              <a:gd name="T51" fmla="*/ 14 h 235"/>
              <a:gd name="T52" fmla="*/ 123 w 208"/>
              <a:gd name="T53" fmla="*/ 1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8" h="235">
                <a:moveTo>
                  <a:pt x="164" y="168"/>
                </a:moveTo>
                <a:cubicBezTo>
                  <a:pt x="158" y="166"/>
                  <a:pt x="145" y="163"/>
                  <a:pt x="133" y="159"/>
                </a:cubicBezTo>
                <a:cubicBezTo>
                  <a:pt x="130" y="158"/>
                  <a:pt x="128" y="156"/>
                  <a:pt x="128" y="153"/>
                </a:cubicBezTo>
                <a:cubicBezTo>
                  <a:pt x="127" y="143"/>
                  <a:pt x="127" y="143"/>
                  <a:pt x="127" y="143"/>
                </a:cubicBezTo>
                <a:cubicBezTo>
                  <a:pt x="156" y="141"/>
                  <a:pt x="179" y="128"/>
                  <a:pt x="179" y="128"/>
                </a:cubicBezTo>
                <a:cubicBezTo>
                  <a:pt x="168" y="114"/>
                  <a:pt x="162" y="108"/>
                  <a:pt x="159" y="90"/>
                </a:cubicBezTo>
                <a:cubicBezTo>
                  <a:pt x="155" y="68"/>
                  <a:pt x="161" y="49"/>
                  <a:pt x="152" y="29"/>
                </a:cubicBezTo>
                <a:cubicBezTo>
                  <a:pt x="142" y="10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2" y="0"/>
                  <a:pt x="94" y="4"/>
                </a:cubicBezTo>
                <a:cubicBezTo>
                  <a:pt x="82" y="5"/>
                  <a:pt x="66" y="9"/>
                  <a:pt x="55" y="30"/>
                </a:cubicBezTo>
                <a:cubicBezTo>
                  <a:pt x="45" y="51"/>
                  <a:pt x="49" y="77"/>
                  <a:pt x="46" y="89"/>
                </a:cubicBezTo>
                <a:cubicBezTo>
                  <a:pt x="44" y="100"/>
                  <a:pt x="44" y="116"/>
                  <a:pt x="25" y="128"/>
                </a:cubicBezTo>
                <a:cubicBezTo>
                  <a:pt x="25" y="128"/>
                  <a:pt x="44" y="143"/>
                  <a:pt x="81" y="143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0" y="155"/>
                  <a:pt x="78" y="158"/>
                  <a:pt x="75" y="159"/>
                </a:cubicBezTo>
                <a:cubicBezTo>
                  <a:pt x="63" y="163"/>
                  <a:pt x="50" y="166"/>
                  <a:pt x="43" y="168"/>
                </a:cubicBezTo>
                <a:cubicBezTo>
                  <a:pt x="27" y="172"/>
                  <a:pt x="0" y="174"/>
                  <a:pt x="0" y="198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28"/>
                  <a:pt x="7" y="235"/>
                  <a:pt x="17" y="235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200" y="235"/>
                  <a:pt x="208" y="228"/>
                  <a:pt x="208" y="219"/>
                </a:cubicBezTo>
                <a:cubicBezTo>
                  <a:pt x="208" y="210"/>
                  <a:pt x="208" y="198"/>
                  <a:pt x="208" y="198"/>
                </a:cubicBezTo>
                <a:cubicBezTo>
                  <a:pt x="208" y="174"/>
                  <a:pt x="182" y="173"/>
                  <a:pt x="164" y="168"/>
                </a:cubicBezTo>
                <a:close/>
                <a:moveTo>
                  <a:pt x="123" y="14"/>
                </a:move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7" name="Group 136"/>
          <p:cNvGrpSpPr/>
          <p:nvPr/>
        </p:nvGrpSpPr>
        <p:grpSpPr bwMode="auto">
          <a:xfrm>
            <a:off x="1069265" y="1112381"/>
            <a:ext cx="2592288" cy="4218300"/>
            <a:chOff x="0" y="0"/>
            <a:chExt cx="1728242" cy="2811186"/>
          </a:xfrm>
          <a:solidFill>
            <a:schemeClr val="accent1"/>
          </a:solidFill>
        </p:grpSpPr>
        <p:grpSp>
          <p:nvGrpSpPr>
            <p:cNvPr id="8" name="Group 137"/>
            <p:cNvGrpSpPr/>
            <p:nvPr/>
          </p:nvGrpSpPr>
          <p:grpSpPr bwMode="auto">
            <a:xfrm>
              <a:off x="0" y="0"/>
              <a:ext cx="1728242" cy="2119645"/>
              <a:chOff x="0" y="0"/>
              <a:chExt cx="3525838" cy="4324350"/>
            </a:xfrm>
            <a:grpFill/>
          </p:grpSpPr>
          <p:sp>
            <p:nvSpPr>
              <p:cNvPr id="12" name="Freeform 5"/>
              <p:cNvSpPr>
                <a:spLocks noChangeArrowheads="1"/>
              </p:cNvSpPr>
              <p:nvPr/>
            </p:nvSpPr>
            <p:spPr bwMode="auto">
              <a:xfrm>
                <a:off x="1511300" y="1855788"/>
                <a:ext cx="3175" cy="1111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1 w 1"/>
                  <a:gd name="T5" fmla="*/ 3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13"/>
              <p:cNvSpPr>
                <a:spLocks noEditPoints="1" noChangeArrowheads="1"/>
              </p:cNvSpPr>
              <p:nvPr/>
            </p:nvSpPr>
            <p:spPr bwMode="auto">
              <a:xfrm>
                <a:off x="1627188" y="1374775"/>
                <a:ext cx="120650" cy="161925"/>
              </a:xfrm>
              <a:custGeom>
                <a:avLst/>
                <a:gdLst>
                  <a:gd name="T0" fmla="*/ 25 w 32"/>
                  <a:gd name="T1" fmla="*/ 15 h 43"/>
                  <a:gd name="T2" fmla="*/ 16 w 32"/>
                  <a:gd name="T3" fmla="*/ 8 h 43"/>
                  <a:gd name="T4" fmla="*/ 6 w 32"/>
                  <a:gd name="T5" fmla="*/ 12 h 43"/>
                  <a:gd name="T6" fmla="*/ 1 w 32"/>
                  <a:gd name="T7" fmla="*/ 23 h 43"/>
                  <a:gd name="T8" fmla="*/ 2 w 32"/>
                  <a:gd name="T9" fmla="*/ 35 h 43"/>
                  <a:gd name="T10" fmla="*/ 10 w 32"/>
                  <a:gd name="T11" fmla="*/ 41 h 43"/>
                  <a:gd name="T12" fmla="*/ 21 w 32"/>
                  <a:gd name="T13" fmla="*/ 37 h 43"/>
                  <a:gd name="T14" fmla="*/ 20 w 32"/>
                  <a:gd name="T15" fmla="*/ 42 h 43"/>
                  <a:gd name="T16" fmla="*/ 25 w 32"/>
                  <a:gd name="T17" fmla="*/ 43 h 43"/>
                  <a:gd name="T18" fmla="*/ 32 w 32"/>
                  <a:gd name="T19" fmla="*/ 1 h 43"/>
                  <a:gd name="T20" fmla="*/ 27 w 32"/>
                  <a:gd name="T21" fmla="*/ 0 h 43"/>
                  <a:gd name="T22" fmla="*/ 25 w 32"/>
                  <a:gd name="T23" fmla="*/ 15 h 43"/>
                  <a:gd name="T24" fmla="*/ 22 w 32"/>
                  <a:gd name="T25" fmla="*/ 29 h 43"/>
                  <a:gd name="T26" fmla="*/ 18 w 32"/>
                  <a:gd name="T27" fmla="*/ 36 h 43"/>
                  <a:gd name="T28" fmla="*/ 12 w 32"/>
                  <a:gd name="T29" fmla="*/ 37 h 43"/>
                  <a:gd name="T30" fmla="*/ 7 w 32"/>
                  <a:gd name="T31" fmla="*/ 33 h 43"/>
                  <a:gd name="T32" fmla="*/ 6 w 32"/>
                  <a:gd name="T33" fmla="*/ 23 h 43"/>
                  <a:gd name="T34" fmla="*/ 10 w 32"/>
                  <a:gd name="T35" fmla="*/ 15 h 43"/>
                  <a:gd name="T36" fmla="*/ 17 w 32"/>
                  <a:gd name="T37" fmla="*/ 12 h 43"/>
                  <a:gd name="T38" fmla="*/ 22 w 32"/>
                  <a:gd name="T39" fmla="*/ 16 h 43"/>
                  <a:gd name="T40" fmla="*/ 23 w 32"/>
                  <a:gd name="T41" fmla="*/ 23 h 43"/>
                  <a:gd name="T42" fmla="*/ 22 w 32"/>
                  <a:gd name="T43" fmla="*/ 29 h 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2"/>
                  <a:gd name="T67" fmla="*/ 0 h 43"/>
                  <a:gd name="T68" fmla="*/ 32 w 32"/>
                  <a:gd name="T69" fmla="*/ 43 h 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2" h="43">
                    <a:moveTo>
                      <a:pt x="25" y="15"/>
                    </a:moveTo>
                    <a:cubicBezTo>
                      <a:pt x="23" y="11"/>
                      <a:pt x="20" y="9"/>
                      <a:pt x="16" y="8"/>
                    </a:cubicBezTo>
                    <a:cubicBezTo>
                      <a:pt x="13" y="8"/>
                      <a:pt x="9" y="9"/>
                      <a:pt x="6" y="12"/>
                    </a:cubicBezTo>
                    <a:cubicBezTo>
                      <a:pt x="3" y="14"/>
                      <a:pt x="2" y="18"/>
                      <a:pt x="1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4" y="38"/>
                      <a:pt x="7" y="41"/>
                      <a:pt x="10" y="41"/>
                    </a:cubicBezTo>
                    <a:cubicBezTo>
                      <a:pt x="15" y="42"/>
                      <a:pt x="18" y="41"/>
                      <a:pt x="21" y="37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5" y="15"/>
                    </a:lnTo>
                    <a:close/>
                    <a:moveTo>
                      <a:pt x="22" y="29"/>
                    </a:moveTo>
                    <a:cubicBezTo>
                      <a:pt x="22" y="32"/>
                      <a:pt x="20" y="34"/>
                      <a:pt x="18" y="36"/>
                    </a:cubicBezTo>
                    <a:cubicBezTo>
                      <a:pt x="16" y="37"/>
                      <a:pt x="14" y="38"/>
                      <a:pt x="12" y="37"/>
                    </a:cubicBezTo>
                    <a:cubicBezTo>
                      <a:pt x="9" y="37"/>
                      <a:pt x="8" y="35"/>
                      <a:pt x="7" y="33"/>
                    </a:cubicBezTo>
                    <a:cubicBezTo>
                      <a:pt x="5" y="31"/>
                      <a:pt x="5" y="27"/>
                      <a:pt x="6" y="23"/>
                    </a:cubicBezTo>
                    <a:cubicBezTo>
                      <a:pt x="7" y="19"/>
                      <a:pt x="8" y="16"/>
                      <a:pt x="10" y="15"/>
                    </a:cubicBezTo>
                    <a:cubicBezTo>
                      <a:pt x="12" y="13"/>
                      <a:pt x="14" y="12"/>
                      <a:pt x="17" y="12"/>
                    </a:cubicBezTo>
                    <a:cubicBezTo>
                      <a:pt x="19" y="13"/>
                      <a:pt x="21" y="14"/>
                      <a:pt x="22" y="16"/>
                    </a:cubicBezTo>
                    <a:cubicBezTo>
                      <a:pt x="23" y="18"/>
                      <a:pt x="24" y="20"/>
                      <a:pt x="23" y="23"/>
                    </a:cubicBezTo>
                    <a:lnTo>
                      <a:pt x="22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14"/>
              <p:cNvSpPr>
                <a:spLocks noEditPoints="1" noChangeArrowheads="1"/>
              </p:cNvSpPr>
              <p:nvPr/>
            </p:nvSpPr>
            <p:spPr bwMode="auto">
              <a:xfrm>
                <a:off x="1754188" y="1427163"/>
                <a:ext cx="114300" cy="127000"/>
              </a:xfrm>
              <a:custGeom>
                <a:avLst/>
                <a:gdLst>
                  <a:gd name="T0" fmla="*/ 27 w 30"/>
                  <a:gd name="T1" fmla="*/ 7 h 34"/>
                  <a:gd name="T2" fmla="*/ 18 w 30"/>
                  <a:gd name="T3" fmla="*/ 1 h 34"/>
                  <a:gd name="T4" fmla="*/ 7 w 30"/>
                  <a:gd name="T5" fmla="*/ 4 h 34"/>
                  <a:gd name="T6" fmla="*/ 1 w 30"/>
                  <a:gd name="T7" fmla="*/ 15 h 34"/>
                  <a:gd name="T8" fmla="*/ 2 w 30"/>
                  <a:gd name="T9" fmla="*/ 27 h 34"/>
                  <a:gd name="T10" fmla="*/ 12 w 30"/>
                  <a:gd name="T11" fmla="*/ 34 h 34"/>
                  <a:gd name="T12" fmla="*/ 21 w 30"/>
                  <a:gd name="T13" fmla="*/ 33 h 34"/>
                  <a:gd name="T14" fmla="*/ 27 w 30"/>
                  <a:gd name="T15" fmla="*/ 27 h 34"/>
                  <a:gd name="T16" fmla="*/ 22 w 30"/>
                  <a:gd name="T17" fmla="*/ 25 h 34"/>
                  <a:gd name="T18" fmla="*/ 13 w 30"/>
                  <a:gd name="T19" fmla="*/ 30 h 34"/>
                  <a:gd name="T20" fmla="*/ 7 w 30"/>
                  <a:gd name="T21" fmla="*/ 26 h 34"/>
                  <a:gd name="T22" fmla="*/ 6 w 30"/>
                  <a:gd name="T23" fmla="*/ 16 h 34"/>
                  <a:gd name="T24" fmla="*/ 29 w 30"/>
                  <a:gd name="T25" fmla="*/ 20 h 34"/>
                  <a:gd name="T26" fmla="*/ 27 w 30"/>
                  <a:gd name="T27" fmla="*/ 7 h 34"/>
                  <a:gd name="T28" fmla="*/ 7 w 30"/>
                  <a:gd name="T29" fmla="*/ 12 h 34"/>
                  <a:gd name="T30" fmla="*/ 11 w 30"/>
                  <a:gd name="T31" fmla="*/ 6 h 34"/>
                  <a:gd name="T32" fmla="*/ 17 w 30"/>
                  <a:gd name="T33" fmla="*/ 5 h 34"/>
                  <a:gd name="T34" fmla="*/ 22 w 30"/>
                  <a:gd name="T35" fmla="*/ 7 h 34"/>
                  <a:gd name="T36" fmla="*/ 24 w 30"/>
                  <a:gd name="T37" fmla="*/ 11 h 34"/>
                  <a:gd name="T38" fmla="*/ 24 w 30"/>
                  <a:gd name="T39" fmla="*/ 16 h 34"/>
                  <a:gd name="T40" fmla="*/ 7 w 30"/>
                  <a:gd name="T41" fmla="*/ 12 h 3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0"/>
                  <a:gd name="T64" fmla="*/ 0 h 34"/>
                  <a:gd name="T65" fmla="*/ 30 w 30"/>
                  <a:gd name="T66" fmla="*/ 34 h 3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0" h="34">
                    <a:moveTo>
                      <a:pt x="27" y="7"/>
                    </a:moveTo>
                    <a:cubicBezTo>
                      <a:pt x="25" y="4"/>
                      <a:pt x="22" y="2"/>
                      <a:pt x="18" y="1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4" y="6"/>
                      <a:pt x="2" y="10"/>
                      <a:pt x="1" y="15"/>
                    </a:cubicBezTo>
                    <a:cubicBezTo>
                      <a:pt x="0" y="20"/>
                      <a:pt x="0" y="24"/>
                      <a:pt x="2" y="27"/>
                    </a:cubicBezTo>
                    <a:cubicBezTo>
                      <a:pt x="5" y="31"/>
                      <a:pt x="8" y="33"/>
                      <a:pt x="12" y="34"/>
                    </a:cubicBezTo>
                    <a:cubicBezTo>
                      <a:pt x="15" y="34"/>
                      <a:pt x="18" y="34"/>
                      <a:pt x="21" y="33"/>
                    </a:cubicBezTo>
                    <a:cubicBezTo>
                      <a:pt x="24" y="31"/>
                      <a:pt x="26" y="29"/>
                      <a:pt x="27" y="27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0" y="29"/>
                      <a:pt x="17" y="30"/>
                      <a:pt x="13" y="30"/>
                    </a:cubicBezTo>
                    <a:cubicBezTo>
                      <a:pt x="11" y="29"/>
                      <a:pt x="9" y="28"/>
                      <a:pt x="7" y="26"/>
                    </a:cubicBezTo>
                    <a:cubicBezTo>
                      <a:pt x="6" y="24"/>
                      <a:pt x="5" y="21"/>
                      <a:pt x="6" y="1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15"/>
                      <a:pt x="29" y="10"/>
                      <a:pt x="27" y="7"/>
                    </a:cubicBezTo>
                    <a:close/>
                    <a:moveTo>
                      <a:pt x="7" y="12"/>
                    </a:moveTo>
                    <a:cubicBezTo>
                      <a:pt x="8" y="10"/>
                      <a:pt x="9" y="7"/>
                      <a:pt x="11" y="6"/>
                    </a:cubicBezTo>
                    <a:cubicBezTo>
                      <a:pt x="13" y="5"/>
                      <a:pt x="15" y="4"/>
                      <a:pt x="17" y="5"/>
                    </a:cubicBezTo>
                    <a:cubicBezTo>
                      <a:pt x="19" y="5"/>
                      <a:pt x="21" y="6"/>
                      <a:pt x="22" y="7"/>
                    </a:cubicBezTo>
                    <a:cubicBezTo>
                      <a:pt x="23" y="8"/>
                      <a:pt x="24" y="9"/>
                      <a:pt x="24" y="11"/>
                    </a:cubicBezTo>
                    <a:cubicBezTo>
                      <a:pt x="24" y="12"/>
                      <a:pt x="24" y="14"/>
                      <a:pt x="24" y="16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15"/>
              <p:cNvSpPr>
                <a:spLocks noChangeArrowheads="1"/>
              </p:cNvSpPr>
              <p:nvPr/>
            </p:nvSpPr>
            <p:spPr bwMode="auto">
              <a:xfrm>
                <a:off x="1879600" y="1449388"/>
                <a:ext cx="101600" cy="128588"/>
              </a:xfrm>
              <a:custGeom>
                <a:avLst/>
                <a:gdLst>
                  <a:gd name="T0" fmla="*/ 16 w 27"/>
                  <a:gd name="T1" fmla="*/ 5 h 34"/>
                  <a:gd name="T2" fmla="*/ 22 w 27"/>
                  <a:gd name="T3" fmla="*/ 14 h 34"/>
                  <a:gd name="T4" fmla="*/ 27 w 27"/>
                  <a:gd name="T5" fmla="*/ 14 h 34"/>
                  <a:gd name="T6" fmla="*/ 24 w 27"/>
                  <a:gd name="T7" fmla="*/ 5 h 34"/>
                  <a:gd name="T8" fmla="*/ 17 w 27"/>
                  <a:gd name="T9" fmla="*/ 1 h 34"/>
                  <a:gd name="T10" fmla="*/ 6 w 27"/>
                  <a:gd name="T11" fmla="*/ 4 h 34"/>
                  <a:gd name="T12" fmla="*/ 0 w 27"/>
                  <a:gd name="T13" fmla="*/ 15 h 34"/>
                  <a:gd name="T14" fmla="*/ 2 w 27"/>
                  <a:gd name="T15" fmla="*/ 27 h 34"/>
                  <a:gd name="T16" fmla="*/ 11 w 27"/>
                  <a:gd name="T17" fmla="*/ 33 h 34"/>
                  <a:gd name="T18" fmla="*/ 19 w 27"/>
                  <a:gd name="T19" fmla="*/ 32 h 34"/>
                  <a:gd name="T20" fmla="*/ 25 w 27"/>
                  <a:gd name="T21" fmla="*/ 25 h 34"/>
                  <a:gd name="T22" fmla="*/ 20 w 27"/>
                  <a:gd name="T23" fmla="*/ 23 h 34"/>
                  <a:gd name="T24" fmla="*/ 11 w 27"/>
                  <a:gd name="T25" fmla="*/ 29 h 34"/>
                  <a:gd name="T26" fmla="*/ 6 w 27"/>
                  <a:gd name="T27" fmla="*/ 25 h 34"/>
                  <a:gd name="T28" fmla="*/ 6 w 27"/>
                  <a:gd name="T29" fmla="*/ 15 h 34"/>
                  <a:gd name="T30" fmla="*/ 9 w 27"/>
                  <a:gd name="T31" fmla="*/ 7 h 34"/>
                  <a:gd name="T32" fmla="*/ 16 w 27"/>
                  <a:gd name="T33" fmla="*/ 5 h 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34"/>
                  <a:gd name="T53" fmla="*/ 27 w 27"/>
                  <a:gd name="T54" fmla="*/ 34 h 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34">
                    <a:moveTo>
                      <a:pt x="16" y="5"/>
                    </a:moveTo>
                    <a:cubicBezTo>
                      <a:pt x="20" y="5"/>
                      <a:pt x="22" y="8"/>
                      <a:pt x="22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0"/>
                      <a:pt x="26" y="7"/>
                      <a:pt x="24" y="5"/>
                    </a:cubicBezTo>
                    <a:cubicBezTo>
                      <a:pt x="23" y="3"/>
                      <a:pt x="20" y="1"/>
                      <a:pt x="17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3" y="6"/>
                      <a:pt x="1" y="10"/>
                      <a:pt x="0" y="15"/>
                    </a:cubicBezTo>
                    <a:cubicBezTo>
                      <a:pt x="0" y="19"/>
                      <a:pt x="0" y="23"/>
                      <a:pt x="2" y="27"/>
                    </a:cubicBezTo>
                    <a:cubicBezTo>
                      <a:pt x="3" y="30"/>
                      <a:pt x="6" y="33"/>
                      <a:pt x="11" y="33"/>
                    </a:cubicBezTo>
                    <a:cubicBezTo>
                      <a:pt x="14" y="34"/>
                      <a:pt x="17" y="33"/>
                      <a:pt x="19" y="32"/>
                    </a:cubicBezTo>
                    <a:cubicBezTo>
                      <a:pt x="22" y="30"/>
                      <a:pt x="23" y="28"/>
                      <a:pt x="25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8" y="28"/>
                      <a:pt x="15" y="30"/>
                      <a:pt x="11" y="29"/>
                    </a:cubicBezTo>
                    <a:cubicBezTo>
                      <a:pt x="9" y="29"/>
                      <a:pt x="7" y="27"/>
                      <a:pt x="6" y="25"/>
                    </a:cubicBezTo>
                    <a:cubicBezTo>
                      <a:pt x="5" y="23"/>
                      <a:pt x="5" y="19"/>
                      <a:pt x="6" y="15"/>
                    </a:cubicBezTo>
                    <a:cubicBezTo>
                      <a:pt x="6" y="12"/>
                      <a:pt x="8" y="9"/>
                      <a:pt x="9" y="7"/>
                    </a:cubicBezTo>
                    <a:cubicBezTo>
                      <a:pt x="11" y="5"/>
                      <a:pt x="13" y="4"/>
                      <a:pt x="1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16"/>
              <p:cNvSpPr>
                <a:spLocks noChangeArrowheads="1"/>
              </p:cNvSpPr>
              <p:nvPr/>
            </p:nvSpPr>
            <p:spPr bwMode="auto">
              <a:xfrm>
                <a:off x="1987550" y="1468438"/>
                <a:ext cx="41275" cy="120650"/>
              </a:xfrm>
              <a:custGeom>
                <a:avLst/>
                <a:gdLst>
                  <a:gd name="T0" fmla="*/ 0 w 26"/>
                  <a:gd name="T1" fmla="*/ 73 h 76"/>
                  <a:gd name="T2" fmla="*/ 12 w 26"/>
                  <a:gd name="T3" fmla="*/ 76 h 76"/>
                  <a:gd name="T4" fmla="*/ 26 w 26"/>
                  <a:gd name="T5" fmla="*/ 2 h 76"/>
                  <a:gd name="T6" fmla="*/ 14 w 26"/>
                  <a:gd name="T7" fmla="*/ 0 h 76"/>
                  <a:gd name="T8" fmla="*/ 0 w 26"/>
                  <a:gd name="T9" fmla="*/ 73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76"/>
                  <a:gd name="T17" fmla="*/ 26 w 26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76">
                    <a:moveTo>
                      <a:pt x="0" y="73"/>
                    </a:moveTo>
                    <a:lnTo>
                      <a:pt x="12" y="76"/>
                    </a:lnTo>
                    <a:lnTo>
                      <a:pt x="26" y="2"/>
                    </a:lnTo>
                    <a:lnTo>
                      <a:pt x="14" y="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 17"/>
              <p:cNvSpPr>
                <a:spLocks noChangeArrowheads="1"/>
              </p:cNvSpPr>
              <p:nvPr/>
            </p:nvSpPr>
            <p:spPr bwMode="auto">
              <a:xfrm>
                <a:off x="2014538" y="1427163"/>
                <a:ext cx="22225" cy="22225"/>
              </a:xfrm>
              <a:custGeom>
                <a:avLst/>
                <a:gdLst>
                  <a:gd name="T0" fmla="*/ 0 w 14"/>
                  <a:gd name="T1" fmla="*/ 12 h 14"/>
                  <a:gd name="T2" fmla="*/ 12 w 14"/>
                  <a:gd name="T3" fmla="*/ 14 h 14"/>
                  <a:gd name="T4" fmla="*/ 14 w 14"/>
                  <a:gd name="T5" fmla="*/ 2 h 14"/>
                  <a:gd name="T6" fmla="*/ 2 w 14"/>
                  <a:gd name="T7" fmla="*/ 0 h 14"/>
                  <a:gd name="T8" fmla="*/ 0 w 14"/>
                  <a:gd name="T9" fmla="*/ 1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4"/>
                  <a:gd name="T17" fmla="*/ 14 w 1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4">
                    <a:moveTo>
                      <a:pt x="0" y="12"/>
                    </a:moveTo>
                    <a:lnTo>
                      <a:pt x="12" y="14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18"/>
              <p:cNvSpPr>
                <a:spLocks noChangeArrowheads="1"/>
              </p:cNvSpPr>
              <p:nvPr/>
            </p:nvSpPr>
            <p:spPr bwMode="auto">
              <a:xfrm>
                <a:off x="2033588" y="1476375"/>
                <a:ext cx="104775" cy="131763"/>
              </a:xfrm>
              <a:custGeom>
                <a:avLst/>
                <a:gdLst>
                  <a:gd name="T0" fmla="*/ 19 w 28"/>
                  <a:gd name="T1" fmla="*/ 16 h 35"/>
                  <a:gd name="T2" fmla="*/ 13 w 28"/>
                  <a:gd name="T3" fmla="*/ 14 h 35"/>
                  <a:gd name="T4" fmla="*/ 9 w 28"/>
                  <a:gd name="T5" fmla="*/ 9 h 35"/>
                  <a:gd name="T6" fmla="*/ 12 w 28"/>
                  <a:gd name="T7" fmla="*/ 5 h 35"/>
                  <a:gd name="T8" fmla="*/ 17 w 28"/>
                  <a:gd name="T9" fmla="*/ 5 h 35"/>
                  <a:gd name="T10" fmla="*/ 24 w 28"/>
                  <a:gd name="T11" fmla="*/ 11 h 35"/>
                  <a:gd name="T12" fmla="*/ 28 w 28"/>
                  <a:gd name="T13" fmla="*/ 11 h 35"/>
                  <a:gd name="T14" fmla="*/ 17 w 28"/>
                  <a:gd name="T15" fmla="*/ 1 h 35"/>
                  <a:gd name="T16" fmla="*/ 8 w 28"/>
                  <a:gd name="T17" fmla="*/ 2 h 35"/>
                  <a:gd name="T18" fmla="*/ 4 w 28"/>
                  <a:gd name="T19" fmla="*/ 8 h 35"/>
                  <a:gd name="T20" fmla="*/ 5 w 28"/>
                  <a:gd name="T21" fmla="*/ 14 h 35"/>
                  <a:gd name="T22" fmla="*/ 11 w 28"/>
                  <a:gd name="T23" fmla="*/ 18 h 35"/>
                  <a:gd name="T24" fmla="*/ 17 w 28"/>
                  <a:gd name="T25" fmla="*/ 21 h 35"/>
                  <a:gd name="T26" fmla="*/ 22 w 28"/>
                  <a:gd name="T27" fmla="*/ 26 h 35"/>
                  <a:gd name="T28" fmla="*/ 19 w 28"/>
                  <a:gd name="T29" fmla="*/ 30 h 35"/>
                  <a:gd name="T30" fmla="*/ 14 w 28"/>
                  <a:gd name="T31" fmla="*/ 30 h 35"/>
                  <a:gd name="T32" fmla="*/ 5 w 28"/>
                  <a:gd name="T33" fmla="*/ 23 h 35"/>
                  <a:gd name="T34" fmla="*/ 0 w 28"/>
                  <a:gd name="T35" fmla="*/ 23 h 35"/>
                  <a:gd name="T36" fmla="*/ 12 w 28"/>
                  <a:gd name="T37" fmla="*/ 34 h 35"/>
                  <a:gd name="T38" fmla="*/ 22 w 28"/>
                  <a:gd name="T39" fmla="*/ 33 h 35"/>
                  <a:gd name="T40" fmla="*/ 27 w 28"/>
                  <a:gd name="T41" fmla="*/ 27 h 35"/>
                  <a:gd name="T42" fmla="*/ 19 w 28"/>
                  <a:gd name="T43" fmla="*/ 16 h 3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35"/>
                  <a:gd name="T68" fmla="*/ 28 w 28"/>
                  <a:gd name="T69" fmla="*/ 35 h 3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35">
                    <a:moveTo>
                      <a:pt x="19" y="16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3"/>
                      <a:pt x="9" y="11"/>
                      <a:pt x="9" y="9"/>
                    </a:cubicBezTo>
                    <a:cubicBezTo>
                      <a:pt x="9" y="7"/>
                      <a:pt x="10" y="6"/>
                      <a:pt x="12" y="5"/>
                    </a:cubicBezTo>
                    <a:cubicBezTo>
                      <a:pt x="13" y="5"/>
                      <a:pt x="15" y="5"/>
                      <a:pt x="17" y="5"/>
                    </a:cubicBezTo>
                    <a:cubicBezTo>
                      <a:pt x="21" y="6"/>
                      <a:pt x="23" y="8"/>
                      <a:pt x="24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6"/>
                      <a:pt x="24" y="2"/>
                      <a:pt x="17" y="1"/>
                    </a:cubicBezTo>
                    <a:cubicBezTo>
                      <a:pt x="14" y="0"/>
                      <a:pt x="11" y="1"/>
                      <a:pt x="8" y="2"/>
                    </a:cubicBezTo>
                    <a:cubicBezTo>
                      <a:pt x="6" y="4"/>
                      <a:pt x="5" y="6"/>
                      <a:pt x="4" y="8"/>
                    </a:cubicBezTo>
                    <a:cubicBezTo>
                      <a:pt x="4" y="11"/>
                      <a:pt x="4" y="13"/>
                      <a:pt x="5" y="14"/>
                    </a:cubicBezTo>
                    <a:cubicBezTo>
                      <a:pt x="7" y="16"/>
                      <a:pt x="9" y="17"/>
                      <a:pt x="11" y="1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21" y="22"/>
                      <a:pt x="22" y="24"/>
                      <a:pt x="22" y="26"/>
                    </a:cubicBezTo>
                    <a:cubicBezTo>
                      <a:pt x="22" y="28"/>
                      <a:pt x="21" y="29"/>
                      <a:pt x="19" y="30"/>
                    </a:cubicBezTo>
                    <a:cubicBezTo>
                      <a:pt x="17" y="30"/>
                      <a:pt x="16" y="31"/>
                      <a:pt x="14" y="30"/>
                    </a:cubicBezTo>
                    <a:cubicBezTo>
                      <a:pt x="8" y="29"/>
                      <a:pt x="5" y="27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9"/>
                      <a:pt x="5" y="33"/>
                      <a:pt x="12" y="34"/>
                    </a:cubicBezTo>
                    <a:cubicBezTo>
                      <a:pt x="16" y="35"/>
                      <a:pt x="20" y="34"/>
                      <a:pt x="22" y="33"/>
                    </a:cubicBezTo>
                    <a:cubicBezTo>
                      <a:pt x="25" y="32"/>
                      <a:pt x="26" y="30"/>
                      <a:pt x="27" y="27"/>
                    </a:cubicBezTo>
                    <a:cubicBezTo>
                      <a:pt x="28" y="22"/>
                      <a:pt x="25" y="18"/>
                      <a:pt x="1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 19"/>
              <p:cNvSpPr>
                <a:spLocks noChangeArrowheads="1"/>
              </p:cNvSpPr>
              <p:nvPr/>
            </p:nvSpPr>
            <p:spPr bwMode="auto">
              <a:xfrm>
                <a:off x="2179638" y="1457325"/>
                <a:ext cx="22225" cy="22225"/>
              </a:xfrm>
              <a:custGeom>
                <a:avLst/>
                <a:gdLst>
                  <a:gd name="T0" fmla="*/ 0 w 14"/>
                  <a:gd name="T1" fmla="*/ 12 h 14"/>
                  <a:gd name="T2" fmla="*/ 12 w 14"/>
                  <a:gd name="T3" fmla="*/ 14 h 14"/>
                  <a:gd name="T4" fmla="*/ 14 w 14"/>
                  <a:gd name="T5" fmla="*/ 2 h 14"/>
                  <a:gd name="T6" fmla="*/ 2 w 14"/>
                  <a:gd name="T7" fmla="*/ 0 h 14"/>
                  <a:gd name="T8" fmla="*/ 0 w 14"/>
                  <a:gd name="T9" fmla="*/ 12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4"/>
                  <a:gd name="T17" fmla="*/ 14 w 1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4">
                    <a:moveTo>
                      <a:pt x="0" y="12"/>
                    </a:moveTo>
                    <a:lnTo>
                      <a:pt x="12" y="14"/>
                    </a:lnTo>
                    <a:lnTo>
                      <a:pt x="14" y="2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 20"/>
              <p:cNvSpPr>
                <a:spLocks noChangeArrowheads="1"/>
              </p:cNvSpPr>
              <p:nvPr/>
            </p:nvSpPr>
            <p:spPr bwMode="auto">
              <a:xfrm>
                <a:off x="2152650" y="1498600"/>
                <a:ext cx="42863" cy="120650"/>
              </a:xfrm>
              <a:custGeom>
                <a:avLst/>
                <a:gdLst>
                  <a:gd name="T0" fmla="*/ 0 w 27"/>
                  <a:gd name="T1" fmla="*/ 73 h 76"/>
                  <a:gd name="T2" fmla="*/ 12 w 27"/>
                  <a:gd name="T3" fmla="*/ 76 h 76"/>
                  <a:gd name="T4" fmla="*/ 27 w 27"/>
                  <a:gd name="T5" fmla="*/ 2 h 76"/>
                  <a:gd name="T6" fmla="*/ 15 w 27"/>
                  <a:gd name="T7" fmla="*/ 0 h 76"/>
                  <a:gd name="T8" fmla="*/ 0 w 27"/>
                  <a:gd name="T9" fmla="*/ 73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76"/>
                  <a:gd name="T17" fmla="*/ 27 w 27"/>
                  <a:gd name="T18" fmla="*/ 76 h 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76">
                    <a:moveTo>
                      <a:pt x="0" y="73"/>
                    </a:moveTo>
                    <a:lnTo>
                      <a:pt x="12" y="76"/>
                    </a:lnTo>
                    <a:lnTo>
                      <a:pt x="27" y="2"/>
                    </a:lnTo>
                    <a:lnTo>
                      <a:pt x="15" y="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Freeform 21"/>
              <p:cNvSpPr>
                <a:spLocks noEditPoints="1" noChangeArrowheads="1"/>
              </p:cNvSpPr>
              <p:nvPr/>
            </p:nvSpPr>
            <p:spPr bwMode="auto">
              <a:xfrm>
                <a:off x="2206625" y="1509713"/>
                <a:ext cx="112713" cy="128588"/>
              </a:xfrm>
              <a:custGeom>
                <a:avLst/>
                <a:gdLst>
                  <a:gd name="T0" fmla="*/ 18 w 30"/>
                  <a:gd name="T1" fmla="*/ 1 h 34"/>
                  <a:gd name="T2" fmla="*/ 7 w 30"/>
                  <a:gd name="T3" fmla="*/ 3 h 34"/>
                  <a:gd name="T4" fmla="*/ 1 w 30"/>
                  <a:gd name="T5" fmla="*/ 14 h 34"/>
                  <a:gd name="T6" fmla="*/ 3 w 30"/>
                  <a:gd name="T7" fmla="*/ 27 h 34"/>
                  <a:gd name="T8" fmla="*/ 12 w 30"/>
                  <a:gd name="T9" fmla="*/ 33 h 34"/>
                  <a:gd name="T10" fmla="*/ 23 w 30"/>
                  <a:gd name="T11" fmla="*/ 31 h 34"/>
                  <a:gd name="T12" fmla="*/ 29 w 30"/>
                  <a:gd name="T13" fmla="*/ 19 h 34"/>
                  <a:gd name="T14" fmla="*/ 27 w 30"/>
                  <a:gd name="T15" fmla="*/ 7 h 34"/>
                  <a:gd name="T16" fmla="*/ 18 w 30"/>
                  <a:gd name="T17" fmla="*/ 1 h 34"/>
                  <a:gd name="T18" fmla="*/ 20 w 30"/>
                  <a:gd name="T19" fmla="*/ 27 h 34"/>
                  <a:gd name="T20" fmla="*/ 13 w 30"/>
                  <a:gd name="T21" fmla="*/ 29 h 34"/>
                  <a:gd name="T22" fmla="*/ 7 w 30"/>
                  <a:gd name="T23" fmla="*/ 25 h 34"/>
                  <a:gd name="T24" fmla="*/ 6 w 30"/>
                  <a:gd name="T25" fmla="*/ 15 h 34"/>
                  <a:gd name="T26" fmla="*/ 11 w 30"/>
                  <a:gd name="T27" fmla="*/ 6 h 34"/>
                  <a:gd name="T28" fmla="*/ 17 w 30"/>
                  <a:gd name="T29" fmla="*/ 4 h 34"/>
                  <a:gd name="T30" fmla="*/ 23 w 30"/>
                  <a:gd name="T31" fmla="*/ 9 h 34"/>
                  <a:gd name="T32" fmla="*/ 24 w 30"/>
                  <a:gd name="T33" fmla="*/ 18 h 34"/>
                  <a:gd name="T34" fmla="*/ 20 w 30"/>
                  <a:gd name="T35" fmla="*/ 27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34"/>
                  <a:gd name="T56" fmla="*/ 30 w 30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34">
                    <a:moveTo>
                      <a:pt x="18" y="1"/>
                    </a:moveTo>
                    <a:cubicBezTo>
                      <a:pt x="14" y="0"/>
                      <a:pt x="10" y="1"/>
                      <a:pt x="7" y="3"/>
                    </a:cubicBezTo>
                    <a:cubicBezTo>
                      <a:pt x="4" y="6"/>
                      <a:pt x="2" y="9"/>
                      <a:pt x="1" y="14"/>
                    </a:cubicBezTo>
                    <a:cubicBezTo>
                      <a:pt x="0" y="19"/>
                      <a:pt x="1" y="23"/>
                      <a:pt x="3" y="27"/>
                    </a:cubicBezTo>
                    <a:cubicBezTo>
                      <a:pt x="4" y="30"/>
                      <a:pt x="7" y="32"/>
                      <a:pt x="12" y="33"/>
                    </a:cubicBezTo>
                    <a:cubicBezTo>
                      <a:pt x="16" y="34"/>
                      <a:pt x="20" y="33"/>
                      <a:pt x="23" y="31"/>
                    </a:cubicBezTo>
                    <a:cubicBezTo>
                      <a:pt x="26" y="28"/>
                      <a:pt x="28" y="24"/>
                      <a:pt x="29" y="19"/>
                    </a:cubicBezTo>
                    <a:cubicBezTo>
                      <a:pt x="30" y="15"/>
                      <a:pt x="29" y="11"/>
                      <a:pt x="27" y="7"/>
                    </a:cubicBezTo>
                    <a:cubicBezTo>
                      <a:pt x="25" y="3"/>
                      <a:pt x="22" y="1"/>
                      <a:pt x="18" y="1"/>
                    </a:cubicBezTo>
                    <a:close/>
                    <a:moveTo>
                      <a:pt x="20" y="27"/>
                    </a:moveTo>
                    <a:cubicBezTo>
                      <a:pt x="17" y="29"/>
                      <a:pt x="15" y="30"/>
                      <a:pt x="13" y="29"/>
                    </a:cubicBezTo>
                    <a:cubicBezTo>
                      <a:pt x="10" y="29"/>
                      <a:pt x="8" y="28"/>
                      <a:pt x="7" y="25"/>
                    </a:cubicBezTo>
                    <a:cubicBezTo>
                      <a:pt x="6" y="23"/>
                      <a:pt x="6" y="20"/>
                      <a:pt x="6" y="15"/>
                    </a:cubicBezTo>
                    <a:cubicBezTo>
                      <a:pt x="7" y="11"/>
                      <a:pt x="9" y="8"/>
                      <a:pt x="11" y="6"/>
                    </a:cubicBezTo>
                    <a:cubicBezTo>
                      <a:pt x="13" y="5"/>
                      <a:pt x="15" y="4"/>
                      <a:pt x="17" y="4"/>
                    </a:cubicBezTo>
                    <a:cubicBezTo>
                      <a:pt x="20" y="5"/>
                      <a:pt x="21" y="6"/>
                      <a:pt x="23" y="9"/>
                    </a:cubicBezTo>
                    <a:cubicBezTo>
                      <a:pt x="24" y="11"/>
                      <a:pt x="24" y="14"/>
                      <a:pt x="24" y="18"/>
                    </a:cubicBezTo>
                    <a:cubicBezTo>
                      <a:pt x="23" y="23"/>
                      <a:pt x="22" y="26"/>
                      <a:pt x="2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22"/>
              <p:cNvSpPr>
                <a:spLocks noChangeArrowheads="1"/>
              </p:cNvSpPr>
              <p:nvPr/>
            </p:nvSpPr>
            <p:spPr bwMode="auto">
              <a:xfrm>
                <a:off x="2330450" y="1528763"/>
                <a:ext cx="107950" cy="134938"/>
              </a:xfrm>
              <a:custGeom>
                <a:avLst/>
                <a:gdLst>
                  <a:gd name="T0" fmla="*/ 29 w 29"/>
                  <a:gd name="T1" fmla="*/ 9 h 36"/>
                  <a:gd name="T2" fmla="*/ 26 w 29"/>
                  <a:gd name="T3" fmla="*/ 5 h 36"/>
                  <a:gd name="T4" fmla="*/ 21 w 29"/>
                  <a:gd name="T5" fmla="*/ 2 h 36"/>
                  <a:gd name="T6" fmla="*/ 10 w 29"/>
                  <a:gd name="T7" fmla="*/ 7 h 36"/>
                  <a:gd name="T8" fmla="*/ 11 w 29"/>
                  <a:gd name="T9" fmla="*/ 1 h 36"/>
                  <a:gd name="T10" fmla="*/ 6 w 29"/>
                  <a:gd name="T11" fmla="*/ 0 h 36"/>
                  <a:gd name="T12" fmla="*/ 0 w 29"/>
                  <a:gd name="T13" fmla="*/ 31 h 36"/>
                  <a:gd name="T14" fmla="*/ 5 w 29"/>
                  <a:gd name="T15" fmla="*/ 32 h 36"/>
                  <a:gd name="T16" fmla="*/ 8 w 29"/>
                  <a:gd name="T17" fmla="*/ 15 h 36"/>
                  <a:gd name="T18" fmla="*/ 12 w 29"/>
                  <a:gd name="T19" fmla="*/ 8 h 36"/>
                  <a:gd name="T20" fmla="*/ 19 w 29"/>
                  <a:gd name="T21" fmla="*/ 6 h 36"/>
                  <a:gd name="T22" fmla="*/ 23 w 29"/>
                  <a:gd name="T23" fmla="*/ 9 h 36"/>
                  <a:gd name="T24" fmla="*/ 24 w 29"/>
                  <a:gd name="T25" fmla="*/ 15 h 36"/>
                  <a:gd name="T26" fmla="*/ 20 w 29"/>
                  <a:gd name="T27" fmla="*/ 35 h 36"/>
                  <a:gd name="T28" fmla="*/ 25 w 29"/>
                  <a:gd name="T29" fmla="*/ 36 h 36"/>
                  <a:gd name="T30" fmla="*/ 28 w 29"/>
                  <a:gd name="T31" fmla="*/ 18 h 36"/>
                  <a:gd name="T32" fmla="*/ 29 w 29"/>
                  <a:gd name="T33" fmla="*/ 9 h 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36"/>
                  <a:gd name="T53" fmla="*/ 29 w 29"/>
                  <a:gd name="T54" fmla="*/ 36 h 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36">
                    <a:moveTo>
                      <a:pt x="29" y="9"/>
                    </a:moveTo>
                    <a:cubicBezTo>
                      <a:pt x="28" y="8"/>
                      <a:pt x="28" y="6"/>
                      <a:pt x="26" y="5"/>
                    </a:cubicBezTo>
                    <a:cubicBezTo>
                      <a:pt x="25" y="3"/>
                      <a:pt x="23" y="2"/>
                      <a:pt x="21" y="2"/>
                    </a:cubicBezTo>
                    <a:cubicBezTo>
                      <a:pt x="17" y="1"/>
                      <a:pt x="13" y="3"/>
                      <a:pt x="10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2"/>
                      <a:pt x="10" y="9"/>
                      <a:pt x="12" y="8"/>
                    </a:cubicBezTo>
                    <a:cubicBezTo>
                      <a:pt x="14" y="6"/>
                      <a:pt x="17" y="6"/>
                      <a:pt x="19" y="6"/>
                    </a:cubicBezTo>
                    <a:cubicBezTo>
                      <a:pt x="21" y="6"/>
                      <a:pt x="22" y="7"/>
                      <a:pt x="23" y="9"/>
                    </a:cubicBezTo>
                    <a:cubicBezTo>
                      <a:pt x="24" y="10"/>
                      <a:pt x="25" y="12"/>
                      <a:pt x="24" y="1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4"/>
                      <a:pt x="29" y="11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23"/>
              <p:cNvSpPr>
                <a:spLocks noChangeArrowheads="1"/>
              </p:cNvSpPr>
              <p:nvPr/>
            </p:nvSpPr>
            <p:spPr bwMode="auto">
              <a:xfrm>
                <a:off x="292100" y="2633663"/>
                <a:ext cx="203200" cy="184150"/>
              </a:xfrm>
              <a:custGeom>
                <a:avLst/>
                <a:gdLst>
                  <a:gd name="T0" fmla="*/ 33 w 54"/>
                  <a:gd name="T1" fmla="*/ 27 h 49"/>
                  <a:gd name="T2" fmla="*/ 30 w 54"/>
                  <a:gd name="T3" fmla="*/ 18 h 49"/>
                  <a:gd name="T4" fmla="*/ 32 w 54"/>
                  <a:gd name="T5" fmla="*/ 8 h 49"/>
                  <a:gd name="T6" fmla="*/ 38 w 54"/>
                  <a:gd name="T7" fmla="*/ 8 h 49"/>
                  <a:gd name="T8" fmla="*/ 43 w 54"/>
                  <a:gd name="T9" fmla="*/ 14 h 49"/>
                  <a:gd name="T10" fmla="*/ 43 w 54"/>
                  <a:gd name="T11" fmla="*/ 28 h 49"/>
                  <a:gd name="T12" fmla="*/ 48 w 54"/>
                  <a:gd name="T13" fmla="*/ 33 h 49"/>
                  <a:gd name="T14" fmla="*/ 48 w 54"/>
                  <a:gd name="T15" fmla="*/ 10 h 49"/>
                  <a:gd name="T16" fmla="*/ 38 w 54"/>
                  <a:gd name="T17" fmla="*/ 1 h 49"/>
                  <a:gd name="T18" fmla="*/ 27 w 54"/>
                  <a:gd name="T19" fmla="*/ 2 h 49"/>
                  <a:gd name="T20" fmla="*/ 21 w 54"/>
                  <a:gd name="T21" fmla="*/ 10 h 49"/>
                  <a:gd name="T22" fmla="*/ 23 w 54"/>
                  <a:gd name="T23" fmla="*/ 20 h 49"/>
                  <a:gd name="T24" fmla="*/ 26 w 54"/>
                  <a:gd name="T25" fmla="*/ 30 h 49"/>
                  <a:gd name="T26" fmla="*/ 24 w 54"/>
                  <a:gd name="T27" fmla="*/ 40 h 49"/>
                  <a:gd name="T28" fmla="*/ 18 w 54"/>
                  <a:gd name="T29" fmla="*/ 41 h 49"/>
                  <a:gd name="T30" fmla="*/ 12 w 54"/>
                  <a:gd name="T31" fmla="*/ 35 h 49"/>
                  <a:gd name="T32" fmla="*/ 12 w 54"/>
                  <a:gd name="T33" fmla="*/ 18 h 49"/>
                  <a:gd name="T34" fmla="*/ 7 w 54"/>
                  <a:gd name="T35" fmla="*/ 12 h 49"/>
                  <a:gd name="T36" fmla="*/ 6 w 54"/>
                  <a:gd name="T37" fmla="*/ 37 h 49"/>
                  <a:gd name="T38" fmla="*/ 17 w 54"/>
                  <a:gd name="T39" fmla="*/ 48 h 49"/>
                  <a:gd name="T40" fmla="*/ 29 w 54"/>
                  <a:gd name="T41" fmla="*/ 47 h 49"/>
                  <a:gd name="T42" fmla="*/ 33 w 54"/>
                  <a:gd name="T43" fmla="*/ 27 h 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4"/>
                  <a:gd name="T67" fmla="*/ 0 h 49"/>
                  <a:gd name="T68" fmla="*/ 54 w 54"/>
                  <a:gd name="T69" fmla="*/ 49 h 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4" h="49">
                    <a:moveTo>
                      <a:pt x="33" y="27"/>
                    </a:moveTo>
                    <a:cubicBezTo>
                      <a:pt x="30" y="18"/>
                      <a:pt x="30" y="18"/>
                      <a:pt x="30" y="18"/>
                    </a:cubicBezTo>
                    <a:cubicBezTo>
                      <a:pt x="28" y="13"/>
                      <a:pt x="29" y="10"/>
                      <a:pt x="32" y="8"/>
                    </a:cubicBezTo>
                    <a:cubicBezTo>
                      <a:pt x="34" y="7"/>
                      <a:pt x="36" y="7"/>
                      <a:pt x="38" y="8"/>
                    </a:cubicBezTo>
                    <a:cubicBezTo>
                      <a:pt x="40" y="9"/>
                      <a:pt x="42" y="11"/>
                      <a:pt x="43" y="14"/>
                    </a:cubicBezTo>
                    <a:cubicBezTo>
                      <a:pt x="46" y="19"/>
                      <a:pt x="46" y="23"/>
                      <a:pt x="43" y="28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54" y="26"/>
                      <a:pt x="54" y="19"/>
                      <a:pt x="48" y="10"/>
                    </a:cubicBezTo>
                    <a:cubicBezTo>
                      <a:pt x="46" y="5"/>
                      <a:pt x="42" y="2"/>
                      <a:pt x="38" y="1"/>
                    </a:cubicBezTo>
                    <a:cubicBezTo>
                      <a:pt x="34" y="0"/>
                      <a:pt x="31" y="0"/>
                      <a:pt x="27" y="2"/>
                    </a:cubicBezTo>
                    <a:cubicBezTo>
                      <a:pt x="24" y="4"/>
                      <a:pt x="22" y="7"/>
                      <a:pt x="21" y="10"/>
                    </a:cubicBezTo>
                    <a:cubicBezTo>
                      <a:pt x="21" y="13"/>
                      <a:pt x="21" y="16"/>
                      <a:pt x="23" y="2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8" y="35"/>
                      <a:pt x="28" y="38"/>
                      <a:pt x="24" y="40"/>
                    </a:cubicBezTo>
                    <a:cubicBezTo>
                      <a:pt x="22" y="42"/>
                      <a:pt x="20" y="42"/>
                      <a:pt x="18" y="41"/>
                    </a:cubicBezTo>
                    <a:cubicBezTo>
                      <a:pt x="15" y="40"/>
                      <a:pt x="13" y="38"/>
                      <a:pt x="12" y="35"/>
                    </a:cubicBezTo>
                    <a:cubicBezTo>
                      <a:pt x="7" y="28"/>
                      <a:pt x="7" y="22"/>
                      <a:pt x="12" y="1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9"/>
                      <a:pt x="0" y="28"/>
                      <a:pt x="6" y="37"/>
                    </a:cubicBezTo>
                    <a:cubicBezTo>
                      <a:pt x="9" y="43"/>
                      <a:pt x="13" y="46"/>
                      <a:pt x="17" y="48"/>
                    </a:cubicBezTo>
                    <a:cubicBezTo>
                      <a:pt x="21" y="49"/>
                      <a:pt x="25" y="49"/>
                      <a:pt x="29" y="47"/>
                    </a:cubicBezTo>
                    <a:cubicBezTo>
                      <a:pt x="35" y="43"/>
                      <a:pt x="37" y="36"/>
                      <a:pt x="3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4"/>
              <p:cNvSpPr>
                <a:spLocks noChangeArrowheads="1"/>
              </p:cNvSpPr>
              <p:nvPr/>
            </p:nvSpPr>
            <p:spPr bwMode="auto">
              <a:xfrm>
                <a:off x="393700" y="2776538"/>
                <a:ext cx="211138" cy="212725"/>
              </a:xfrm>
              <a:custGeom>
                <a:avLst/>
                <a:gdLst>
                  <a:gd name="T0" fmla="*/ 29 w 56"/>
                  <a:gd name="T1" fmla="*/ 40 h 57"/>
                  <a:gd name="T2" fmla="*/ 21 w 56"/>
                  <a:gd name="T3" fmla="*/ 42 h 57"/>
                  <a:gd name="T4" fmla="*/ 14 w 56"/>
                  <a:gd name="T5" fmla="*/ 41 h 57"/>
                  <a:gd name="T6" fmla="*/ 9 w 56"/>
                  <a:gd name="T7" fmla="*/ 37 h 57"/>
                  <a:gd name="T8" fmla="*/ 8 w 56"/>
                  <a:gd name="T9" fmla="*/ 30 h 57"/>
                  <a:gd name="T10" fmla="*/ 14 w 56"/>
                  <a:gd name="T11" fmla="*/ 22 h 57"/>
                  <a:gd name="T12" fmla="*/ 41 w 56"/>
                  <a:gd name="T13" fmla="*/ 6 h 57"/>
                  <a:gd name="T14" fmla="*/ 37 w 56"/>
                  <a:gd name="T15" fmla="*/ 0 h 57"/>
                  <a:gd name="T16" fmla="*/ 11 w 56"/>
                  <a:gd name="T17" fmla="*/ 16 h 57"/>
                  <a:gd name="T18" fmla="*/ 1 w 56"/>
                  <a:gd name="T19" fmla="*/ 26 h 57"/>
                  <a:gd name="T20" fmla="*/ 3 w 56"/>
                  <a:gd name="T21" fmla="*/ 39 h 57"/>
                  <a:gd name="T22" fmla="*/ 20 w 56"/>
                  <a:gd name="T23" fmla="*/ 46 h 57"/>
                  <a:gd name="T24" fmla="*/ 12 w 56"/>
                  <a:gd name="T25" fmla="*/ 51 h 57"/>
                  <a:gd name="T26" fmla="*/ 15 w 56"/>
                  <a:gd name="T27" fmla="*/ 57 h 57"/>
                  <a:gd name="T28" fmla="*/ 56 w 56"/>
                  <a:gd name="T29" fmla="*/ 32 h 57"/>
                  <a:gd name="T30" fmla="*/ 52 w 56"/>
                  <a:gd name="T31" fmla="*/ 26 h 57"/>
                  <a:gd name="T32" fmla="*/ 29 w 56"/>
                  <a:gd name="T33" fmla="*/ 40 h 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6"/>
                  <a:gd name="T52" fmla="*/ 0 h 57"/>
                  <a:gd name="T53" fmla="*/ 56 w 56"/>
                  <a:gd name="T54" fmla="*/ 57 h 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6" h="57">
                    <a:moveTo>
                      <a:pt x="29" y="40"/>
                    </a:moveTo>
                    <a:cubicBezTo>
                      <a:pt x="27" y="41"/>
                      <a:pt x="24" y="42"/>
                      <a:pt x="21" y="42"/>
                    </a:cubicBezTo>
                    <a:cubicBezTo>
                      <a:pt x="18" y="42"/>
                      <a:pt x="16" y="42"/>
                      <a:pt x="14" y="41"/>
                    </a:cubicBezTo>
                    <a:cubicBezTo>
                      <a:pt x="12" y="40"/>
                      <a:pt x="10" y="39"/>
                      <a:pt x="9" y="37"/>
                    </a:cubicBezTo>
                    <a:cubicBezTo>
                      <a:pt x="8" y="35"/>
                      <a:pt x="7" y="32"/>
                      <a:pt x="8" y="30"/>
                    </a:cubicBezTo>
                    <a:cubicBezTo>
                      <a:pt x="8" y="27"/>
                      <a:pt x="10" y="24"/>
                      <a:pt x="14" y="22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6" y="19"/>
                      <a:pt x="2" y="22"/>
                      <a:pt x="1" y="26"/>
                    </a:cubicBezTo>
                    <a:cubicBezTo>
                      <a:pt x="0" y="30"/>
                      <a:pt x="0" y="35"/>
                      <a:pt x="3" y="39"/>
                    </a:cubicBezTo>
                    <a:cubicBezTo>
                      <a:pt x="6" y="44"/>
                      <a:pt x="12" y="47"/>
                      <a:pt x="20" y="46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2" y="26"/>
                      <a:pt x="52" y="26"/>
                      <a:pt x="52" y="26"/>
                    </a:cubicBezTo>
                    <a:lnTo>
                      <a:pt x="2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5"/>
              <p:cNvSpPr>
                <a:spLocks noChangeArrowheads="1"/>
              </p:cNvSpPr>
              <p:nvPr/>
            </p:nvSpPr>
            <p:spPr bwMode="auto">
              <a:xfrm>
                <a:off x="495300" y="2960688"/>
                <a:ext cx="188913" cy="165100"/>
              </a:xfrm>
              <a:custGeom>
                <a:avLst/>
                <a:gdLst>
                  <a:gd name="T0" fmla="*/ 41 w 50"/>
                  <a:gd name="T1" fmla="*/ 12 h 44"/>
                  <a:gd name="T2" fmla="*/ 37 w 50"/>
                  <a:gd name="T3" fmla="*/ 28 h 44"/>
                  <a:gd name="T4" fmla="*/ 42 w 50"/>
                  <a:gd name="T5" fmla="*/ 33 h 44"/>
                  <a:gd name="T6" fmla="*/ 49 w 50"/>
                  <a:gd name="T7" fmla="*/ 22 h 44"/>
                  <a:gd name="T8" fmla="*/ 47 w 50"/>
                  <a:gd name="T9" fmla="*/ 9 h 44"/>
                  <a:gd name="T10" fmla="*/ 33 w 50"/>
                  <a:gd name="T11" fmla="*/ 0 h 44"/>
                  <a:gd name="T12" fmla="*/ 14 w 50"/>
                  <a:gd name="T13" fmla="*/ 5 h 44"/>
                  <a:gd name="T14" fmla="*/ 2 w 50"/>
                  <a:gd name="T15" fmla="*/ 19 h 44"/>
                  <a:gd name="T16" fmla="*/ 3 w 50"/>
                  <a:gd name="T17" fmla="*/ 35 h 44"/>
                  <a:gd name="T18" fmla="*/ 14 w 50"/>
                  <a:gd name="T19" fmla="*/ 43 h 44"/>
                  <a:gd name="T20" fmla="*/ 27 w 50"/>
                  <a:gd name="T21" fmla="*/ 42 h 44"/>
                  <a:gd name="T22" fmla="*/ 25 w 50"/>
                  <a:gd name="T23" fmla="*/ 36 h 44"/>
                  <a:gd name="T24" fmla="*/ 9 w 50"/>
                  <a:gd name="T25" fmla="*/ 32 h 44"/>
                  <a:gd name="T26" fmla="*/ 8 w 50"/>
                  <a:gd name="T27" fmla="*/ 22 h 44"/>
                  <a:gd name="T28" fmla="*/ 19 w 50"/>
                  <a:gd name="T29" fmla="*/ 11 h 44"/>
                  <a:gd name="T30" fmla="*/ 32 w 50"/>
                  <a:gd name="T31" fmla="*/ 7 h 44"/>
                  <a:gd name="T32" fmla="*/ 41 w 50"/>
                  <a:gd name="T33" fmla="*/ 12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"/>
                  <a:gd name="T52" fmla="*/ 0 h 44"/>
                  <a:gd name="T53" fmla="*/ 50 w 50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" h="44">
                    <a:moveTo>
                      <a:pt x="41" y="12"/>
                    </a:moveTo>
                    <a:cubicBezTo>
                      <a:pt x="45" y="18"/>
                      <a:pt x="43" y="23"/>
                      <a:pt x="37" y="28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6" y="30"/>
                      <a:pt x="48" y="27"/>
                      <a:pt x="49" y="22"/>
                    </a:cubicBezTo>
                    <a:cubicBezTo>
                      <a:pt x="50" y="18"/>
                      <a:pt x="49" y="14"/>
                      <a:pt x="47" y="9"/>
                    </a:cubicBezTo>
                    <a:cubicBezTo>
                      <a:pt x="43" y="4"/>
                      <a:pt x="39" y="1"/>
                      <a:pt x="33" y="0"/>
                    </a:cubicBezTo>
                    <a:cubicBezTo>
                      <a:pt x="27" y="0"/>
                      <a:pt x="21" y="1"/>
                      <a:pt x="14" y="5"/>
                    </a:cubicBezTo>
                    <a:cubicBezTo>
                      <a:pt x="8" y="9"/>
                      <a:pt x="4" y="13"/>
                      <a:pt x="2" y="19"/>
                    </a:cubicBezTo>
                    <a:cubicBezTo>
                      <a:pt x="0" y="24"/>
                      <a:pt x="0" y="30"/>
                      <a:pt x="3" y="35"/>
                    </a:cubicBezTo>
                    <a:cubicBezTo>
                      <a:pt x="6" y="39"/>
                      <a:pt x="9" y="42"/>
                      <a:pt x="14" y="43"/>
                    </a:cubicBezTo>
                    <a:cubicBezTo>
                      <a:pt x="18" y="44"/>
                      <a:pt x="22" y="44"/>
                      <a:pt x="27" y="4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17" y="39"/>
                      <a:pt x="12" y="37"/>
                      <a:pt x="9" y="32"/>
                    </a:cubicBezTo>
                    <a:cubicBezTo>
                      <a:pt x="7" y="29"/>
                      <a:pt x="7" y="25"/>
                      <a:pt x="8" y="22"/>
                    </a:cubicBezTo>
                    <a:cubicBezTo>
                      <a:pt x="10" y="18"/>
                      <a:pt x="14" y="15"/>
                      <a:pt x="19" y="11"/>
                    </a:cubicBezTo>
                    <a:cubicBezTo>
                      <a:pt x="24" y="8"/>
                      <a:pt x="28" y="7"/>
                      <a:pt x="32" y="7"/>
                    </a:cubicBezTo>
                    <a:cubicBezTo>
                      <a:pt x="36" y="7"/>
                      <a:pt x="39" y="9"/>
                      <a:pt x="4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6"/>
              <p:cNvSpPr>
                <a:spLocks noChangeArrowheads="1"/>
              </p:cNvSpPr>
              <p:nvPr/>
            </p:nvSpPr>
            <p:spPr bwMode="auto">
              <a:xfrm>
                <a:off x="582613" y="3101975"/>
                <a:ext cx="187325" cy="169863"/>
              </a:xfrm>
              <a:custGeom>
                <a:avLst/>
                <a:gdLst>
                  <a:gd name="T0" fmla="*/ 42 w 50"/>
                  <a:gd name="T1" fmla="*/ 13 h 45"/>
                  <a:gd name="T2" fmla="*/ 38 w 50"/>
                  <a:gd name="T3" fmla="*/ 29 h 45"/>
                  <a:gd name="T4" fmla="*/ 42 w 50"/>
                  <a:gd name="T5" fmla="*/ 34 h 45"/>
                  <a:gd name="T6" fmla="*/ 49 w 50"/>
                  <a:gd name="T7" fmla="*/ 23 h 45"/>
                  <a:gd name="T8" fmla="*/ 47 w 50"/>
                  <a:gd name="T9" fmla="*/ 10 h 45"/>
                  <a:gd name="T10" fmla="*/ 33 w 50"/>
                  <a:gd name="T11" fmla="*/ 1 h 45"/>
                  <a:gd name="T12" fmla="*/ 15 w 50"/>
                  <a:gd name="T13" fmla="*/ 5 h 45"/>
                  <a:gd name="T14" fmla="*/ 2 w 50"/>
                  <a:gd name="T15" fmla="*/ 19 h 45"/>
                  <a:gd name="T16" fmla="*/ 4 w 50"/>
                  <a:gd name="T17" fmla="*/ 36 h 45"/>
                  <a:gd name="T18" fmla="*/ 14 w 50"/>
                  <a:gd name="T19" fmla="*/ 44 h 45"/>
                  <a:gd name="T20" fmla="*/ 28 w 50"/>
                  <a:gd name="T21" fmla="*/ 43 h 45"/>
                  <a:gd name="T22" fmla="*/ 25 w 50"/>
                  <a:gd name="T23" fmla="*/ 36 h 45"/>
                  <a:gd name="T24" fmla="*/ 9 w 50"/>
                  <a:gd name="T25" fmla="*/ 33 h 45"/>
                  <a:gd name="T26" fmla="*/ 9 w 50"/>
                  <a:gd name="T27" fmla="*/ 22 h 45"/>
                  <a:gd name="T28" fmla="*/ 19 w 50"/>
                  <a:gd name="T29" fmla="*/ 12 h 45"/>
                  <a:gd name="T30" fmla="*/ 32 w 50"/>
                  <a:gd name="T31" fmla="*/ 8 h 45"/>
                  <a:gd name="T32" fmla="*/ 42 w 50"/>
                  <a:gd name="T33" fmla="*/ 13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"/>
                  <a:gd name="T52" fmla="*/ 0 h 45"/>
                  <a:gd name="T53" fmla="*/ 50 w 50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" h="45">
                    <a:moveTo>
                      <a:pt x="42" y="13"/>
                    </a:moveTo>
                    <a:cubicBezTo>
                      <a:pt x="45" y="18"/>
                      <a:pt x="44" y="24"/>
                      <a:pt x="38" y="29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6" y="31"/>
                      <a:pt x="48" y="27"/>
                      <a:pt x="49" y="23"/>
                    </a:cubicBezTo>
                    <a:cubicBezTo>
                      <a:pt x="50" y="18"/>
                      <a:pt x="50" y="14"/>
                      <a:pt x="47" y="10"/>
                    </a:cubicBezTo>
                    <a:cubicBezTo>
                      <a:pt x="44" y="4"/>
                      <a:pt x="39" y="1"/>
                      <a:pt x="33" y="1"/>
                    </a:cubicBezTo>
                    <a:cubicBezTo>
                      <a:pt x="27" y="0"/>
                      <a:pt x="21" y="2"/>
                      <a:pt x="15" y="5"/>
                    </a:cubicBezTo>
                    <a:cubicBezTo>
                      <a:pt x="9" y="9"/>
                      <a:pt x="5" y="14"/>
                      <a:pt x="2" y="19"/>
                    </a:cubicBezTo>
                    <a:cubicBezTo>
                      <a:pt x="0" y="25"/>
                      <a:pt x="0" y="30"/>
                      <a:pt x="4" y="36"/>
                    </a:cubicBezTo>
                    <a:cubicBezTo>
                      <a:pt x="6" y="40"/>
                      <a:pt x="10" y="43"/>
                      <a:pt x="14" y="44"/>
                    </a:cubicBezTo>
                    <a:cubicBezTo>
                      <a:pt x="18" y="45"/>
                      <a:pt x="23" y="45"/>
                      <a:pt x="28" y="4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18" y="39"/>
                      <a:pt x="12" y="38"/>
                      <a:pt x="9" y="33"/>
                    </a:cubicBezTo>
                    <a:cubicBezTo>
                      <a:pt x="7" y="29"/>
                      <a:pt x="7" y="26"/>
                      <a:pt x="9" y="22"/>
                    </a:cubicBezTo>
                    <a:cubicBezTo>
                      <a:pt x="10" y="18"/>
                      <a:pt x="14" y="15"/>
                      <a:pt x="19" y="12"/>
                    </a:cubicBezTo>
                    <a:cubicBezTo>
                      <a:pt x="24" y="9"/>
                      <a:pt x="28" y="8"/>
                      <a:pt x="32" y="8"/>
                    </a:cubicBezTo>
                    <a:cubicBezTo>
                      <a:pt x="37" y="8"/>
                      <a:pt x="40" y="10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7"/>
              <p:cNvSpPr>
                <a:spLocks noEditPoints="1" noChangeArrowheads="1"/>
              </p:cNvSpPr>
              <p:nvPr/>
            </p:nvSpPr>
            <p:spPr bwMode="auto">
              <a:xfrm>
                <a:off x="671513" y="3249613"/>
                <a:ext cx="192088" cy="179388"/>
              </a:xfrm>
              <a:custGeom>
                <a:avLst/>
                <a:gdLst>
                  <a:gd name="T0" fmla="*/ 50 w 51"/>
                  <a:gd name="T1" fmla="*/ 27 h 48"/>
                  <a:gd name="T2" fmla="*/ 47 w 51"/>
                  <a:gd name="T3" fmla="*/ 11 h 48"/>
                  <a:gd name="T4" fmla="*/ 33 w 51"/>
                  <a:gd name="T5" fmla="*/ 1 h 48"/>
                  <a:gd name="T6" fmla="*/ 14 w 51"/>
                  <a:gd name="T7" fmla="*/ 5 h 48"/>
                  <a:gd name="T8" fmla="*/ 2 w 51"/>
                  <a:gd name="T9" fmla="*/ 20 h 48"/>
                  <a:gd name="T10" fmla="*/ 4 w 51"/>
                  <a:gd name="T11" fmla="*/ 37 h 48"/>
                  <a:gd name="T12" fmla="*/ 14 w 51"/>
                  <a:gd name="T13" fmla="*/ 46 h 48"/>
                  <a:gd name="T14" fmla="*/ 27 w 51"/>
                  <a:gd name="T15" fmla="*/ 47 h 48"/>
                  <a:gd name="T16" fmla="*/ 24 w 51"/>
                  <a:gd name="T17" fmla="*/ 40 h 48"/>
                  <a:gd name="T18" fmla="*/ 10 w 51"/>
                  <a:gd name="T19" fmla="*/ 34 h 48"/>
                  <a:gd name="T20" fmla="*/ 8 w 51"/>
                  <a:gd name="T21" fmla="*/ 24 h 48"/>
                  <a:gd name="T22" fmla="*/ 18 w 51"/>
                  <a:gd name="T23" fmla="*/ 12 h 48"/>
                  <a:gd name="T24" fmla="*/ 36 w 51"/>
                  <a:gd name="T25" fmla="*/ 42 h 48"/>
                  <a:gd name="T26" fmla="*/ 50 w 51"/>
                  <a:gd name="T27" fmla="*/ 27 h 48"/>
                  <a:gd name="T28" fmla="*/ 23 w 51"/>
                  <a:gd name="T29" fmla="*/ 10 h 48"/>
                  <a:gd name="T30" fmla="*/ 34 w 51"/>
                  <a:gd name="T31" fmla="*/ 8 h 48"/>
                  <a:gd name="T32" fmla="*/ 43 w 51"/>
                  <a:gd name="T33" fmla="*/ 14 h 48"/>
                  <a:gd name="T34" fmla="*/ 44 w 51"/>
                  <a:gd name="T35" fmla="*/ 21 h 48"/>
                  <a:gd name="T36" fmla="*/ 42 w 51"/>
                  <a:gd name="T37" fmla="*/ 27 h 48"/>
                  <a:gd name="T38" fmla="*/ 36 w 51"/>
                  <a:gd name="T39" fmla="*/ 32 h 48"/>
                  <a:gd name="T40" fmla="*/ 23 w 51"/>
                  <a:gd name="T41" fmla="*/ 10 h 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"/>
                  <a:gd name="T64" fmla="*/ 0 h 48"/>
                  <a:gd name="T65" fmla="*/ 51 w 51"/>
                  <a:gd name="T66" fmla="*/ 48 h 4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" h="48">
                    <a:moveTo>
                      <a:pt x="50" y="27"/>
                    </a:moveTo>
                    <a:cubicBezTo>
                      <a:pt x="51" y="21"/>
                      <a:pt x="50" y="16"/>
                      <a:pt x="47" y="11"/>
                    </a:cubicBezTo>
                    <a:cubicBezTo>
                      <a:pt x="44" y="5"/>
                      <a:pt x="39" y="2"/>
                      <a:pt x="33" y="1"/>
                    </a:cubicBezTo>
                    <a:cubicBezTo>
                      <a:pt x="27" y="0"/>
                      <a:pt x="21" y="1"/>
                      <a:pt x="14" y="5"/>
                    </a:cubicBezTo>
                    <a:cubicBezTo>
                      <a:pt x="8" y="9"/>
                      <a:pt x="4" y="14"/>
                      <a:pt x="2" y="20"/>
                    </a:cubicBezTo>
                    <a:cubicBezTo>
                      <a:pt x="0" y="25"/>
                      <a:pt x="1" y="31"/>
                      <a:pt x="4" y="37"/>
                    </a:cubicBezTo>
                    <a:cubicBezTo>
                      <a:pt x="7" y="41"/>
                      <a:pt x="10" y="44"/>
                      <a:pt x="14" y="46"/>
                    </a:cubicBezTo>
                    <a:cubicBezTo>
                      <a:pt x="18" y="47"/>
                      <a:pt x="23" y="48"/>
                      <a:pt x="27" y="4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8" y="41"/>
                      <a:pt x="13" y="39"/>
                      <a:pt x="10" y="34"/>
                    </a:cubicBezTo>
                    <a:cubicBezTo>
                      <a:pt x="8" y="31"/>
                      <a:pt x="7" y="28"/>
                      <a:pt x="8" y="24"/>
                    </a:cubicBezTo>
                    <a:cubicBezTo>
                      <a:pt x="8" y="20"/>
                      <a:pt x="12" y="16"/>
                      <a:pt x="18" y="1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43" y="37"/>
                      <a:pt x="48" y="32"/>
                      <a:pt x="50" y="27"/>
                    </a:cubicBezTo>
                    <a:close/>
                    <a:moveTo>
                      <a:pt x="23" y="10"/>
                    </a:moveTo>
                    <a:cubicBezTo>
                      <a:pt x="27" y="8"/>
                      <a:pt x="31" y="7"/>
                      <a:pt x="34" y="8"/>
                    </a:cubicBezTo>
                    <a:cubicBezTo>
                      <a:pt x="38" y="9"/>
                      <a:pt x="41" y="11"/>
                      <a:pt x="43" y="14"/>
                    </a:cubicBezTo>
                    <a:cubicBezTo>
                      <a:pt x="44" y="16"/>
                      <a:pt x="45" y="19"/>
                      <a:pt x="44" y="21"/>
                    </a:cubicBezTo>
                    <a:cubicBezTo>
                      <a:pt x="44" y="23"/>
                      <a:pt x="43" y="26"/>
                      <a:pt x="42" y="27"/>
                    </a:cubicBezTo>
                    <a:cubicBezTo>
                      <a:pt x="41" y="29"/>
                      <a:pt x="39" y="31"/>
                      <a:pt x="36" y="32"/>
                    </a:cubicBezTo>
                    <a:lnTo>
                      <a:pt x="2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28"/>
              <p:cNvSpPr>
                <a:spLocks noChangeArrowheads="1"/>
              </p:cNvSpPr>
              <p:nvPr/>
            </p:nvSpPr>
            <p:spPr bwMode="auto">
              <a:xfrm>
                <a:off x="758825" y="3395663"/>
                <a:ext cx="198438" cy="187325"/>
              </a:xfrm>
              <a:custGeom>
                <a:avLst/>
                <a:gdLst>
                  <a:gd name="T0" fmla="*/ 33 w 53"/>
                  <a:gd name="T1" fmla="*/ 27 h 50"/>
                  <a:gd name="T2" fmla="*/ 29 w 53"/>
                  <a:gd name="T3" fmla="*/ 18 h 50"/>
                  <a:gd name="T4" fmla="*/ 31 w 53"/>
                  <a:gd name="T5" fmla="*/ 9 h 50"/>
                  <a:gd name="T6" fmla="*/ 37 w 53"/>
                  <a:gd name="T7" fmla="*/ 8 h 50"/>
                  <a:gd name="T8" fmla="*/ 43 w 53"/>
                  <a:gd name="T9" fmla="*/ 14 h 50"/>
                  <a:gd name="T10" fmla="*/ 42 w 53"/>
                  <a:gd name="T11" fmla="*/ 28 h 50"/>
                  <a:gd name="T12" fmla="*/ 47 w 53"/>
                  <a:gd name="T13" fmla="*/ 33 h 50"/>
                  <a:gd name="T14" fmla="*/ 48 w 53"/>
                  <a:gd name="T15" fmla="*/ 10 h 50"/>
                  <a:gd name="T16" fmla="*/ 38 w 53"/>
                  <a:gd name="T17" fmla="*/ 1 h 50"/>
                  <a:gd name="T18" fmla="*/ 27 w 53"/>
                  <a:gd name="T19" fmla="*/ 3 h 50"/>
                  <a:gd name="T20" fmla="*/ 21 w 53"/>
                  <a:gd name="T21" fmla="*/ 10 h 50"/>
                  <a:gd name="T22" fmla="*/ 22 w 53"/>
                  <a:gd name="T23" fmla="*/ 20 h 50"/>
                  <a:gd name="T24" fmla="*/ 26 w 53"/>
                  <a:gd name="T25" fmla="*/ 30 h 50"/>
                  <a:gd name="T26" fmla="*/ 24 w 53"/>
                  <a:gd name="T27" fmla="*/ 41 h 50"/>
                  <a:gd name="T28" fmla="*/ 17 w 53"/>
                  <a:gd name="T29" fmla="*/ 41 h 50"/>
                  <a:gd name="T30" fmla="*/ 11 w 53"/>
                  <a:gd name="T31" fmla="*/ 35 h 50"/>
                  <a:gd name="T32" fmla="*/ 11 w 53"/>
                  <a:gd name="T33" fmla="*/ 18 h 50"/>
                  <a:gd name="T34" fmla="*/ 6 w 53"/>
                  <a:gd name="T35" fmla="*/ 13 h 50"/>
                  <a:gd name="T36" fmla="*/ 5 w 53"/>
                  <a:gd name="T37" fmla="*/ 38 h 50"/>
                  <a:gd name="T38" fmla="*/ 16 w 53"/>
                  <a:gd name="T39" fmla="*/ 48 h 50"/>
                  <a:gd name="T40" fmla="*/ 28 w 53"/>
                  <a:gd name="T41" fmla="*/ 47 h 50"/>
                  <a:gd name="T42" fmla="*/ 33 w 53"/>
                  <a:gd name="T43" fmla="*/ 27 h 5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0"/>
                  <a:gd name="T68" fmla="*/ 53 w 53"/>
                  <a:gd name="T69" fmla="*/ 50 h 5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0">
                    <a:moveTo>
                      <a:pt x="33" y="27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4"/>
                      <a:pt x="28" y="10"/>
                      <a:pt x="31" y="9"/>
                    </a:cubicBezTo>
                    <a:cubicBezTo>
                      <a:pt x="33" y="7"/>
                      <a:pt x="35" y="7"/>
                      <a:pt x="37" y="8"/>
                    </a:cubicBezTo>
                    <a:cubicBezTo>
                      <a:pt x="39" y="9"/>
                      <a:pt x="41" y="11"/>
                      <a:pt x="43" y="14"/>
                    </a:cubicBezTo>
                    <a:cubicBezTo>
                      <a:pt x="46" y="19"/>
                      <a:pt x="46" y="24"/>
                      <a:pt x="42" y="28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3" y="27"/>
                      <a:pt x="53" y="19"/>
                      <a:pt x="48" y="10"/>
                    </a:cubicBezTo>
                    <a:cubicBezTo>
                      <a:pt x="45" y="6"/>
                      <a:pt x="42" y="3"/>
                      <a:pt x="38" y="1"/>
                    </a:cubicBezTo>
                    <a:cubicBezTo>
                      <a:pt x="34" y="0"/>
                      <a:pt x="30" y="0"/>
                      <a:pt x="27" y="3"/>
                    </a:cubicBezTo>
                    <a:cubicBezTo>
                      <a:pt x="23" y="4"/>
                      <a:pt x="22" y="7"/>
                      <a:pt x="21" y="10"/>
                    </a:cubicBezTo>
                    <a:cubicBezTo>
                      <a:pt x="20" y="13"/>
                      <a:pt x="21" y="17"/>
                      <a:pt x="22" y="2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7" y="35"/>
                      <a:pt x="27" y="39"/>
                      <a:pt x="24" y="41"/>
                    </a:cubicBezTo>
                    <a:cubicBezTo>
                      <a:pt x="22" y="42"/>
                      <a:pt x="19" y="42"/>
                      <a:pt x="17" y="41"/>
                    </a:cubicBezTo>
                    <a:cubicBezTo>
                      <a:pt x="15" y="40"/>
                      <a:pt x="13" y="38"/>
                      <a:pt x="11" y="35"/>
                    </a:cubicBezTo>
                    <a:cubicBezTo>
                      <a:pt x="7" y="28"/>
                      <a:pt x="7" y="22"/>
                      <a:pt x="11" y="1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0" y="20"/>
                      <a:pt x="0" y="28"/>
                      <a:pt x="5" y="38"/>
                    </a:cubicBezTo>
                    <a:cubicBezTo>
                      <a:pt x="8" y="43"/>
                      <a:pt x="12" y="46"/>
                      <a:pt x="16" y="48"/>
                    </a:cubicBezTo>
                    <a:cubicBezTo>
                      <a:pt x="21" y="50"/>
                      <a:pt x="24" y="49"/>
                      <a:pt x="28" y="47"/>
                    </a:cubicBezTo>
                    <a:cubicBezTo>
                      <a:pt x="35" y="43"/>
                      <a:pt x="36" y="36"/>
                      <a:pt x="3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29"/>
              <p:cNvSpPr>
                <a:spLocks noChangeArrowheads="1"/>
              </p:cNvSpPr>
              <p:nvPr/>
            </p:nvSpPr>
            <p:spPr bwMode="auto">
              <a:xfrm>
                <a:off x="844550" y="3538538"/>
                <a:ext cx="200025" cy="187325"/>
              </a:xfrm>
              <a:custGeom>
                <a:avLst/>
                <a:gdLst>
                  <a:gd name="T0" fmla="*/ 33 w 53"/>
                  <a:gd name="T1" fmla="*/ 28 h 50"/>
                  <a:gd name="T2" fmla="*/ 30 w 53"/>
                  <a:gd name="T3" fmla="*/ 19 h 50"/>
                  <a:gd name="T4" fmla="*/ 31 w 53"/>
                  <a:gd name="T5" fmla="*/ 9 h 50"/>
                  <a:gd name="T6" fmla="*/ 37 w 53"/>
                  <a:gd name="T7" fmla="*/ 9 h 50"/>
                  <a:gd name="T8" fmla="*/ 43 w 53"/>
                  <a:gd name="T9" fmla="*/ 14 h 50"/>
                  <a:gd name="T10" fmla="*/ 43 w 53"/>
                  <a:gd name="T11" fmla="*/ 28 h 50"/>
                  <a:gd name="T12" fmla="*/ 48 w 53"/>
                  <a:gd name="T13" fmla="*/ 33 h 50"/>
                  <a:gd name="T14" fmla="*/ 48 w 53"/>
                  <a:gd name="T15" fmla="*/ 11 h 50"/>
                  <a:gd name="T16" fmla="*/ 38 w 53"/>
                  <a:gd name="T17" fmla="*/ 2 h 50"/>
                  <a:gd name="T18" fmla="*/ 27 w 53"/>
                  <a:gd name="T19" fmla="*/ 3 h 50"/>
                  <a:gd name="T20" fmla="*/ 21 w 53"/>
                  <a:gd name="T21" fmla="*/ 10 h 50"/>
                  <a:gd name="T22" fmla="*/ 22 w 53"/>
                  <a:gd name="T23" fmla="*/ 21 h 50"/>
                  <a:gd name="T24" fmla="*/ 26 w 53"/>
                  <a:gd name="T25" fmla="*/ 30 h 50"/>
                  <a:gd name="T26" fmla="*/ 24 w 53"/>
                  <a:gd name="T27" fmla="*/ 41 h 50"/>
                  <a:gd name="T28" fmla="*/ 17 w 53"/>
                  <a:gd name="T29" fmla="*/ 41 h 50"/>
                  <a:gd name="T30" fmla="*/ 11 w 53"/>
                  <a:gd name="T31" fmla="*/ 36 h 50"/>
                  <a:gd name="T32" fmla="*/ 11 w 53"/>
                  <a:gd name="T33" fmla="*/ 18 h 50"/>
                  <a:gd name="T34" fmla="*/ 6 w 53"/>
                  <a:gd name="T35" fmla="*/ 13 h 50"/>
                  <a:gd name="T36" fmla="*/ 6 w 53"/>
                  <a:gd name="T37" fmla="*/ 38 h 50"/>
                  <a:gd name="T38" fmla="*/ 17 w 53"/>
                  <a:gd name="T39" fmla="*/ 48 h 50"/>
                  <a:gd name="T40" fmla="*/ 29 w 53"/>
                  <a:gd name="T41" fmla="*/ 47 h 50"/>
                  <a:gd name="T42" fmla="*/ 33 w 53"/>
                  <a:gd name="T43" fmla="*/ 28 h 5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"/>
                  <a:gd name="T67" fmla="*/ 0 h 50"/>
                  <a:gd name="T68" fmla="*/ 53 w 53"/>
                  <a:gd name="T69" fmla="*/ 50 h 5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" h="50">
                    <a:moveTo>
                      <a:pt x="33" y="28"/>
                    </a:moveTo>
                    <a:cubicBezTo>
                      <a:pt x="30" y="19"/>
                      <a:pt x="30" y="19"/>
                      <a:pt x="30" y="19"/>
                    </a:cubicBezTo>
                    <a:cubicBezTo>
                      <a:pt x="28" y="14"/>
                      <a:pt x="28" y="11"/>
                      <a:pt x="31" y="9"/>
                    </a:cubicBezTo>
                    <a:cubicBezTo>
                      <a:pt x="33" y="8"/>
                      <a:pt x="35" y="8"/>
                      <a:pt x="37" y="9"/>
                    </a:cubicBezTo>
                    <a:cubicBezTo>
                      <a:pt x="40" y="10"/>
                      <a:pt x="41" y="12"/>
                      <a:pt x="43" y="14"/>
                    </a:cubicBezTo>
                    <a:cubicBezTo>
                      <a:pt x="46" y="19"/>
                      <a:pt x="46" y="24"/>
                      <a:pt x="43" y="28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53" y="27"/>
                      <a:pt x="53" y="20"/>
                      <a:pt x="48" y="11"/>
                    </a:cubicBezTo>
                    <a:cubicBezTo>
                      <a:pt x="45" y="6"/>
                      <a:pt x="42" y="3"/>
                      <a:pt x="38" y="2"/>
                    </a:cubicBezTo>
                    <a:cubicBezTo>
                      <a:pt x="34" y="0"/>
                      <a:pt x="30" y="1"/>
                      <a:pt x="27" y="3"/>
                    </a:cubicBezTo>
                    <a:cubicBezTo>
                      <a:pt x="24" y="5"/>
                      <a:pt x="22" y="7"/>
                      <a:pt x="21" y="10"/>
                    </a:cubicBezTo>
                    <a:cubicBezTo>
                      <a:pt x="20" y="14"/>
                      <a:pt x="21" y="17"/>
                      <a:pt x="22" y="2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8" y="36"/>
                      <a:pt x="27" y="39"/>
                      <a:pt x="24" y="41"/>
                    </a:cubicBezTo>
                    <a:cubicBezTo>
                      <a:pt x="22" y="42"/>
                      <a:pt x="20" y="42"/>
                      <a:pt x="17" y="41"/>
                    </a:cubicBezTo>
                    <a:cubicBezTo>
                      <a:pt x="15" y="40"/>
                      <a:pt x="13" y="38"/>
                      <a:pt x="11" y="36"/>
                    </a:cubicBezTo>
                    <a:cubicBezTo>
                      <a:pt x="7" y="29"/>
                      <a:pt x="7" y="23"/>
                      <a:pt x="11" y="1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0" y="20"/>
                      <a:pt x="0" y="28"/>
                      <a:pt x="6" y="38"/>
                    </a:cubicBezTo>
                    <a:cubicBezTo>
                      <a:pt x="9" y="43"/>
                      <a:pt x="12" y="47"/>
                      <a:pt x="17" y="48"/>
                    </a:cubicBezTo>
                    <a:cubicBezTo>
                      <a:pt x="21" y="50"/>
                      <a:pt x="25" y="50"/>
                      <a:pt x="29" y="47"/>
                    </a:cubicBezTo>
                    <a:cubicBezTo>
                      <a:pt x="35" y="43"/>
                      <a:pt x="37" y="37"/>
                      <a:pt x="3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>
                <a:spLocks noChangeArrowheads="1"/>
              </p:cNvSpPr>
              <p:nvPr/>
            </p:nvSpPr>
            <p:spPr bwMode="auto">
              <a:xfrm>
                <a:off x="1814513" y="3463925"/>
                <a:ext cx="139700" cy="168275"/>
              </a:xfrm>
              <a:custGeom>
                <a:avLst/>
                <a:gdLst>
                  <a:gd name="T0" fmla="*/ 0 w 88"/>
                  <a:gd name="T1" fmla="*/ 99 h 106"/>
                  <a:gd name="T2" fmla="*/ 10 w 88"/>
                  <a:gd name="T3" fmla="*/ 106 h 106"/>
                  <a:gd name="T4" fmla="*/ 88 w 88"/>
                  <a:gd name="T5" fmla="*/ 9 h 106"/>
                  <a:gd name="T6" fmla="*/ 76 w 88"/>
                  <a:gd name="T7" fmla="*/ 0 h 106"/>
                  <a:gd name="T8" fmla="*/ 0 w 88"/>
                  <a:gd name="T9" fmla="*/ 99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06"/>
                  <a:gd name="T17" fmla="*/ 88 w 88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06">
                    <a:moveTo>
                      <a:pt x="0" y="99"/>
                    </a:moveTo>
                    <a:lnTo>
                      <a:pt x="10" y="106"/>
                    </a:lnTo>
                    <a:lnTo>
                      <a:pt x="88" y="9"/>
                    </a:lnTo>
                    <a:lnTo>
                      <a:pt x="76" y="0"/>
                    </a:lnTo>
                    <a:lnTo>
                      <a:pt x="0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>
                <a:spLocks noChangeArrowheads="1"/>
              </p:cNvSpPr>
              <p:nvPr/>
            </p:nvSpPr>
            <p:spPr bwMode="auto">
              <a:xfrm>
                <a:off x="1882775" y="3546475"/>
                <a:ext cx="165100" cy="187325"/>
              </a:xfrm>
              <a:custGeom>
                <a:avLst/>
                <a:gdLst>
                  <a:gd name="T0" fmla="*/ 26 w 44"/>
                  <a:gd name="T1" fmla="*/ 33 h 50"/>
                  <a:gd name="T2" fmla="*/ 21 w 44"/>
                  <a:gd name="T3" fmla="*/ 37 h 50"/>
                  <a:gd name="T4" fmla="*/ 15 w 44"/>
                  <a:gd name="T5" fmla="*/ 38 h 50"/>
                  <a:gd name="T6" fmla="*/ 9 w 44"/>
                  <a:gd name="T7" fmla="*/ 36 h 50"/>
                  <a:gd name="T8" fmla="*/ 7 w 44"/>
                  <a:gd name="T9" fmla="*/ 31 h 50"/>
                  <a:gd name="T10" fmla="*/ 10 w 44"/>
                  <a:gd name="T11" fmla="*/ 23 h 50"/>
                  <a:gd name="T12" fmla="*/ 25 w 44"/>
                  <a:gd name="T13" fmla="*/ 4 h 50"/>
                  <a:gd name="T14" fmla="*/ 20 w 44"/>
                  <a:gd name="T15" fmla="*/ 0 h 50"/>
                  <a:gd name="T16" fmla="*/ 5 w 44"/>
                  <a:gd name="T17" fmla="*/ 20 h 50"/>
                  <a:gd name="T18" fmla="*/ 0 w 44"/>
                  <a:gd name="T19" fmla="*/ 31 h 50"/>
                  <a:gd name="T20" fmla="*/ 5 w 44"/>
                  <a:gd name="T21" fmla="*/ 40 h 50"/>
                  <a:gd name="T22" fmla="*/ 21 w 44"/>
                  <a:gd name="T23" fmla="*/ 41 h 50"/>
                  <a:gd name="T24" fmla="*/ 16 w 44"/>
                  <a:gd name="T25" fmla="*/ 47 h 50"/>
                  <a:gd name="T26" fmla="*/ 20 w 44"/>
                  <a:gd name="T27" fmla="*/ 50 h 50"/>
                  <a:gd name="T28" fmla="*/ 44 w 44"/>
                  <a:gd name="T29" fmla="*/ 19 h 50"/>
                  <a:gd name="T30" fmla="*/ 40 w 44"/>
                  <a:gd name="T31" fmla="*/ 15 h 50"/>
                  <a:gd name="T32" fmla="*/ 26 w 44"/>
                  <a:gd name="T33" fmla="*/ 33 h 5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50"/>
                  <a:gd name="T53" fmla="*/ 44 w 44"/>
                  <a:gd name="T54" fmla="*/ 50 h 5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50">
                    <a:moveTo>
                      <a:pt x="26" y="33"/>
                    </a:moveTo>
                    <a:cubicBezTo>
                      <a:pt x="25" y="35"/>
                      <a:pt x="23" y="36"/>
                      <a:pt x="21" y="37"/>
                    </a:cubicBezTo>
                    <a:cubicBezTo>
                      <a:pt x="19" y="38"/>
                      <a:pt x="17" y="38"/>
                      <a:pt x="15" y="38"/>
                    </a:cubicBezTo>
                    <a:cubicBezTo>
                      <a:pt x="13" y="38"/>
                      <a:pt x="11" y="38"/>
                      <a:pt x="9" y="36"/>
                    </a:cubicBezTo>
                    <a:cubicBezTo>
                      <a:pt x="8" y="35"/>
                      <a:pt x="7" y="33"/>
                      <a:pt x="7" y="31"/>
                    </a:cubicBezTo>
                    <a:cubicBezTo>
                      <a:pt x="6" y="29"/>
                      <a:pt x="7" y="27"/>
                      <a:pt x="10" y="23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4"/>
                      <a:pt x="0" y="27"/>
                      <a:pt x="0" y="31"/>
                    </a:cubicBezTo>
                    <a:cubicBezTo>
                      <a:pt x="1" y="34"/>
                      <a:pt x="2" y="37"/>
                      <a:pt x="5" y="40"/>
                    </a:cubicBezTo>
                    <a:cubicBezTo>
                      <a:pt x="10" y="43"/>
                      <a:pt x="15" y="43"/>
                      <a:pt x="21" y="41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0" y="15"/>
                      <a:pt x="40" y="15"/>
                      <a:pt x="40" y="15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>
                <a:spLocks noChangeArrowheads="1"/>
              </p:cNvSpPr>
              <p:nvPr/>
            </p:nvSpPr>
            <p:spPr bwMode="auto">
              <a:xfrm>
                <a:off x="2009775" y="3659188"/>
                <a:ext cx="142875" cy="149225"/>
              </a:xfrm>
              <a:custGeom>
                <a:avLst/>
                <a:gdLst>
                  <a:gd name="T0" fmla="*/ 28 w 38"/>
                  <a:gd name="T1" fmla="*/ 8 h 40"/>
                  <a:gd name="T2" fmla="*/ 30 w 38"/>
                  <a:gd name="T3" fmla="*/ 22 h 40"/>
                  <a:gd name="T4" fmla="*/ 35 w 38"/>
                  <a:gd name="T5" fmla="*/ 24 h 40"/>
                  <a:gd name="T6" fmla="*/ 37 w 38"/>
                  <a:gd name="T7" fmla="*/ 14 h 40"/>
                  <a:gd name="T8" fmla="*/ 31 w 38"/>
                  <a:gd name="T9" fmla="*/ 4 h 40"/>
                  <a:gd name="T10" fmla="*/ 18 w 38"/>
                  <a:gd name="T11" fmla="*/ 1 h 40"/>
                  <a:gd name="T12" fmla="*/ 5 w 38"/>
                  <a:gd name="T13" fmla="*/ 10 h 40"/>
                  <a:gd name="T14" fmla="*/ 0 w 38"/>
                  <a:gd name="T15" fmla="*/ 24 h 40"/>
                  <a:gd name="T16" fmla="*/ 6 w 38"/>
                  <a:gd name="T17" fmla="*/ 37 h 40"/>
                  <a:gd name="T18" fmla="*/ 16 w 38"/>
                  <a:gd name="T19" fmla="*/ 40 h 40"/>
                  <a:gd name="T20" fmla="*/ 26 w 38"/>
                  <a:gd name="T21" fmla="*/ 35 h 40"/>
                  <a:gd name="T22" fmla="*/ 23 w 38"/>
                  <a:gd name="T23" fmla="*/ 31 h 40"/>
                  <a:gd name="T24" fmla="*/ 9 w 38"/>
                  <a:gd name="T25" fmla="*/ 33 h 40"/>
                  <a:gd name="T26" fmla="*/ 6 w 38"/>
                  <a:gd name="T27" fmla="*/ 25 h 40"/>
                  <a:gd name="T28" fmla="*/ 11 w 38"/>
                  <a:gd name="T29" fmla="*/ 14 h 40"/>
                  <a:gd name="T30" fmla="*/ 20 w 38"/>
                  <a:gd name="T31" fmla="*/ 7 h 40"/>
                  <a:gd name="T32" fmla="*/ 28 w 38"/>
                  <a:gd name="T33" fmla="*/ 8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0"/>
                  <a:gd name="T53" fmla="*/ 38 w 38"/>
                  <a:gd name="T54" fmla="*/ 40 h 4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0">
                    <a:moveTo>
                      <a:pt x="28" y="8"/>
                    </a:moveTo>
                    <a:cubicBezTo>
                      <a:pt x="33" y="12"/>
                      <a:pt x="33" y="16"/>
                      <a:pt x="30" y="22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1"/>
                      <a:pt x="38" y="17"/>
                      <a:pt x="37" y="14"/>
                    </a:cubicBezTo>
                    <a:cubicBezTo>
                      <a:pt x="37" y="10"/>
                      <a:pt x="35" y="7"/>
                      <a:pt x="31" y="4"/>
                    </a:cubicBezTo>
                    <a:cubicBezTo>
                      <a:pt x="27" y="1"/>
                      <a:pt x="23" y="0"/>
                      <a:pt x="18" y="1"/>
                    </a:cubicBezTo>
                    <a:cubicBezTo>
                      <a:pt x="13" y="3"/>
                      <a:pt x="9" y="6"/>
                      <a:pt x="5" y="10"/>
                    </a:cubicBezTo>
                    <a:cubicBezTo>
                      <a:pt x="2" y="15"/>
                      <a:pt x="0" y="19"/>
                      <a:pt x="0" y="24"/>
                    </a:cubicBezTo>
                    <a:cubicBezTo>
                      <a:pt x="0" y="29"/>
                      <a:pt x="2" y="33"/>
                      <a:pt x="6" y="37"/>
                    </a:cubicBezTo>
                    <a:cubicBezTo>
                      <a:pt x="9" y="39"/>
                      <a:pt x="12" y="40"/>
                      <a:pt x="16" y="40"/>
                    </a:cubicBezTo>
                    <a:cubicBezTo>
                      <a:pt x="20" y="40"/>
                      <a:pt x="23" y="38"/>
                      <a:pt x="26" y="35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17" y="35"/>
                      <a:pt x="13" y="36"/>
                      <a:pt x="9" y="33"/>
                    </a:cubicBezTo>
                    <a:cubicBezTo>
                      <a:pt x="6" y="31"/>
                      <a:pt x="5" y="28"/>
                      <a:pt x="6" y="25"/>
                    </a:cubicBezTo>
                    <a:cubicBezTo>
                      <a:pt x="6" y="22"/>
                      <a:pt x="8" y="18"/>
                      <a:pt x="11" y="14"/>
                    </a:cubicBezTo>
                    <a:cubicBezTo>
                      <a:pt x="14" y="10"/>
                      <a:pt x="17" y="8"/>
                      <a:pt x="20" y="7"/>
                    </a:cubicBezTo>
                    <a:cubicBezTo>
                      <a:pt x="23" y="6"/>
                      <a:pt x="26" y="6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33"/>
              <p:cNvSpPr>
                <a:spLocks noChangeArrowheads="1"/>
              </p:cNvSpPr>
              <p:nvPr/>
            </p:nvSpPr>
            <p:spPr bwMode="auto">
              <a:xfrm>
                <a:off x="2105025" y="3692525"/>
                <a:ext cx="179388" cy="228600"/>
              </a:xfrm>
              <a:custGeom>
                <a:avLst/>
                <a:gdLst>
                  <a:gd name="T0" fmla="*/ 71 w 113"/>
                  <a:gd name="T1" fmla="*/ 78 h 144"/>
                  <a:gd name="T2" fmla="*/ 113 w 113"/>
                  <a:gd name="T3" fmla="*/ 71 h 144"/>
                  <a:gd name="T4" fmla="*/ 102 w 113"/>
                  <a:gd name="T5" fmla="*/ 62 h 144"/>
                  <a:gd name="T6" fmla="*/ 38 w 113"/>
                  <a:gd name="T7" fmla="*/ 71 h 144"/>
                  <a:gd name="T8" fmla="*/ 87 w 113"/>
                  <a:gd name="T9" fmla="*/ 9 h 144"/>
                  <a:gd name="T10" fmla="*/ 78 w 113"/>
                  <a:gd name="T11" fmla="*/ 0 h 144"/>
                  <a:gd name="T12" fmla="*/ 0 w 113"/>
                  <a:gd name="T13" fmla="*/ 97 h 144"/>
                  <a:gd name="T14" fmla="*/ 12 w 113"/>
                  <a:gd name="T15" fmla="*/ 107 h 144"/>
                  <a:gd name="T16" fmla="*/ 28 w 113"/>
                  <a:gd name="T17" fmla="*/ 85 h 144"/>
                  <a:gd name="T18" fmla="*/ 59 w 113"/>
                  <a:gd name="T19" fmla="*/ 78 h 144"/>
                  <a:gd name="T20" fmla="*/ 47 w 113"/>
                  <a:gd name="T21" fmla="*/ 135 h 144"/>
                  <a:gd name="T22" fmla="*/ 59 w 113"/>
                  <a:gd name="T23" fmla="*/ 144 h 144"/>
                  <a:gd name="T24" fmla="*/ 71 w 113"/>
                  <a:gd name="T25" fmla="*/ 78 h 1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144"/>
                  <a:gd name="T41" fmla="*/ 113 w 113"/>
                  <a:gd name="T42" fmla="*/ 144 h 1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144">
                    <a:moveTo>
                      <a:pt x="71" y="78"/>
                    </a:moveTo>
                    <a:lnTo>
                      <a:pt x="113" y="71"/>
                    </a:lnTo>
                    <a:lnTo>
                      <a:pt x="102" y="62"/>
                    </a:lnTo>
                    <a:lnTo>
                      <a:pt x="38" y="71"/>
                    </a:lnTo>
                    <a:lnTo>
                      <a:pt x="87" y="9"/>
                    </a:lnTo>
                    <a:lnTo>
                      <a:pt x="78" y="0"/>
                    </a:lnTo>
                    <a:lnTo>
                      <a:pt x="0" y="97"/>
                    </a:lnTo>
                    <a:lnTo>
                      <a:pt x="12" y="107"/>
                    </a:lnTo>
                    <a:lnTo>
                      <a:pt x="28" y="85"/>
                    </a:lnTo>
                    <a:lnTo>
                      <a:pt x="59" y="78"/>
                    </a:lnTo>
                    <a:lnTo>
                      <a:pt x="47" y="135"/>
                    </a:lnTo>
                    <a:lnTo>
                      <a:pt x="59" y="144"/>
                    </a:lnTo>
                    <a:lnTo>
                      <a:pt x="71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34"/>
              <p:cNvSpPr>
                <a:spLocks noEditPoints="1" noChangeArrowheads="1"/>
              </p:cNvSpPr>
              <p:nvPr/>
            </p:nvSpPr>
            <p:spPr bwMode="auto">
              <a:xfrm>
                <a:off x="307975" y="635000"/>
                <a:ext cx="239713" cy="338138"/>
              </a:xfrm>
              <a:custGeom>
                <a:avLst/>
                <a:gdLst>
                  <a:gd name="T0" fmla="*/ 47 w 64"/>
                  <a:gd name="T1" fmla="*/ 59 h 90"/>
                  <a:gd name="T2" fmla="*/ 33 w 64"/>
                  <a:gd name="T3" fmla="*/ 56 h 90"/>
                  <a:gd name="T4" fmla="*/ 18 w 64"/>
                  <a:gd name="T5" fmla="*/ 52 h 90"/>
                  <a:gd name="T6" fmla="*/ 15 w 64"/>
                  <a:gd name="T7" fmla="*/ 47 h 90"/>
                  <a:gd name="T8" fmla="*/ 18 w 64"/>
                  <a:gd name="T9" fmla="*/ 44 h 90"/>
                  <a:gd name="T10" fmla="*/ 22 w 64"/>
                  <a:gd name="T11" fmla="*/ 43 h 90"/>
                  <a:gd name="T12" fmla="*/ 26 w 64"/>
                  <a:gd name="T13" fmla="*/ 44 h 90"/>
                  <a:gd name="T14" fmla="*/ 30 w 64"/>
                  <a:gd name="T15" fmla="*/ 45 h 90"/>
                  <a:gd name="T16" fmla="*/ 47 w 64"/>
                  <a:gd name="T17" fmla="*/ 41 h 90"/>
                  <a:gd name="T18" fmla="*/ 55 w 64"/>
                  <a:gd name="T19" fmla="*/ 28 h 90"/>
                  <a:gd name="T20" fmla="*/ 51 w 64"/>
                  <a:gd name="T21" fmla="*/ 13 h 90"/>
                  <a:gd name="T22" fmla="*/ 55 w 64"/>
                  <a:gd name="T23" fmla="*/ 8 h 90"/>
                  <a:gd name="T24" fmla="*/ 63 w 64"/>
                  <a:gd name="T25" fmla="*/ 8 h 90"/>
                  <a:gd name="T26" fmla="*/ 64 w 64"/>
                  <a:gd name="T27" fmla="*/ 1 h 90"/>
                  <a:gd name="T28" fmla="*/ 62 w 64"/>
                  <a:gd name="T29" fmla="*/ 0 h 90"/>
                  <a:gd name="T30" fmla="*/ 52 w 64"/>
                  <a:gd name="T31" fmla="*/ 1 h 90"/>
                  <a:gd name="T32" fmla="*/ 47 w 64"/>
                  <a:gd name="T33" fmla="*/ 9 h 90"/>
                  <a:gd name="T34" fmla="*/ 35 w 64"/>
                  <a:gd name="T35" fmla="*/ 4 h 90"/>
                  <a:gd name="T36" fmla="*/ 18 w 64"/>
                  <a:gd name="T37" fmla="*/ 8 h 90"/>
                  <a:gd name="T38" fmla="*/ 10 w 64"/>
                  <a:gd name="T39" fmla="*/ 21 h 90"/>
                  <a:gd name="T40" fmla="*/ 16 w 64"/>
                  <a:gd name="T41" fmla="*/ 38 h 90"/>
                  <a:gd name="T42" fmla="*/ 6 w 64"/>
                  <a:gd name="T43" fmla="*/ 47 h 90"/>
                  <a:gd name="T44" fmla="*/ 11 w 64"/>
                  <a:gd name="T45" fmla="*/ 58 h 90"/>
                  <a:gd name="T46" fmla="*/ 0 w 64"/>
                  <a:gd name="T47" fmla="*/ 68 h 90"/>
                  <a:gd name="T48" fmla="*/ 5 w 64"/>
                  <a:gd name="T49" fmla="*/ 80 h 90"/>
                  <a:gd name="T50" fmla="*/ 25 w 64"/>
                  <a:gd name="T51" fmla="*/ 87 h 90"/>
                  <a:gd name="T52" fmla="*/ 57 w 64"/>
                  <a:gd name="T53" fmla="*/ 74 h 90"/>
                  <a:gd name="T54" fmla="*/ 55 w 64"/>
                  <a:gd name="T55" fmla="*/ 65 h 90"/>
                  <a:gd name="T56" fmla="*/ 47 w 64"/>
                  <a:gd name="T57" fmla="*/ 59 h 90"/>
                  <a:gd name="T58" fmla="*/ 25 w 64"/>
                  <a:gd name="T59" fmla="*/ 14 h 90"/>
                  <a:gd name="T60" fmla="*/ 34 w 64"/>
                  <a:gd name="T61" fmla="*/ 12 h 90"/>
                  <a:gd name="T62" fmla="*/ 43 w 64"/>
                  <a:gd name="T63" fmla="*/ 16 h 90"/>
                  <a:gd name="T64" fmla="*/ 46 w 64"/>
                  <a:gd name="T65" fmla="*/ 27 h 90"/>
                  <a:gd name="T66" fmla="*/ 41 w 64"/>
                  <a:gd name="T67" fmla="*/ 35 h 90"/>
                  <a:gd name="T68" fmla="*/ 31 w 64"/>
                  <a:gd name="T69" fmla="*/ 38 h 90"/>
                  <a:gd name="T70" fmla="*/ 22 w 64"/>
                  <a:gd name="T71" fmla="*/ 33 h 90"/>
                  <a:gd name="T72" fmla="*/ 19 w 64"/>
                  <a:gd name="T73" fmla="*/ 23 h 90"/>
                  <a:gd name="T74" fmla="*/ 25 w 64"/>
                  <a:gd name="T75" fmla="*/ 14 h 90"/>
                  <a:gd name="T76" fmla="*/ 41 w 64"/>
                  <a:gd name="T77" fmla="*/ 80 h 90"/>
                  <a:gd name="T78" fmla="*/ 27 w 64"/>
                  <a:gd name="T79" fmla="*/ 80 h 90"/>
                  <a:gd name="T80" fmla="*/ 14 w 64"/>
                  <a:gd name="T81" fmla="*/ 76 h 90"/>
                  <a:gd name="T82" fmla="*/ 9 w 64"/>
                  <a:gd name="T83" fmla="*/ 68 h 90"/>
                  <a:gd name="T84" fmla="*/ 17 w 64"/>
                  <a:gd name="T85" fmla="*/ 61 h 90"/>
                  <a:gd name="T86" fmla="*/ 31 w 64"/>
                  <a:gd name="T87" fmla="*/ 64 h 90"/>
                  <a:gd name="T88" fmla="*/ 42 w 64"/>
                  <a:gd name="T89" fmla="*/ 66 h 90"/>
                  <a:gd name="T90" fmla="*/ 47 w 64"/>
                  <a:gd name="T91" fmla="*/ 69 h 90"/>
                  <a:gd name="T92" fmla="*/ 48 w 64"/>
                  <a:gd name="T93" fmla="*/ 74 h 90"/>
                  <a:gd name="T94" fmla="*/ 41 w 64"/>
                  <a:gd name="T95" fmla="*/ 80 h 9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4"/>
                  <a:gd name="T145" fmla="*/ 0 h 90"/>
                  <a:gd name="T146" fmla="*/ 64 w 64"/>
                  <a:gd name="T147" fmla="*/ 90 h 9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4" h="90">
                    <a:moveTo>
                      <a:pt x="47" y="59"/>
                    </a:moveTo>
                    <a:cubicBezTo>
                      <a:pt x="44" y="58"/>
                      <a:pt x="39" y="57"/>
                      <a:pt x="33" y="56"/>
                    </a:cubicBezTo>
                    <a:cubicBezTo>
                      <a:pt x="25" y="54"/>
                      <a:pt x="20" y="53"/>
                      <a:pt x="18" y="52"/>
                    </a:cubicBezTo>
                    <a:cubicBezTo>
                      <a:pt x="16" y="51"/>
                      <a:pt x="15" y="50"/>
                      <a:pt x="15" y="47"/>
                    </a:cubicBezTo>
                    <a:cubicBezTo>
                      <a:pt x="15" y="46"/>
                      <a:pt x="16" y="44"/>
                      <a:pt x="18" y="44"/>
                    </a:cubicBezTo>
                    <a:cubicBezTo>
                      <a:pt x="19" y="43"/>
                      <a:pt x="21" y="42"/>
                      <a:pt x="22" y="43"/>
                    </a:cubicBezTo>
                    <a:cubicBezTo>
                      <a:pt x="22" y="43"/>
                      <a:pt x="24" y="43"/>
                      <a:pt x="26" y="44"/>
                    </a:cubicBezTo>
                    <a:cubicBezTo>
                      <a:pt x="27" y="44"/>
                      <a:pt x="28" y="44"/>
                      <a:pt x="30" y="45"/>
                    </a:cubicBezTo>
                    <a:cubicBezTo>
                      <a:pt x="37" y="46"/>
                      <a:pt x="42" y="44"/>
                      <a:pt x="47" y="41"/>
                    </a:cubicBezTo>
                    <a:cubicBezTo>
                      <a:pt x="51" y="38"/>
                      <a:pt x="54" y="33"/>
                      <a:pt x="55" y="28"/>
                    </a:cubicBezTo>
                    <a:cubicBezTo>
                      <a:pt x="55" y="23"/>
                      <a:pt x="54" y="18"/>
                      <a:pt x="51" y="13"/>
                    </a:cubicBezTo>
                    <a:cubicBezTo>
                      <a:pt x="52" y="11"/>
                      <a:pt x="53" y="9"/>
                      <a:pt x="55" y="8"/>
                    </a:cubicBezTo>
                    <a:cubicBezTo>
                      <a:pt x="56" y="7"/>
                      <a:pt x="59" y="7"/>
                      <a:pt x="63" y="8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0"/>
                      <a:pt x="62" y="0"/>
                      <a:pt x="62" y="0"/>
                    </a:cubicBezTo>
                    <a:cubicBezTo>
                      <a:pt x="57" y="0"/>
                      <a:pt x="54" y="0"/>
                      <a:pt x="52" y="1"/>
                    </a:cubicBezTo>
                    <a:cubicBezTo>
                      <a:pt x="50" y="2"/>
                      <a:pt x="48" y="5"/>
                      <a:pt x="47" y="9"/>
                    </a:cubicBezTo>
                    <a:cubicBezTo>
                      <a:pt x="43" y="6"/>
                      <a:pt x="39" y="5"/>
                      <a:pt x="35" y="4"/>
                    </a:cubicBezTo>
                    <a:cubicBezTo>
                      <a:pt x="29" y="4"/>
                      <a:pt x="23" y="5"/>
                      <a:pt x="18" y="8"/>
                    </a:cubicBezTo>
                    <a:cubicBezTo>
                      <a:pt x="14" y="11"/>
                      <a:pt x="11" y="16"/>
                      <a:pt x="10" y="21"/>
                    </a:cubicBezTo>
                    <a:cubicBezTo>
                      <a:pt x="9" y="28"/>
                      <a:pt x="11" y="33"/>
                      <a:pt x="16" y="38"/>
                    </a:cubicBezTo>
                    <a:cubicBezTo>
                      <a:pt x="10" y="40"/>
                      <a:pt x="7" y="43"/>
                      <a:pt x="6" y="47"/>
                    </a:cubicBezTo>
                    <a:cubicBezTo>
                      <a:pt x="6" y="51"/>
                      <a:pt x="7" y="55"/>
                      <a:pt x="11" y="58"/>
                    </a:cubicBezTo>
                    <a:cubicBezTo>
                      <a:pt x="4" y="59"/>
                      <a:pt x="1" y="63"/>
                      <a:pt x="0" y="68"/>
                    </a:cubicBezTo>
                    <a:cubicBezTo>
                      <a:pt x="0" y="73"/>
                      <a:pt x="1" y="77"/>
                      <a:pt x="5" y="80"/>
                    </a:cubicBezTo>
                    <a:cubicBezTo>
                      <a:pt x="9" y="84"/>
                      <a:pt x="16" y="86"/>
                      <a:pt x="25" y="87"/>
                    </a:cubicBezTo>
                    <a:cubicBezTo>
                      <a:pt x="45" y="90"/>
                      <a:pt x="55" y="85"/>
                      <a:pt x="57" y="74"/>
                    </a:cubicBezTo>
                    <a:cubicBezTo>
                      <a:pt x="57" y="71"/>
                      <a:pt x="57" y="67"/>
                      <a:pt x="55" y="65"/>
                    </a:cubicBezTo>
                    <a:cubicBezTo>
                      <a:pt x="53" y="62"/>
                      <a:pt x="50" y="60"/>
                      <a:pt x="47" y="59"/>
                    </a:cubicBezTo>
                    <a:close/>
                    <a:moveTo>
                      <a:pt x="25" y="14"/>
                    </a:moveTo>
                    <a:cubicBezTo>
                      <a:pt x="28" y="12"/>
                      <a:pt x="31" y="11"/>
                      <a:pt x="34" y="12"/>
                    </a:cubicBezTo>
                    <a:cubicBezTo>
                      <a:pt x="38" y="12"/>
                      <a:pt x="41" y="14"/>
                      <a:pt x="43" y="16"/>
                    </a:cubicBezTo>
                    <a:cubicBezTo>
                      <a:pt x="45" y="19"/>
                      <a:pt x="46" y="23"/>
                      <a:pt x="46" y="27"/>
                    </a:cubicBezTo>
                    <a:cubicBezTo>
                      <a:pt x="45" y="30"/>
                      <a:pt x="44" y="33"/>
                      <a:pt x="41" y="35"/>
                    </a:cubicBezTo>
                    <a:cubicBezTo>
                      <a:pt x="38" y="37"/>
                      <a:pt x="35" y="38"/>
                      <a:pt x="31" y="38"/>
                    </a:cubicBezTo>
                    <a:cubicBezTo>
                      <a:pt x="27" y="37"/>
                      <a:pt x="24" y="36"/>
                      <a:pt x="22" y="33"/>
                    </a:cubicBezTo>
                    <a:cubicBezTo>
                      <a:pt x="20" y="30"/>
                      <a:pt x="19" y="27"/>
                      <a:pt x="19" y="23"/>
                    </a:cubicBezTo>
                    <a:cubicBezTo>
                      <a:pt x="20" y="19"/>
                      <a:pt x="22" y="16"/>
                      <a:pt x="25" y="14"/>
                    </a:cubicBezTo>
                    <a:close/>
                    <a:moveTo>
                      <a:pt x="41" y="80"/>
                    </a:moveTo>
                    <a:cubicBezTo>
                      <a:pt x="36" y="81"/>
                      <a:pt x="32" y="81"/>
                      <a:pt x="27" y="80"/>
                    </a:cubicBezTo>
                    <a:cubicBezTo>
                      <a:pt x="21" y="80"/>
                      <a:pt x="17" y="78"/>
                      <a:pt x="14" y="76"/>
                    </a:cubicBezTo>
                    <a:cubicBezTo>
                      <a:pt x="10" y="74"/>
                      <a:pt x="9" y="71"/>
                      <a:pt x="9" y="68"/>
                    </a:cubicBezTo>
                    <a:cubicBezTo>
                      <a:pt x="10" y="65"/>
                      <a:pt x="12" y="62"/>
                      <a:pt x="17" y="61"/>
                    </a:cubicBezTo>
                    <a:cubicBezTo>
                      <a:pt x="20" y="62"/>
                      <a:pt x="24" y="63"/>
                      <a:pt x="31" y="64"/>
                    </a:cubicBezTo>
                    <a:cubicBezTo>
                      <a:pt x="36" y="65"/>
                      <a:pt x="40" y="65"/>
                      <a:pt x="42" y="66"/>
                    </a:cubicBezTo>
                    <a:cubicBezTo>
                      <a:pt x="44" y="67"/>
                      <a:pt x="46" y="67"/>
                      <a:pt x="47" y="69"/>
                    </a:cubicBezTo>
                    <a:cubicBezTo>
                      <a:pt x="48" y="70"/>
                      <a:pt x="48" y="72"/>
                      <a:pt x="48" y="74"/>
                    </a:cubicBezTo>
                    <a:cubicBezTo>
                      <a:pt x="48" y="77"/>
                      <a:pt x="45" y="79"/>
                      <a:pt x="4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5"/>
              <p:cNvSpPr>
                <a:spLocks noChangeArrowheads="1"/>
              </p:cNvSpPr>
              <p:nvPr/>
            </p:nvSpPr>
            <p:spPr bwMode="auto">
              <a:xfrm>
                <a:off x="555625" y="676275"/>
                <a:ext cx="139700" cy="225425"/>
              </a:xfrm>
              <a:custGeom>
                <a:avLst/>
                <a:gdLst>
                  <a:gd name="T0" fmla="*/ 24 w 37"/>
                  <a:gd name="T1" fmla="*/ 3 h 60"/>
                  <a:gd name="T2" fmla="*/ 14 w 37"/>
                  <a:gd name="T3" fmla="*/ 15 h 60"/>
                  <a:gd name="T4" fmla="*/ 15 w 37"/>
                  <a:gd name="T5" fmla="*/ 1 h 60"/>
                  <a:gd name="T6" fmla="*/ 7 w 37"/>
                  <a:gd name="T7" fmla="*/ 0 h 60"/>
                  <a:gd name="T8" fmla="*/ 0 w 37"/>
                  <a:gd name="T9" fmla="*/ 59 h 60"/>
                  <a:gd name="T10" fmla="*/ 9 w 37"/>
                  <a:gd name="T11" fmla="*/ 60 h 60"/>
                  <a:gd name="T12" fmla="*/ 13 w 37"/>
                  <a:gd name="T13" fmla="*/ 29 h 60"/>
                  <a:gd name="T14" fmla="*/ 20 w 37"/>
                  <a:gd name="T15" fmla="*/ 15 h 60"/>
                  <a:gd name="T16" fmla="*/ 34 w 37"/>
                  <a:gd name="T17" fmla="*/ 11 h 60"/>
                  <a:gd name="T18" fmla="*/ 35 w 37"/>
                  <a:gd name="T19" fmla="*/ 11 h 60"/>
                  <a:gd name="T20" fmla="*/ 37 w 37"/>
                  <a:gd name="T21" fmla="*/ 2 h 60"/>
                  <a:gd name="T22" fmla="*/ 33 w 37"/>
                  <a:gd name="T23" fmla="*/ 2 h 60"/>
                  <a:gd name="T24" fmla="*/ 24 w 37"/>
                  <a:gd name="T25" fmla="*/ 3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7"/>
                  <a:gd name="T40" fmla="*/ 0 h 60"/>
                  <a:gd name="T41" fmla="*/ 37 w 37"/>
                  <a:gd name="T42" fmla="*/ 60 h 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7" h="60">
                    <a:moveTo>
                      <a:pt x="24" y="3"/>
                    </a:moveTo>
                    <a:cubicBezTo>
                      <a:pt x="21" y="5"/>
                      <a:pt x="17" y="9"/>
                      <a:pt x="14" y="1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3"/>
                      <a:pt x="16" y="18"/>
                      <a:pt x="20" y="15"/>
                    </a:cubicBezTo>
                    <a:cubicBezTo>
                      <a:pt x="24" y="11"/>
                      <a:pt x="29" y="10"/>
                      <a:pt x="34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0" y="1"/>
                      <a:pt x="27" y="2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36"/>
              <p:cNvSpPr>
                <a:spLocks noEditPoints="1" noChangeArrowheads="1"/>
              </p:cNvSpPr>
              <p:nvPr/>
            </p:nvSpPr>
            <p:spPr bwMode="auto">
              <a:xfrm>
                <a:off x="687388" y="690563"/>
                <a:ext cx="206375" cy="247650"/>
              </a:xfrm>
              <a:custGeom>
                <a:avLst/>
                <a:gdLst>
                  <a:gd name="T0" fmla="*/ 54 w 55"/>
                  <a:gd name="T1" fmla="*/ 29 h 66"/>
                  <a:gd name="T2" fmla="*/ 51 w 55"/>
                  <a:gd name="T3" fmla="*/ 10 h 66"/>
                  <a:gd name="T4" fmla="*/ 34 w 55"/>
                  <a:gd name="T5" fmla="*/ 2 h 66"/>
                  <a:gd name="T6" fmla="*/ 6 w 55"/>
                  <a:gd name="T7" fmla="*/ 15 h 66"/>
                  <a:gd name="T8" fmla="*/ 15 w 55"/>
                  <a:gd name="T9" fmla="*/ 18 h 66"/>
                  <a:gd name="T10" fmla="*/ 32 w 55"/>
                  <a:gd name="T11" fmla="*/ 9 h 66"/>
                  <a:gd name="T12" fmla="*/ 41 w 55"/>
                  <a:gd name="T13" fmla="*/ 12 h 66"/>
                  <a:gd name="T14" fmla="*/ 45 w 55"/>
                  <a:gd name="T15" fmla="*/ 18 h 66"/>
                  <a:gd name="T16" fmla="*/ 45 w 55"/>
                  <a:gd name="T17" fmla="*/ 28 h 66"/>
                  <a:gd name="T18" fmla="*/ 37 w 55"/>
                  <a:gd name="T19" fmla="*/ 27 h 66"/>
                  <a:gd name="T20" fmla="*/ 11 w 55"/>
                  <a:gd name="T21" fmla="*/ 29 h 66"/>
                  <a:gd name="T22" fmla="*/ 1 w 55"/>
                  <a:gd name="T23" fmla="*/ 43 h 66"/>
                  <a:gd name="T24" fmla="*/ 5 w 55"/>
                  <a:gd name="T25" fmla="*/ 56 h 66"/>
                  <a:gd name="T26" fmla="*/ 19 w 55"/>
                  <a:gd name="T27" fmla="*/ 64 h 66"/>
                  <a:gd name="T28" fmla="*/ 41 w 55"/>
                  <a:gd name="T29" fmla="*/ 54 h 66"/>
                  <a:gd name="T30" fmla="*/ 41 w 55"/>
                  <a:gd name="T31" fmla="*/ 65 h 66"/>
                  <a:gd name="T32" fmla="*/ 50 w 55"/>
                  <a:gd name="T33" fmla="*/ 66 h 66"/>
                  <a:gd name="T34" fmla="*/ 50 w 55"/>
                  <a:gd name="T35" fmla="*/ 54 h 66"/>
                  <a:gd name="T36" fmla="*/ 54 w 55"/>
                  <a:gd name="T37" fmla="*/ 29 h 66"/>
                  <a:gd name="T38" fmla="*/ 36 w 55"/>
                  <a:gd name="T39" fmla="*/ 53 h 66"/>
                  <a:gd name="T40" fmla="*/ 22 w 55"/>
                  <a:gd name="T41" fmla="*/ 57 h 66"/>
                  <a:gd name="T42" fmla="*/ 13 w 55"/>
                  <a:gd name="T43" fmla="*/ 53 h 66"/>
                  <a:gd name="T44" fmla="*/ 11 w 55"/>
                  <a:gd name="T45" fmla="*/ 45 h 66"/>
                  <a:gd name="T46" fmla="*/ 18 w 55"/>
                  <a:gd name="T47" fmla="*/ 35 h 66"/>
                  <a:gd name="T48" fmla="*/ 35 w 55"/>
                  <a:gd name="T49" fmla="*/ 34 h 66"/>
                  <a:gd name="T50" fmla="*/ 44 w 55"/>
                  <a:gd name="T51" fmla="*/ 35 h 66"/>
                  <a:gd name="T52" fmla="*/ 44 w 55"/>
                  <a:gd name="T53" fmla="*/ 39 h 66"/>
                  <a:gd name="T54" fmla="*/ 36 w 55"/>
                  <a:gd name="T55" fmla="*/ 53 h 6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5"/>
                  <a:gd name="T85" fmla="*/ 0 h 66"/>
                  <a:gd name="T86" fmla="*/ 55 w 55"/>
                  <a:gd name="T87" fmla="*/ 66 h 6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5" h="66">
                    <a:moveTo>
                      <a:pt x="54" y="29"/>
                    </a:moveTo>
                    <a:cubicBezTo>
                      <a:pt x="55" y="21"/>
                      <a:pt x="54" y="14"/>
                      <a:pt x="51" y="10"/>
                    </a:cubicBezTo>
                    <a:cubicBezTo>
                      <a:pt x="48" y="6"/>
                      <a:pt x="42" y="3"/>
                      <a:pt x="34" y="2"/>
                    </a:cubicBezTo>
                    <a:cubicBezTo>
                      <a:pt x="19" y="0"/>
                      <a:pt x="10" y="5"/>
                      <a:pt x="6" y="1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1"/>
                      <a:pt x="23" y="8"/>
                      <a:pt x="32" y="9"/>
                    </a:cubicBezTo>
                    <a:cubicBezTo>
                      <a:pt x="36" y="10"/>
                      <a:pt x="39" y="11"/>
                      <a:pt x="41" y="12"/>
                    </a:cubicBezTo>
                    <a:cubicBezTo>
                      <a:pt x="43" y="14"/>
                      <a:pt x="45" y="16"/>
                      <a:pt x="45" y="18"/>
                    </a:cubicBezTo>
                    <a:cubicBezTo>
                      <a:pt x="45" y="20"/>
                      <a:pt x="45" y="24"/>
                      <a:pt x="45" y="28"/>
                    </a:cubicBezTo>
                    <a:cubicBezTo>
                      <a:pt x="41" y="28"/>
                      <a:pt x="39" y="27"/>
                      <a:pt x="37" y="27"/>
                    </a:cubicBezTo>
                    <a:cubicBezTo>
                      <a:pt x="25" y="25"/>
                      <a:pt x="16" y="26"/>
                      <a:pt x="11" y="29"/>
                    </a:cubicBezTo>
                    <a:cubicBezTo>
                      <a:pt x="5" y="33"/>
                      <a:pt x="2" y="37"/>
                      <a:pt x="1" y="43"/>
                    </a:cubicBezTo>
                    <a:cubicBezTo>
                      <a:pt x="0" y="48"/>
                      <a:pt x="2" y="52"/>
                      <a:pt x="5" y="56"/>
                    </a:cubicBezTo>
                    <a:cubicBezTo>
                      <a:pt x="8" y="60"/>
                      <a:pt x="13" y="63"/>
                      <a:pt x="19" y="64"/>
                    </a:cubicBezTo>
                    <a:cubicBezTo>
                      <a:pt x="29" y="65"/>
                      <a:pt x="36" y="62"/>
                      <a:pt x="41" y="54"/>
                    </a:cubicBezTo>
                    <a:cubicBezTo>
                      <a:pt x="41" y="59"/>
                      <a:pt x="41" y="63"/>
                      <a:pt x="41" y="65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2"/>
                      <a:pt x="50" y="59"/>
                      <a:pt x="50" y="54"/>
                    </a:cubicBezTo>
                    <a:lnTo>
                      <a:pt x="54" y="29"/>
                    </a:lnTo>
                    <a:close/>
                    <a:moveTo>
                      <a:pt x="36" y="53"/>
                    </a:moveTo>
                    <a:cubicBezTo>
                      <a:pt x="32" y="56"/>
                      <a:pt x="28" y="58"/>
                      <a:pt x="22" y="57"/>
                    </a:cubicBezTo>
                    <a:cubicBezTo>
                      <a:pt x="18" y="56"/>
                      <a:pt x="15" y="55"/>
                      <a:pt x="13" y="53"/>
                    </a:cubicBezTo>
                    <a:cubicBezTo>
                      <a:pt x="11" y="50"/>
                      <a:pt x="10" y="48"/>
                      <a:pt x="11" y="45"/>
                    </a:cubicBezTo>
                    <a:cubicBezTo>
                      <a:pt x="11" y="40"/>
                      <a:pt x="14" y="37"/>
                      <a:pt x="18" y="35"/>
                    </a:cubicBezTo>
                    <a:cubicBezTo>
                      <a:pt x="22" y="33"/>
                      <a:pt x="28" y="33"/>
                      <a:pt x="35" y="34"/>
                    </a:cubicBezTo>
                    <a:cubicBezTo>
                      <a:pt x="37" y="34"/>
                      <a:pt x="40" y="35"/>
                      <a:pt x="44" y="35"/>
                    </a:cubicBezTo>
                    <a:cubicBezTo>
                      <a:pt x="44" y="37"/>
                      <a:pt x="44" y="38"/>
                      <a:pt x="44" y="39"/>
                    </a:cubicBezTo>
                    <a:cubicBezTo>
                      <a:pt x="43" y="45"/>
                      <a:pt x="40" y="49"/>
                      <a:pt x="3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37"/>
              <p:cNvSpPr>
                <a:spLocks noEditPoints="1" noChangeArrowheads="1"/>
              </p:cNvSpPr>
              <p:nvPr/>
            </p:nvSpPr>
            <p:spPr bwMode="auto">
              <a:xfrm>
                <a:off x="931863" y="723900"/>
                <a:ext cx="214313" cy="301625"/>
              </a:xfrm>
              <a:custGeom>
                <a:avLst/>
                <a:gdLst>
                  <a:gd name="T0" fmla="*/ 37 w 57"/>
                  <a:gd name="T1" fmla="*/ 2 h 80"/>
                  <a:gd name="T2" fmla="*/ 17 w 57"/>
                  <a:gd name="T3" fmla="*/ 13 h 80"/>
                  <a:gd name="T4" fmla="*/ 18 w 57"/>
                  <a:gd name="T5" fmla="*/ 1 h 80"/>
                  <a:gd name="T6" fmla="*/ 10 w 57"/>
                  <a:gd name="T7" fmla="*/ 0 h 80"/>
                  <a:gd name="T8" fmla="*/ 0 w 57"/>
                  <a:gd name="T9" fmla="*/ 79 h 80"/>
                  <a:gd name="T10" fmla="*/ 9 w 57"/>
                  <a:gd name="T11" fmla="*/ 80 h 80"/>
                  <a:gd name="T12" fmla="*/ 13 w 57"/>
                  <a:gd name="T13" fmla="*/ 51 h 80"/>
                  <a:gd name="T14" fmla="*/ 29 w 57"/>
                  <a:gd name="T15" fmla="*/ 64 h 80"/>
                  <a:gd name="T16" fmla="*/ 47 w 57"/>
                  <a:gd name="T17" fmla="*/ 58 h 80"/>
                  <a:gd name="T18" fmla="*/ 56 w 57"/>
                  <a:gd name="T19" fmla="*/ 36 h 80"/>
                  <a:gd name="T20" fmla="*/ 53 w 57"/>
                  <a:gd name="T21" fmla="*/ 13 h 80"/>
                  <a:gd name="T22" fmla="*/ 37 w 57"/>
                  <a:gd name="T23" fmla="*/ 2 h 80"/>
                  <a:gd name="T24" fmla="*/ 39 w 57"/>
                  <a:gd name="T25" fmla="*/ 53 h 80"/>
                  <a:gd name="T26" fmla="*/ 28 w 57"/>
                  <a:gd name="T27" fmla="*/ 56 h 80"/>
                  <a:gd name="T28" fmla="*/ 18 w 57"/>
                  <a:gd name="T29" fmla="*/ 51 h 80"/>
                  <a:gd name="T30" fmla="*/ 14 w 57"/>
                  <a:gd name="T31" fmla="*/ 39 h 80"/>
                  <a:gd name="T32" fmla="*/ 16 w 57"/>
                  <a:gd name="T33" fmla="*/ 22 h 80"/>
                  <a:gd name="T34" fmla="*/ 23 w 57"/>
                  <a:gd name="T35" fmla="*/ 13 h 80"/>
                  <a:gd name="T36" fmla="*/ 34 w 57"/>
                  <a:gd name="T37" fmla="*/ 10 h 80"/>
                  <a:gd name="T38" fmla="*/ 44 w 57"/>
                  <a:gd name="T39" fmla="*/ 17 h 80"/>
                  <a:gd name="T40" fmla="*/ 46 w 57"/>
                  <a:gd name="T41" fmla="*/ 35 h 80"/>
                  <a:gd name="T42" fmla="*/ 39 w 57"/>
                  <a:gd name="T43" fmla="*/ 53 h 8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7"/>
                  <a:gd name="T67" fmla="*/ 0 h 80"/>
                  <a:gd name="T68" fmla="*/ 57 w 57"/>
                  <a:gd name="T69" fmla="*/ 80 h 8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7" h="80">
                    <a:moveTo>
                      <a:pt x="37" y="2"/>
                    </a:moveTo>
                    <a:cubicBezTo>
                      <a:pt x="29" y="1"/>
                      <a:pt x="22" y="5"/>
                      <a:pt x="17" y="13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9"/>
                      <a:pt x="21" y="63"/>
                      <a:pt x="29" y="64"/>
                    </a:cubicBezTo>
                    <a:cubicBezTo>
                      <a:pt x="35" y="65"/>
                      <a:pt x="41" y="63"/>
                      <a:pt x="47" y="58"/>
                    </a:cubicBezTo>
                    <a:cubicBezTo>
                      <a:pt x="52" y="53"/>
                      <a:pt x="55" y="46"/>
                      <a:pt x="56" y="36"/>
                    </a:cubicBezTo>
                    <a:cubicBezTo>
                      <a:pt x="57" y="27"/>
                      <a:pt x="56" y="19"/>
                      <a:pt x="53" y="13"/>
                    </a:cubicBezTo>
                    <a:cubicBezTo>
                      <a:pt x="49" y="7"/>
                      <a:pt x="44" y="3"/>
                      <a:pt x="37" y="2"/>
                    </a:cubicBezTo>
                    <a:close/>
                    <a:moveTo>
                      <a:pt x="39" y="53"/>
                    </a:moveTo>
                    <a:cubicBezTo>
                      <a:pt x="36" y="56"/>
                      <a:pt x="32" y="57"/>
                      <a:pt x="28" y="56"/>
                    </a:cubicBezTo>
                    <a:cubicBezTo>
                      <a:pt x="24" y="56"/>
                      <a:pt x="21" y="54"/>
                      <a:pt x="18" y="51"/>
                    </a:cubicBezTo>
                    <a:cubicBezTo>
                      <a:pt x="16" y="47"/>
                      <a:pt x="14" y="44"/>
                      <a:pt x="14" y="39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19"/>
                      <a:pt x="20" y="15"/>
                      <a:pt x="23" y="13"/>
                    </a:cubicBezTo>
                    <a:cubicBezTo>
                      <a:pt x="27" y="10"/>
                      <a:pt x="30" y="9"/>
                      <a:pt x="34" y="10"/>
                    </a:cubicBezTo>
                    <a:cubicBezTo>
                      <a:pt x="38" y="10"/>
                      <a:pt x="42" y="13"/>
                      <a:pt x="44" y="17"/>
                    </a:cubicBezTo>
                    <a:cubicBezTo>
                      <a:pt x="46" y="22"/>
                      <a:pt x="47" y="28"/>
                      <a:pt x="46" y="35"/>
                    </a:cubicBezTo>
                    <a:cubicBezTo>
                      <a:pt x="45" y="44"/>
                      <a:pt x="43" y="49"/>
                      <a:pt x="39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38"/>
              <p:cNvSpPr>
                <a:spLocks noChangeArrowheads="1"/>
              </p:cNvSpPr>
              <p:nvPr/>
            </p:nvSpPr>
            <p:spPr bwMode="auto">
              <a:xfrm>
                <a:off x="1179513" y="679450"/>
                <a:ext cx="195263" cy="319088"/>
              </a:xfrm>
              <a:custGeom>
                <a:avLst/>
                <a:gdLst>
                  <a:gd name="T0" fmla="*/ 51 w 52"/>
                  <a:gd name="T1" fmla="*/ 39 h 85"/>
                  <a:gd name="T2" fmla="*/ 49 w 52"/>
                  <a:gd name="T3" fmla="*/ 32 h 85"/>
                  <a:gd name="T4" fmla="*/ 44 w 52"/>
                  <a:gd name="T5" fmla="*/ 26 h 85"/>
                  <a:gd name="T6" fmla="*/ 35 w 52"/>
                  <a:gd name="T7" fmla="*/ 22 h 85"/>
                  <a:gd name="T8" fmla="*/ 15 w 52"/>
                  <a:gd name="T9" fmla="*/ 33 h 85"/>
                  <a:gd name="T10" fmla="*/ 19 w 52"/>
                  <a:gd name="T11" fmla="*/ 1 h 85"/>
                  <a:gd name="T12" fmla="*/ 10 w 52"/>
                  <a:gd name="T13" fmla="*/ 0 h 85"/>
                  <a:gd name="T14" fmla="*/ 0 w 52"/>
                  <a:gd name="T15" fmla="*/ 79 h 85"/>
                  <a:gd name="T16" fmla="*/ 9 w 52"/>
                  <a:gd name="T17" fmla="*/ 81 h 85"/>
                  <a:gd name="T18" fmla="*/ 13 w 52"/>
                  <a:gd name="T19" fmla="*/ 49 h 85"/>
                  <a:gd name="T20" fmla="*/ 20 w 52"/>
                  <a:gd name="T21" fmla="*/ 34 h 85"/>
                  <a:gd name="T22" fmla="*/ 32 w 52"/>
                  <a:gd name="T23" fmla="*/ 30 h 85"/>
                  <a:gd name="T24" fmla="*/ 39 w 52"/>
                  <a:gd name="T25" fmla="*/ 33 h 85"/>
                  <a:gd name="T26" fmla="*/ 42 w 52"/>
                  <a:gd name="T27" fmla="*/ 39 h 85"/>
                  <a:gd name="T28" fmla="*/ 42 w 52"/>
                  <a:gd name="T29" fmla="*/ 48 h 85"/>
                  <a:gd name="T30" fmla="*/ 37 w 52"/>
                  <a:gd name="T31" fmla="*/ 84 h 85"/>
                  <a:gd name="T32" fmla="*/ 46 w 52"/>
                  <a:gd name="T33" fmla="*/ 85 h 85"/>
                  <a:gd name="T34" fmla="*/ 51 w 52"/>
                  <a:gd name="T35" fmla="*/ 50 h 85"/>
                  <a:gd name="T36" fmla="*/ 51 w 52"/>
                  <a:gd name="T37" fmla="*/ 39 h 8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85"/>
                  <a:gd name="T59" fmla="*/ 52 w 52"/>
                  <a:gd name="T60" fmla="*/ 85 h 8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85">
                    <a:moveTo>
                      <a:pt x="51" y="39"/>
                    </a:moveTo>
                    <a:cubicBezTo>
                      <a:pt x="51" y="37"/>
                      <a:pt x="50" y="34"/>
                      <a:pt x="49" y="32"/>
                    </a:cubicBezTo>
                    <a:cubicBezTo>
                      <a:pt x="48" y="29"/>
                      <a:pt x="46" y="27"/>
                      <a:pt x="44" y="26"/>
                    </a:cubicBezTo>
                    <a:cubicBezTo>
                      <a:pt x="41" y="24"/>
                      <a:pt x="38" y="23"/>
                      <a:pt x="35" y="22"/>
                    </a:cubicBezTo>
                    <a:cubicBezTo>
                      <a:pt x="27" y="21"/>
                      <a:pt x="21" y="25"/>
                      <a:pt x="15" y="33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2"/>
                      <a:pt x="16" y="38"/>
                      <a:pt x="20" y="34"/>
                    </a:cubicBezTo>
                    <a:cubicBezTo>
                      <a:pt x="24" y="31"/>
                      <a:pt x="28" y="29"/>
                      <a:pt x="32" y="30"/>
                    </a:cubicBezTo>
                    <a:cubicBezTo>
                      <a:pt x="35" y="30"/>
                      <a:pt x="37" y="31"/>
                      <a:pt x="39" y="33"/>
                    </a:cubicBezTo>
                    <a:cubicBezTo>
                      <a:pt x="41" y="35"/>
                      <a:pt x="42" y="37"/>
                      <a:pt x="42" y="39"/>
                    </a:cubicBezTo>
                    <a:cubicBezTo>
                      <a:pt x="42" y="41"/>
                      <a:pt x="42" y="44"/>
                      <a:pt x="42" y="48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46" y="85"/>
                      <a:pt x="46" y="85"/>
                      <a:pt x="46" y="85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45"/>
                      <a:pt x="52" y="41"/>
                      <a:pt x="5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39"/>
              <p:cNvSpPr>
                <a:spLocks noEditPoints="1" noChangeArrowheads="1"/>
              </p:cNvSpPr>
              <p:nvPr/>
            </p:nvSpPr>
            <p:spPr bwMode="auto">
              <a:xfrm>
                <a:off x="706438" y="1885950"/>
                <a:ext cx="214313" cy="285750"/>
              </a:xfrm>
              <a:custGeom>
                <a:avLst/>
                <a:gdLst>
                  <a:gd name="T0" fmla="*/ 41 w 57"/>
                  <a:gd name="T1" fmla="*/ 45 h 76"/>
                  <a:gd name="T2" fmla="*/ 30 w 57"/>
                  <a:gd name="T3" fmla="*/ 48 h 76"/>
                  <a:gd name="T4" fmla="*/ 19 w 57"/>
                  <a:gd name="T5" fmla="*/ 52 h 76"/>
                  <a:gd name="T6" fmla="*/ 15 w 57"/>
                  <a:gd name="T7" fmla="*/ 50 h 76"/>
                  <a:gd name="T8" fmla="*/ 16 w 57"/>
                  <a:gd name="T9" fmla="*/ 46 h 76"/>
                  <a:gd name="T10" fmla="*/ 18 w 57"/>
                  <a:gd name="T11" fmla="*/ 44 h 76"/>
                  <a:gd name="T12" fmla="*/ 21 w 57"/>
                  <a:gd name="T13" fmla="*/ 43 h 76"/>
                  <a:gd name="T14" fmla="*/ 24 w 57"/>
                  <a:gd name="T15" fmla="*/ 42 h 76"/>
                  <a:gd name="T16" fmla="*/ 34 w 57"/>
                  <a:gd name="T17" fmla="*/ 33 h 76"/>
                  <a:gd name="T18" fmla="*/ 34 w 57"/>
                  <a:gd name="T19" fmla="*/ 21 h 76"/>
                  <a:gd name="T20" fmla="*/ 26 w 57"/>
                  <a:gd name="T21" fmla="*/ 13 h 76"/>
                  <a:gd name="T22" fmla="*/ 27 w 57"/>
                  <a:gd name="T23" fmla="*/ 8 h 76"/>
                  <a:gd name="T24" fmla="*/ 32 w 57"/>
                  <a:gd name="T25" fmla="*/ 5 h 76"/>
                  <a:gd name="T26" fmla="*/ 30 w 57"/>
                  <a:gd name="T27" fmla="*/ 0 h 76"/>
                  <a:gd name="T28" fmla="*/ 28 w 57"/>
                  <a:gd name="T29" fmla="*/ 0 h 76"/>
                  <a:gd name="T30" fmla="*/ 22 w 57"/>
                  <a:gd name="T31" fmla="*/ 5 h 76"/>
                  <a:gd name="T32" fmla="*/ 22 w 57"/>
                  <a:gd name="T33" fmla="*/ 12 h 76"/>
                  <a:gd name="T34" fmla="*/ 12 w 57"/>
                  <a:gd name="T35" fmla="*/ 13 h 76"/>
                  <a:gd name="T36" fmla="*/ 3 w 57"/>
                  <a:gd name="T37" fmla="*/ 22 h 76"/>
                  <a:gd name="T38" fmla="*/ 2 w 57"/>
                  <a:gd name="T39" fmla="*/ 34 h 76"/>
                  <a:gd name="T40" fmla="*/ 12 w 57"/>
                  <a:gd name="T41" fmla="*/ 43 h 76"/>
                  <a:gd name="T42" fmla="*/ 9 w 57"/>
                  <a:gd name="T43" fmla="*/ 53 h 76"/>
                  <a:gd name="T44" fmla="*/ 16 w 57"/>
                  <a:gd name="T45" fmla="*/ 58 h 76"/>
                  <a:gd name="T46" fmla="*/ 13 w 57"/>
                  <a:gd name="T47" fmla="*/ 69 h 76"/>
                  <a:gd name="T48" fmla="*/ 21 w 57"/>
                  <a:gd name="T49" fmla="*/ 75 h 76"/>
                  <a:gd name="T50" fmla="*/ 37 w 57"/>
                  <a:gd name="T51" fmla="*/ 72 h 76"/>
                  <a:gd name="T52" fmla="*/ 53 w 57"/>
                  <a:gd name="T53" fmla="*/ 51 h 76"/>
                  <a:gd name="T54" fmla="*/ 48 w 57"/>
                  <a:gd name="T55" fmla="*/ 46 h 76"/>
                  <a:gd name="T56" fmla="*/ 41 w 57"/>
                  <a:gd name="T57" fmla="*/ 45 h 76"/>
                  <a:gd name="T58" fmla="*/ 9 w 57"/>
                  <a:gd name="T59" fmla="*/ 24 h 76"/>
                  <a:gd name="T60" fmla="*/ 14 w 57"/>
                  <a:gd name="T61" fmla="*/ 18 h 76"/>
                  <a:gd name="T62" fmla="*/ 22 w 57"/>
                  <a:gd name="T63" fmla="*/ 18 h 76"/>
                  <a:gd name="T64" fmla="*/ 28 w 57"/>
                  <a:gd name="T65" fmla="*/ 24 h 76"/>
                  <a:gd name="T66" fmla="*/ 28 w 57"/>
                  <a:gd name="T67" fmla="*/ 32 h 76"/>
                  <a:gd name="T68" fmla="*/ 22 w 57"/>
                  <a:gd name="T69" fmla="*/ 37 h 76"/>
                  <a:gd name="T70" fmla="*/ 14 w 57"/>
                  <a:gd name="T71" fmla="*/ 37 h 76"/>
                  <a:gd name="T72" fmla="*/ 9 w 57"/>
                  <a:gd name="T73" fmla="*/ 32 h 76"/>
                  <a:gd name="T74" fmla="*/ 9 w 57"/>
                  <a:gd name="T75" fmla="*/ 24 h 76"/>
                  <a:gd name="T76" fmla="*/ 45 w 57"/>
                  <a:gd name="T77" fmla="*/ 61 h 76"/>
                  <a:gd name="T78" fmla="*/ 36 w 57"/>
                  <a:gd name="T79" fmla="*/ 67 h 76"/>
                  <a:gd name="T80" fmla="*/ 25 w 57"/>
                  <a:gd name="T81" fmla="*/ 69 h 76"/>
                  <a:gd name="T82" fmla="*/ 19 w 57"/>
                  <a:gd name="T83" fmla="*/ 66 h 76"/>
                  <a:gd name="T84" fmla="*/ 22 w 57"/>
                  <a:gd name="T85" fmla="*/ 58 h 76"/>
                  <a:gd name="T86" fmla="*/ 32 w 57"/>
                  <a:gd name="T87" fmla="*/ 55 h 76"/>
                  <a:gd name="T88" fmla="*/ 40 w 57"/>
                  <a:gd name="T89" fmla="*/ 52 h 76"/>
                  <a:gd name="T90" fmla="*/ 45 w 57"/>
                  <a:gd name="T91" fmla="*/ 52 h 76"/>
                  <a:gd name="T92" fmla="*/ 47 w 57"/>
                  <a:gd name="T93" fmla="*/ 54 h 76"/>
                  <a:gd name="T94" fmla="*/ 45 w 57"/>
                  <a:gd name="T95" fmla="*/ 61 h 7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7"/>
                  <a:gd name="T145" fmla="*/ 0 h 76"/>
                  <a:gd name="T146" fmla="*/ 57 w 57"/>
                  <a:gd name="T147" fmla="*/ 76 h 7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7" h="76">
                    <a:moveTo>
                      <a:pt x="41" y="45"/>
                    </a:moveTo>
                    <a:cubicBezTo>
                      <a:pt x="39" y="45"/>
                      <a:pt x="35" y="47"/>
                      <a:pt x="30" y="48"/>
                    </a:cubicBezTo>
                    <a:cubicBezTo>
                      <a:pt x="24" y="51"/>
                      <a:pt x="21" y="52"/>
                      <a:pt x="19" y="52"/>
                    </a:cubicBezTo>
                    <a:cubicBezTo>
                      <a:pt x="17" y="52"/>
                      <a:pt x="16" y="51"/>
                      <a:pt x="15" y="50"/>
                    </a:cubicBezTo>
                    <a:cubicBezTo>
                      <a:pt x="15" y="48"/>
                      <a:pt x="15" y="47"/>
                      <a:pt x="16" y="46"/>
                    </a:cubicBezTo>
                    <a:cubicBezTo>
                      <a:pt x="16" y="45"/>
                      <a:pt x="17" y="44"/>
                      <a:pt x="18" y="44"/>
                    </a:cubicBezTo>
                    <a:cubicBezTo>
                      <a:pt x="18" y="44"/>
                      <a:pt x="19" y="43"/>
                      <a:pt x="21" y="43"/>
                    </a:cubicBezTo>
                    <a:cubicBezTo>
                      <a:pt x="22" y="43"/>
                      <a:pt x="23" y="43"/>
                      <a:pt x="24" y="42"/>
                    </a:cubicBezTo>
                    <a:cubicBezTo>
                      <a:pt x="29" y="40"/>
                      <a:pt x="32" y="37"/>
                      <a:pt x="34" y="33"/>
                    </a:cubicBezTo>
                    <a:cubicBezTo>
                      <a:pt x="36" y="29"/>
                      <a:pt x="36" y="25"/>
                      <a:pt x="34" y="21"/>
                    </a:cubicBezTo>
                    <a:cubicBezTo>
                      <a:pt x="33" y="18"/>
                      <a:pt x="30" y="15"/>
                      <a:pt x="26" y="13"/>
                    </a:cubicBezTo>
                    <a:cubicBezTo>
                      <a:pt x="26" y="11"/>
                      <a:pt x="26" y="10"/>
                      <a:pt x="27" y="8"/>
                    </a:cubicBezTo>
                    <a:cubicBezTo>
                      <a:pt x="27" y="7"/>
                      <a:pt x="29" y="6"/>
                      <a:pt x="32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5" y="2"/>
                      <a:pt x="23" y="3"/>
                      <a:pt x="22" y="5"/>
                    </a:cubicBezTo>
                    <a:cubicBezTo>
                      <a:pt x="21" y="6"/>
                      <a:pt x="21" y="9"/>
                      <a:pt x="22" y="12"/>
                    </a:cubicBezTo>
                    <a:cubicBezTo>
                      <a:pt x="19" y="11"/>
                      <a:pt x="15" y="12"/>
                      <a:pt x="12" y="13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0" y="26"/>
                      <a:pt x="0" y="30"/>
                      <a:pt x="2" y="34"/>
                    </a:cubicBezTo>
                    <a:cubicBezTo>
                      <a:pt x="4" y="39"/>
                      <a:pt x="7" y="42"/>
                      <a:pt x="12" y="43"/>
                    </a:cubicBezTo>
                    <a:cubicBezTo>
                      <a:pt x="9" y="46"/>
                      <a:pt x="8" y="50"/>
                      <a:pt x="9" y="53"/>
                    </a:cubicBezTo>
                    <a:cubicBezTo>
                      <a:pt x="11" y="56"/>
                      <a:pt x="13" y="57"/>
                      <a:pt x="16" y="58"/>
                    </a:cubicBezTo>
                    <a:cubicBezTo>
                      <a:pt x="13" y="61"/>
                      <a:pt x="12" y="65"/>
                      <a:pt x="13" y="69"/>
                    </a:cubicBezTo>
                    <a:cubicBezTo>
                      <a:pt x="15" y="73"/>
                      <a:pt x="17" y="75"/>
                      <a:pt x="21" y="75"/>
                    </a:cubicBezTo>
                    <a:cubicBezTo>
                      <a:pt x="25" y="76"/>
                      <a:pt x="31" y="75"/>
                      <a:pt x="37" y="72"/>
                    </a:cubicBezTo>
                    <a:cubicBezTo>
                      <a:pt x="51" y="66"/>
                      <a:pt x="57" y="60"/>
                      <a:pt x="53" y="51"/>
                    </a:cubicBezTo>
                    <a:cubicBezTo>
                      <a:pt x="52" y="49"/>
                      <a:pt x="51" y="47"/>
                      <a:pt x="48" y="46"/>
                    </a:cubicBezTo>
                    <a:cubicBezTo>
                      <a:pt x="46" y="45"/>
                      <a:pt x="44" y="45"/>
                      <a:pt x="41" y="45"/>
                    </a:cubicBezTo>
                    <a:close/>
                    <a:moveTo>
                      <a:pt x="9" y="24"/>
                    </a:moveTo>
                    <a:cubicBezTo>
                      <a:pt x="10" y="21"/>
                      <a:pt x="12" y="19"/>
                      <a:pt x="14" y="18"/>
                    </a:cubicBezTo>
                    <a:cubicBezTo>
                      <a:pt x="17" y="17"/>
                      <a:pt x="20" y="17"/>
                      <a:pt x="22" y="18"/>
                    </a:cubicBezTo>
                    <a:cubicBezTo>
                      <a:pt x="25" y="19"/>
                      <a:pt x="27" y="21"/>
                      <a:pt x="28" y="24"/>
                    </a:cubicBezTo>
                    <a:cubicBezTo>
                      <a:pt x="29" y="27"/>
                      <a:pt x="29" y="29"/>
                      <a:pt x="28" y="32"/>
                    </a:cubicBezTo>
                    <a:cubicBezTo>
                      <a:pt x="27" y="34"/>
                      <a:pt x="25" y="36"/>
                      <a:pt x="22" y="37"/>
                    </a:cubicBezTo>
                    <a:cubicBezTo>
                      <a:pt x="19" y="38"/>
                      <a:pt x="17" y="38"/>
                      <a:pt x="14" y="37"/>
                    </a:cubicBezTo>
                    <a:cubicBezTo>
                      <a:pt x="12" y="36"/>
                      <a:pt x="10" y="35"/>
                      <a:pt x="9" y="32"/>
                    </a:cubicBezTo>
                    <a:cubicBezTo>
                      <a:pt x="8" y="29"/>
                      <a:pt x="8" y="26"/>
                      <a:pt x="9" y="24"/>
                    </a:cubicBezTo>
                    <a:close/>
                    <a:moveTo>
                      <a:pt x="45" y="61"/>
                    </a:moveTo>
                    <a:cubicBezTo>
                      <a:pt x="42" y="64"/>
                      <a:pt x="39" y="66"/>
                      <a:pt x="36" y="67"/>
                    </a:cubicBezTo>
                    <a:cubicBezTo>
                      <a:pt x="32" y="69"/>
                      <a:pt x="28" y="69"/>
                      <a:pt x="25" y="69"/>
                    </a:cubicBezTo>
                    <a:cubicBezTo>
                      <a:pt x="22" y="69"/>
                      <a:pt x="20" y="68"/>
                      <a:pt x="19" y="66"/>
                    </a:cubicBezTo>
                    <a:cubicBezTo>
                      <a:pt x="18" y="63"/>
                      <a:pt x="19" y="61"/>
                      <a:pt x="22" y="58"/>
                    </a:cubicBezTo>
                    <a:cubicBezTo>
                      <a:pt x="24" y="58"/>
                      <a:pt x="27" y="56"/>
                      <a:pt x="32" y="55"/>
                    </a:cubicBezTo>
                    <a:cubicBezTo>
                      <a:pt x="36" y="53"/>
                      <a:pt x="39" y="52"/>
                      <a:pt x="40" y="52"/>
                    </a:cubicBezTo>
                    <a:cubicBezTo>
                      <a:pt x="42" y="51"/>
                      <a:pt x="43" y="51"/>
                      <a:pt x="45" y="52"/>
                    </a:cubicBezTo>
                    <a:cubicBezTo>
                      <a:pt x="46" y="52"/>
                      <a:pt x="47" y="53"/>
                      <a:pt x="47" y="54"/>
                    </a:cubicBezTo>
                    <a:cubicBezTo>
                      <a:pt x="48" y="57"/>
                      <a:pt x="48" y="59"/>
                      <a:pt x="45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40"/>
              <p:cNvSpPr>
                <a:spLocks noChangeArrowheads="1"/>
              </p:cNvSpPr>
              <p:nvPr/>
            </p:nvSpPr>
            <p:spPr bwMode="auto">
              <a:xfrm>
                <a:off x="857250" y="1858963"/>
                <a:ext cx="88900" cy="195263"/>
              </a:xfrm>
              <a:custGeom>
                <a:avLst/>
                <a:gdLst>
                  <a:gd name="T0" fmla="*/ 13 w 24"/>
                  <a:gd name="T1" fmla="*/ 6 h 52"/>
                  <a:gd name="T2" fmla="*/ 10 w 24"/>
                  <a:gd name="T3" fmla="*/ 18 h 52"/>
                  <a:gd name="T4" fmla="*/ 6 w 24"/>
                  <a:gd name="T5" fmla="*/ 8 h 52"/>
                  <a:gd name="T6" fmla="*/ 0 w 24"/>
                  <a:gd name="T7" fmla="*/ 10 h 52"/>
                  <a:gd name="T8" fmla="*/ 18 w 24"/>
                  <a:gd name="T9" fmla="*/ 52 h 52"/>
                  <a:gd name="T10" fmla="*/ 24 w 24"/>
                  <a:gd name="T11" fmla="*/ 49 h 52"/>
                  <a:gd name="T12" fmla="*/ 15 w 24"/>
                  <a:gd name="T13" fmla="*/ 27 h 52"/>
                  <a:gd name="T14" fmla="*/ 15 w 24"/>
                  <a:gd name="T15" fmla="*/ 15 h 52"/>
                  <a:gd name="T16" fmla="*/ 22 w 24"/>
                  <a:gd name="T17" fmla="*/ 7 h 52"/>
                  <a:gd name="T18" fmla="*/ 23 w 24"/>
                  <a:gd name="T19" fmla="*/ 7 h 52"/>
                  <a:gd name="T20" fmla="*/ 21 w 24"/>
                  <a:gd name="T21" fmla="*/ 0 h 52"/>
                  <a:gd name="T22" fmla="*/ 18 w 24"/>
                  <a:gd name="T23" fmla="*/ 1 h 52"/>
                  <a:gd name="T24" fmla="*/ 13 w 24"/>
                  <a:gd name="T25" fmla="*/ 6 h 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"/>
                  <a:gd name="T40" fmla="*/ 0 h 52"/>
                  <a:gd name="T41" fmla="*/ 24 w 24"/>
                  <a:gd name="T42" fmla="*/ 52 h 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" h="52">
                    <a:moveTo>
                      <a:pt x="13" y="6"/>
                    </a:moveTo>
                    <a:cubicBezTo>
                      <a:pt x="11" y="8"/>
                      <a:pt x="10" y="12"/>
                      <a:pt x="10" y="1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3"/>
                      <a:pt x="13" y="19"/>
                      <a:pt x="15" y="15"/>
                    </a:cubicBezTo>
                    <a:cubicBezTo>
                      <a:pt x="16" y="11"/>
                      <a:pt x="18" y="9"/>
                      <a:pt x="22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6" y="2"/>
                      <a:pt x="14" y="4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41"/>
              <p:cNvSpPr>
                <a:spLocks noEditPoints="1" noChangeArrowheads="1"/>
              </p:cNvSpPr>
              <p:nvPr/>
            </p:nvSpPr>
            <p:spPr bwMode="auto">
              <a:xfrm>
                <a:off x="965200" y="1817688"/>
                <a:ext cx="165100" cy="184150"/>
              </a:xfrm>
              <a:custGeom>
                <a:avLst/>
                <a:gdLst>
                  <a:gd name="T0" fmla="*/ 13 w 44"/>
                  <a:gd name="T1" fmla="*/ 2 h 49"/>
                  <a:gd name="T2" fmla="*/ 2 w 44"/>
                  <a:gd name="T3" fmla="*/ 14 h 49"/>
                  <a:gd name="T4" fmla="*/ 3 w 44"/>
                  <a:gd name="T5" fmla="*/ 32 h 49"/>
                  <a:gd name="T6" fmla="*/ 15 w 44"/>
                  <a:gd name="T7" fmla="*/ 46 h 49"/>
                  <a:gd name="T8" fmla="*/ 31 w 44"/>
                  <a:gd name="T9" fmla="*/ 47 h 49"/>
                  <a:gd name="T10" fmla="*/ 42 w 44"/>
                  <a:gd name="T11" fmla="*/ 35 h 49"/>
                  <a:gd name="T12" fmla="*/ 41 w 44"/>
                  <a:gd name="T13" fmla="*/ 17 h 49"/>
                  <a:gd name="T14" fmla="*/ 30 w 44"/>
                  <a:gd name="T15" fmla="*/ 3 h 49"/>
                  <a:gd name="T16" fmla="*/ 13 w 44"/>
                  <a:gd name="T17" fmla="*/ 2 h 49"/>
                  <a:gd name="T18" fmla="*/ 36 w 44"/>
                  <a:gd name="T19" fmla="*/ 34 h 49"/>
                  <a:gd name="T20" fmla="*/ 29 w 44"/>
                  <a:gd name="T21" fmla="*/ 41 h 49"/>
                  <a:gd name="T22" fmla="*/ 19 w 44"/>
                  <a:gd name="T23" fmla="*/ 41 h 49"/>
                  <a:gd name="T24" fmla="*/ 10 w 44"/>
                  <a:gd name="T25" fmla="*/ 29 h 49"/>
                  <a:gd name="T26" fmla="*/ 9 w 44"/>
                  <a:gd name="T27" fmla="*/ 15 h 49"/>
                  <a:gd name="T28" fmla="*/ 15 w 44"/>
                  <a:gd name="T29" fmla="*/ 8 h 49"/>
                  <a:gd name="T30" fmla="*/ 25 w 44"/>
                  <a:gd name="T31" fmla="*/ 8 h 49"/>
                  <a:gd name="T32" fmla="*/ 34 w 44"/>
                  <a:gd name="T33" fmla="*/ 20 h 49"/>
                  <a:gd name="T34" fmla="*/ 36 w 44"/>
                  <a:gd name="T35" fmla="*/ 34 h 4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49"/>
                  <a:gd name="T56" fmla="*/ 44 w 44"/>
                  <a:gd name="T57" fmla="*/ 49 h 4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49">
                    <a:moveTo>
                      <a:pt x="13" y="2"/>
                    </a:moveTo>
                    <a:cubicBezTo>
                      <a:pt x="8" y="5"/>
                      <a:pt x="4" y="9"/>
                      <a:pt x="2" y="14"/>
                    </a:cubicBezTo>
                    <a:cubicBezTo>
                      <a:pt x="0" y="20"/>
                      <a:pt x="1" y="26"/>
                      <a:pt x="3" y="32"/>
                    </a:cubicBezTo>
                    <a:cubicBezTo>
                      <a:pt x="6" y="39"/>
                      <a:pt x="10" y="43"/>
                      <a:pt x="15" y="46"/>
                    </a:cubicBezTo>
                    <a:cubicBezTo>
                      <a:pt x="20" y="49"/>
                      <a:pt x="25" y="49"/>
                      <a:pt x="31" y="47"/>
                    </a:cubicBezTo>
                    <a:cubicBezTo>
                      <a:pt x="37" y="45"/>
                      <a:pt x="40" y="41"/>
                      <a:pt x="42" y="35"/>
                    </a:cubicBezTo>
                    <a:cubicBezTo>
                      <a:pt x="44" y="29"/>
                      <a:pt x="44" y="23"/>
                      <a:pt x="41" y="17"/>
                    </a:cubicBezTo>
                    <a:cubicBezTo>
                      <a:pt x="38" y="10"/>
                      <a:pt x="35" y="6"/>
                      <a:pt x="30" y="3"/>
                    </a:cubicBezTo>
                    <a:cubicBezTo>
                      <a:pt x="24" y="0"/>
                      <a:pt x="19" y="0"/>
                      <a:pt x="13" y="2"/>
                    </a:cubicBezTo>
                    <a:close/>
                    <a:moveTo>
                      <a:pt x="36" y="34"/>
                    </a:moveTo>
                    <a:cubicBezTo>
                      <a:pt x="35" y="38"/>
                      <a:pt x="33" y="40"/>
                      <a:pt x="29" y="41"/>
                    </a:cubicBezTo>
                    <a:cubicBezTo>
                      <a:pt x="26" y="43"/>
                      <a:pt x="23" y="43"/>
                      <a:pt x="19" y="41"/>
                    </a:cubicBezTo>
                    <a:cubicBezTo>
                      <a:pt x="16" y="39"/>
                      <a:pt x="13" y="35"/>
                      <a:pt x="10" y="29"/>
                    </a:cubicBezTo>
                    <a:cubicBezTo>
                      <a:pt x="8" y="24"/>
                      <a:pt x="7" y="19"/>
                      <a:pt x="9" y="15"/>
                    </a:cubicBezTo>
                    <a:cubicBezTo>
                      <a:pt x="10" y="12"/>
                      <a:pt x="12" y="9"/>
                      <a:pt x="15" y="8"/>
                    </a:cubicBezTo>
                    <a:cubicBezTo>
                      <a:pt x="18" y="7"/>
                      <a:pt x="22" y="7"/>
                      <a:pt x="25" y="8"/>
                    </a:cubicBezTo>
                    <a:cubicBezTo>
                      <a:pt x="29" y="10"/>
                      <a:pt x="31" y="14"/>
                      <a:pt x="34" y="20"/>
                    </a:cubicBezTo>
                    <a:cubicBezTo>
                      <a:pt x="36" y="25"/>
                      <a:pt x="37" y="30"/>
                      <a:pt x="3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42"/>
              <p:cNvSpPr>
                <a:spLocks noChangeArrowheads="1"/>
              </p:cNvSpPr>
              <p:nvPr/>
            </p:nvSpPr>
            <p:spPr bwMode="auto">
              <a:xfrm>
                <a:off x="1100138" y="1712913"/>
                <a:ext cx="222250" cy="220663"/>
              </a:xfrm>
              <a:custGeom>
                <a:avLst/>
                <a:gdLst>
                  <a:gd name="T0" fmla="*/ 124 w 140"/>
                  <a:gd name="T1" fmla="*/ 90 h 139"/>
                  <a:gd name="T2" fmla="*/ 69 w 140"/>
                  <a:gd name="T3" fmla="*/ 24 h 139"/>
                  <a:gd name="T4" fmla="*/ 60 w 140"/>
                  <a:gd name="T5" fmla="*/ 28 h 139"/>
                  <a:gd name="T6" fmla="*/ 69 w 140"/>
                  <a:gd name="T7" fmla="*/ 111 h 139"/>
                  <a:gd name="T8" fmla="*/ 17 w 140"/>
                  <a:gd name="T9" fmla="*/ 45 h 139"/>
                  <a:gd name="T10" fmla="*/ 0 w 140"/>
                  <a:gd name="T11" fmla="*/ 52 h 139"/>
                  <a:gd name="T12" fmla="*/ 71 w 140"/>
                  <a:gd name="T13" fmla="*/ 139 h 139"/>
                  <a:gd name="T14" fmla="*/ 86 w 140"/>
                  <a:gd name="T15" fmla="*/ 135 h 139"/>
                  <a:gd name="T16" fmla="*/ 74 w 140"/>
                  <a:gd name="T17" fmla="*/ 52 h 139"/>
                  <a:gd name="T18" fmla="*/ 128 w 140"/>
                  <a:gd name="T19" fmla="*/ 116 h 139"/>
                  <a:gd name="T20" fmla="*/ 140 w 140"/>
                  <a:gd name="T21" fmla="*/ 111 h 139"/>
                  <a:gd name="T22" fmla="*/ 128 w 140"/>
                  <a:gd name="T23" fmla="*/ 0 h 139"/>
                  <a:gd name="T24" fmla="*/ 114 w 140"/>
                  <a:gd name="T25" fmla="*/ 5 h 139"/>
                  <a:gd name="T26" fmla="*/ 124 w 140"/>
                  <a:gd name="T27" fmla="*/ 90 h 13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0"/>
                  <a:gd name="T43" fmla="*/ 0 h 139"/>
                  <a:gd name="T44" fmla="*/ 140 w 140"/>
                  <a:gd name="T45" fmla="*/ 139 h 13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0" h="139">
                    <a:moveTo>
                      <a:pt x="124" y="90"/>
                    </a:moveTo>
                    <a:lnTo>
                      <a:pt x="69" y="24"/>
                    </a:lnTo>
                    <a:lnTo>
                      <a:pt x="60" y="28"/>
                    </a:lnTo>
                    <a:lnTo>
                      <a:pt x="69" y="111"/>
                    </a:lnTo>
                    <a:lnTo>
                      <a:pt x="17" y="45"/>
                    </a:lnTo>
                    <a:lnTo>
                      <a:pt x="0" y="52"/>
                    </a:lnTo>
                    <a:lnTo>
                      <a:pt x="71" y="139"/>
                    </a:lnTo>
                    <a:lnTo>
                      <a:pt x="86" y="135"/>
                    </a:lnTo>
                    <a:lnTo>
                      <a:pt x="74" y="52"/>
                    </a:lnTo>
                    <a:lnTo>
                      <a:pt x="128" y="116"/>
                    </a:lnTo>
                    <a:lnTo>
                      <a:pt x="140" y="111"/>
                    </a:lnTo>
                    <a:lnTo>
                      <a:pt x="128" y="0"/>
                    </a:lnTo>
                    <a:lnTo>
                      <a:pt x="114" y="5"/>
                    </a:lnTo>
                    <a:lnTo>
                      <a:pt x="124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43"/>
              <p:cNvSpPr>
                <a:spLocks noChangeArrowheads="1"/>
              </p:cNvSpPr>
              <p:nvPr/>
            </p:nvSpPr>
            <p:spPr bwMode="auto">
              <a:xfrm>
                <a:off x="1308100" y="1644650"/>
                <a:ext cx="165100" cy="211138"/>
              </a:xfrm>
              <a:custGeom>
                <a:avLst/>
                <a:gdLst>
                  <a:gd name="T0" fmla="*/ 27 w 44"/>
                  <a:gd name="T1" fmla="*/ 43 h 56"/>
                  <a:gd name="T2" fmla="*/ 16 w 44"/>
                  <a:gd name="T3" fmla="*/ 17 h 56"/>
                  <a:gd name="T4" fmla="*/ 26 w 44"/>
                  <a:gd name="T5" fmla="*/ 13 h 56"/>
                  <a:gd name="T6" fmla="*/ 24 w 44"/>
                  <a:gd name="T7" fmla="*/ 8 h 56"/>
                  <a:gd name="T8" fmla="*/ 14 w 44"/>
                  <a:gd name="T9" fmla="*/ 12 h 56"/>
                  <a:gd name="T10" fmla="*/ 9 w 44"/>
                  <a:gd name="T11" fmla="*/ 0 h 56"/>
                  <a:gd name="T12" fmla="*/ 4 w 44"/>
                  <a:gd name="T13" fmla="*/ 4 h 56"/>
                  <a:gd name="T14" fmla="*/ 8 w 44"/>
                  <a:gd name="T15" fmla="*/ 14 h 56"/>
                  <a:gd name="T16" fmla="*/ 0 w 44"/>
                  <a:gd name="T17" fmla="*/ 17 h 56"/>
                  <a:gd name="T18" fmla="*/ 2 w 44"/>
                  <a:gd name="T19" fmla="*/ 23 h 56"/>
                  <a:gd name="T20" fmla="*/ 10 w 44"/>
                  <a:gd name="T21" fmla="*/ 19 h 56"/>
                  <a:gd name="T22" fmla="*/ 20 w 44"/>
                  <a:gd name="T23" fmla="*/ 45 h 56"/>
                  <a:gd name="T24" fmla="*/ 38 w 44"/>
                  <a:gd name="T25" fmla="*/ 53 h 56"/>
                  <a:gd name="T26" fmla="*/ 44 w 44"/>
                  <a:gd name="T27" fmla="*/ 50 h 56"/>
                  <a:gd name="T28" fmla="*/ 42 w 44"/>
                  <a:gd name="T29" fmla="*/ 44 h 56"/>
                  <a:gd name="T30" fmla="*/ 37 w 44"/>
                  <a:gd name="T31" fmla="*/ 47 h 56"/>
                  <a:gd name="T32" fmla="*/ 27 w 44"/>
                  <a:gd name="T33" fmla="*/ 43 h 5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56"/>
                  <a:gd name="T53" fmla="*/ 44 w 44"/>
                  <a:gd name="T54" fmla="*/ 56 h 5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56">
                    <a:moveTo>
                      <a:pt x="27" y="43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4" y="53"/>
                      <a:pt x="30" y="56"/>
                      <a:pt x="38" y="53"/>
                    </a:cubicBezTo>
                    <a:cubicBezTo>
                      <a:pt x="40" y="52"/>
                      <a:pt x="41" y="51"/>
                      <a:pt x="44" y="50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0" y="45"/>
                      <a:pt x="38" y="46"/>
                      <a:pt x="37" y="47"/>
                    </a:cubicBezTo>
                    <a:cubicBezTo>
                      <a:pt x="32" y="49"/>
                      <a:pt x="29" y="48"/>
                      <a:pt x="27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409700" y="1592263"/>
                <a:ext cx="214313" cy="225425"/>
              </a:xfrm>
              <a:custGeom>
                <a:avLst/>
                <a:gdLst>
                  <a:gd name="T0" fmla="*/ 42 w 57"/>
                  <a:gd name="T1" fmla="*/ 13 h 60"/>
                  <a:gd name="T2" fmla="*/ 38 w 57"/>
                  <a:gd name="T3" fmla="*/ 9 h 60"/>
                  <a:gd name="T4" fmla="*/ 32 w 57"/>
                  <a:gd name="T5" fmla="*/ 7 h 60"/>
                  <a:gd name="T6" fmla="*/ 25 w 57"/>
                  <a:gd name="T7" fmla="*/ 9 h 60"/>
                  <a:gd name="T8" fmla="*/ 16 w 57"/>
                  <a:gd name="T9" fmla="*/ 23 h 60"/>
                  <a:gd name="T10" fmla="*/ 7 w 57"/>
                  <a:gd name="T11" fmla="*/ 0 h 60"/>
                  <a:gd name="T12" fmla="*/ 0 w 57"/>
                  <a:gd name="T13" fmla="*/ 3 h 60"/>
                  <a:gd name="T14" fmla="*/ 24 w 57"/>
                  <a:gd name="T15" fmla="*/ 60 h 60"/>
                  <a:gd name="T16" fmla="*/ 30 w 57"/>
                  <a:gd name="T17" fmla="*/ 57 h 60"/>
                  <a:gd name="T18" fmla="*/ 21 w 57"/>
                  <a:gd name="T19" fmla="*/ 34 h 60"/>
                  <a:gd name="T20" fmla="*/ 20 w 57"/>
                  <a:gd name="T21" fmla="*/ 22 h 60"/>
                  <a:gd name="T22" fmla="*/ 26 w 57"/>
                  <a:gd name="T23" fmla="*/ 14 h 60"/>
                  <a:gd name="T24" fmla="*/ 32 w 57"/>
                  <a:gd name="T25" fmla="*/ 14 h 60"/>
                  <a:gd name="T26" fmla="*/ 36 w 57"/>
                  <a:gd name="T27" fmla="*/ 17 h 60"/>
                  <a:gd name="T28" fmla="*/ 39 w 57"/>
                  <a:gd name="T29" fmla="*/ 23 h 60"/>
                  <a:gd name="T30" fmla="*/ 50 w 57"/>
                  <a:gd name="T31" fmla="*/ 49 h 60"/>
                  <a:gd name="T32" fmla="*/ 57 w 57"/>
                  <a:gd name="T33" fmla="*/ 46 h 60"/>
                  <a:gd name="T34" fmla="*/ 46 w 57"/>
                  <a:gd name="T35" fmla="*/ 21 h 60"/>
                  <a:gd name="T36" fmla="*/ 42 w 57"/>
                  <a:gd name="T37" fmla="*/ 13 h 6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7"/>
                  <a:gd name="T58" fmla="*/ 0 h 60"/>
                  <a:gd name="T59" fmla="*/ 57 w 57"/>
                  <a:gd name="T60" fmla="*/ 60 h 6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7" h="60">
                    <a:moveTo>
                      <a:pt x="42" y="13"/>
                    </a:moveTo>
                    <a:cubicBezTo>
                      <a:pt x="41" y="12"/>
                      <a:pt x="40" y="10"/>
                      <a:pt x="38" y="9"/>
                    </a:cubicBezTo>
                    <a:cubicBezTo>
                      <a:pt x="36" y="8"/>
                      <a:pt x="34" y="7"/>
                      <a:pt x="32" y="7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1"/>
                      <a:pt x="16" y="16"/>
                      <a:pt x="16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19" y="30"/>
                      <a:pt x="18" y="26"/>
                      <a:pt x="20" y="22"/>
                    </a:cubicBezTo>
                    <a:cubicBezTo>
                      <a:pt x="21" y="18"/>
                      <a:pt x="23" y="16"/>
                      <a:pt x="26" y="14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4" y="15"/>
                      <a:pt x="35" y="15"/>
                      <a:pt x="36" y="17"/>
                    </a:cubicBezTo>
                    <a:cubicBezTo>
                      <a:pt x="37" y="18"/>
                      <a:pt x="38" y="20"/>
                      <a:pt x="39" y="23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4" y="17"/>
                      <a:pt x="43" y="15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838325" y="1069975"/>
                <a:ext cx="149225" cy="180975"/>
              </a:xfrm>
              <a:custGeom>
                <a:avLst/>
                <a:gdLst>
                  <a:gd name="T0" fmla="*/ 26 w 40"/>
                  <a:gd name="T1" fmla="*/ 7 h 48"/>
                  <a:gd name="T2" fmla="*/ 33 w 40"/>
                  <a:gd name="T3" fmla="*/ 21 h 48"/>
                  <a:gd name="T4" fmla="*/ 39 w 40"/>
                  <a:gd name="T5" fmla="*/ 22 h 48"/>
                  <a:gd name="T6" fmla="*/ 37 w 40"/>
                  <a:gd name="T7" fmla="*/ 10 h 48"/>
                  <a:gd name="T8" fmla="*/ 28 w 40"/>
                  <a:gd name="T9" fmla="*/ 2 h 48"/>
                  <a:gd name="T10" fmla="*/ 12 w 40"/>
                  <a:gd name="T11" fmla="*/ 4 h 48"/>
                  <a:gd name="T12" fmla="*/ 2 w 40"/>
                  <a:gd name="T13" fmla="*/ 18 h 48"/>
                  <a:gd name="T14" fmla="*/ 1 w 40"/>
                  <a:gd name="T15" fmla="*/ 35 h 48"/>
                  <a:gd name="T16" fmla="*/ 12 w 40"/>
                  <a:gd name="T17" fmla="*/ 46 h 48"/>
                  <a:gd name="T18" fmla="*/ 24 w 40"/>
                  <a:gd name="T19" fmla="*/ 46 h 48"/>
                  <a:gd name="T20" fmla="*/ 34 w 40"/>
                  <a:gd name="T21" fmla="*/ 37 h 48"/>
                  <a:gd name="T22" fmla="*/ 28 w 40"/>
                  <a:gd name="T23" fmla="*/ 34 h 48"/>
                  <a:gd name="T24" fmla="*/ 14 w 40"/>
                  <a:gd name="T25" fmla="*/ 41 h 48"/>
                  <a:gd name="T26" fmla="*/ 8 w 40"/>
                  <a:gd name="T27" fmla="*/ 34 h 48"/>
                  <a:gd name="T28" fmla="*/ 9 w 40"/>
                  <a:gd name="T29" fmla="*/ 20 h 48"/>
                  <a:gd name="T30" fmla="*/ 16 w 40"/>
                  <a:gd name="T31" fmla="*/ 9 h 48"/>
                  <a:gd name="T32" fmla="*/ 26 w 40"/>
                  <a:gd name="T33" fmla="*/ 7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48"/>
                  <a:gd name="T53" fmla="*/ 40 w 40"/>
                  <a:gd name="T54" fmla="*/ 48 h 4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48">
                    <a:moveTo>
                      <a:pt x="26" y="7"/>
                    </a:moveTo>
                    <a:cubicBezTo>
                      <a:pt x="32" y="9"/>
                      <a:pt x="34" y="14"/>
                      <a:pt x="33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18"/>
                      <a:pt x="39" y="14"/>
                      <a:pt x="37" y="10"/>
                    </a:cubicBezTo>
                    <a:cubicBezTo>
                      <a:pt x="35" y="6"/>
                      <a:pt x="32" y="4"/>
                      <a:pt x="28" y="2"/>
                    </a:cubicBezTo>
                    <a:cubicBezTo>
                      <a:pt x="22" y="0"/>
                      <a:pt x="17" y="1"/>
                      <a:pt x="12" y="4"/>
                    </a:cubicBezTo>
                    <a:cubicBezTo>
                      <a:pt x="8" y="7"/>
                      <a:pt x="4" y="12"/>
                      <a:pt x="2" y="18"/>
                    </a:cubicBezTo>
                    <a:cubicBezTo>
                      <a:pt x="0" y="24"/>
                      <a:pt x="0" y="30"/>
                      <a:pt x="1" y="35"/>
                    </a:cubicBezTo>
                    <a:cubicBezTo>
                      <a:pt x="3" y="41"/>
                      <a:pt x="7" y="44"/>
                      <a:pt x="12" y="46"/>
                    </a:cubicBezTo>
                    <a:cubicBezTo>
                      <a:pt x="17" y="48"/>
                      <a:pt x="21" y="48"/>
                      <a:pt x="24" y="46"/>
                    </a:cubicBezTo>
                    <a:cubicBezTo>
                      <a:pt x="28" y="44"/>
                      <a:pt x="31" y="41"/>
                      <a:pt x="34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4" y="41"/>
                      <a:pt x="20" y="43"/>
                      <a:pt x="14" y="41"/>
                    </a:cubicBezTo>
                    <a:cubicBezTo>
                      <a:pt x="11" y="40"/>
                      <a:pt x="9" y="37"/>
                      <a:pt x="8" y="34"/>
                    </a:cubicBezTo>
                    <a:cubicBezTo>
                      <a:pt x="7" y="30"/>
                      <a:pt x="7" y="26"/>
                      <a:pt x="9" y="20"/>
                    </a:cubicBezTo>
                    <a:cubicBezTo>
                      <a:pt x="11" y="15"/>
                      <a:pt x="13" y="12"/>
                      <a:pt x="16" y="9"/>
                    </a:cubicBezTo>
                    <a:cubicBezTo>
                      <a:pt x="19" y="7"/>
                      <a:pt x="22" y="6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46"/>
              <p:cNvSpPr>
                <a:spLocks noChangeArrowheads="1"/>
              </p:cNvSpPr>
              <p:nvPr/>
            </p:nvSpPr>
            <p:spPr bwMode="auto">
              <a:xfrm>
                <a:off x="1981200" y="1058863"/>
                <a:ext cx="165100" cy="255588"/>
              </a:xfrm>
              <a:custGeom>
                <a:avLst/>
                <a:gdLst>
                  <a:gd name="T0" fmla="*/ 43 w 44"/>
                  <a:gd name="T1" fmla="*/ 29 h 68"/>
                  <a:gd name="T2" fmla="*/ 40 w 44"/>
                  <a:gd name="T3" fmla="*/ 24 h 68"/>
                  <a:gd name="T4" fmla="*/ 34 w 44"/>
                  <a:gd name="T5" fmla="*/ 20 h 68"/>
                  <a:gd name="T6" fmla="*/ 18 w 44"/>
                  <a:gd name="T7" fmla="*/ 25 h 68"/>
                  <a:gd name="T8" fmla="*/ 26 w 44"/>
                  <a:gd name="T9" fmla="*/ 2 h 68"/>
                  <a:gd name="T10" fmla="*/ 19 w 44"/>
                  <a:gd name="T11" fmla="*/ 0 h 68"/>
                  <a:gd name="T12" fmla="*/ 0 w 44"/>
                  <a:gd name="T13" fmla="*/ 57 h 68"/>
                  <a:gd name="T14" fmla="*/ 7 w 44"/>
                  <a:gd name="T15" fmla="*/ 59 h 68"/>
                  <a:gd name="T16" fmla="*/ 14 w 44"/>
                  <a:gd name="T17" fmla="*/ 36 h 68"/>
                  <a:gd name="T18" fmla="*/ 21 w 44"/>
                  <a:gd name="T19" fmla="*/ 27 h 68"/>
                  <a:gd name="T20" fmla="*/ 31 w 44"/>
                  <a:gd name="T21" fmla="*/ 25 h 68"/>
                  <a:gd name="T22" fmla="*/ 36 w 44"/>
                  <a:gd name="T23" fmla="*/ 29 h 68"/>
                  <a:gd name="T24" fmla="*/ 37 w 44"/>
                  <a:gd name="T25" fmla="*/ 33 h 68"/>
                  <a:gd name="T26" fmla="*/ 35 w 44"/>
                  <a:gd name="T27" fmla="*/ 40 h 68"/>
                  <a:gd name="T28" fmla="*/ 26 w 44"/>
                  <a:gd name="T29" fmla="*/ 66 h 68"/>
                  <a:gd name="T30" fmla="*/ 33 w 44"/>
                  <a:gd name="T31" fmla="*/ 68 h 68"/>
                  <a:gd name="T32" fmla="*/ 42 w 44"/>
                  <a:gd name="T33" fmla="*/ 43 h 68"/>
                  <a:gd name="T34" fmla="*/ 44 w 44"/>
                  <a:gd name="T35" fmla="*/ 35 h 68"/>
                  <a:gd name="T36" fmla="*/ 43 w 44"/>
                  <a:gd name="T37" fmla="*/ 29 h 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68"/>
                  <a:gd name="T59" fmla="*/ 44 w 44"/>
                  <a:gd name="T60" fmla="*/ 68 h 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68">
                    <a:moveTo>
                      <a:pt x="43" y="29"/>
                    </a:moveTo>
                    <a:cubicBezTo>
                      <a:pt x="43" y="27"/>
                      <a:pt x="42" y="26"/>
                      <a:pt x="40" y="24"/>
                    </a:cubicBezTo>
                    <a:cubicBezTo>
                      <a:pt x="39" y="22"/>
                      <a:pt x="37" y="21"/>
                      <a:pt x="34" y="20"/>
                    </a:cubicBezTo>
                    <a:cubicBezTo>
                      <a:pt x="29" y="18"/>
                      <a:pt x="23" y="20"/>
                      <a:pt x="18" y="2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6" y="32"/>
                      <a:pt x="18" y="29"/>
                      <a:pt x="21" y="27"/>
                    </a:cubicBezTo>
                    <a:cubicBezTo>
                      <a:pt x="25" y="25"/>
                      <a:pt x="28" y="24"/>
                      <a:pt x="31" y="25"/>
                    </a:cubicBezTo>
                    <a:cubicBezTo>
                      <a:pt x="33" y="26"/>
                      <a:pt x="35" y="27"/>
                      <a:pt x="36" y="29"/>
                    </a:cubicBezTo>
                    <a:cubicBezTo>
                      <a:pt x="37" y="30"/>
                      <a:pt x="37" y="32"/>
                      <a:pt x="37" y="33"/>
                    </a:cubicBezTo>
                    <a:cubicBezTo>
                      <a:pt x="37" y="35"/>
                      <a:pt x="36" y="37"/>
                      <a:pt x="35" y="4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39"/>
                      <a:pt x="44" y="36"/>
                      <a:pt x="44" y="35"/>
                    </a:cubicBezTo>
                    <a:cubicBezTo>
                      <a:pt x="44" y="33"/>
                      <a:pt x="44" y="31"/>
                      <a:pt x="4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47"/>
              <p:cNvSpPr>
                <a:spLocks noEditPoints="1" noChangeArrowheads="1"/>
              </p:cNvSpPr>
              <p:nvPr/>
            </p:nvSpPr>
            <p:spPr bwMode="auto">
              <a:xfrm>
                <a:off x="2149475" y="1174750"/>
                <a:ext cx="165100" cy="200025"/>
              </a:xfrm>
              <a:custGeom>
                <a:avLst/>
                <a:gdLst>
                  <a:gd name="T0" fmla="*/ 42 w 44"/>
                  <a:gd name="T1" fmla="*/ 26 h 53"/>
                  <a:gd name="T2" fmla="*/ 43 w 44"/>
                  <a:gd name="T3" fmla="*/ 12 h 53"/>
                  <a:gd name="T4" fmla="*/ 32 w 44"/>
                  <a:gd name="T5" fmla="*/ 4 h 53"/>
                  <a:gd name="T6" fmla="*/ 9 w 44"/>
                  <a:gd name="T7" fmla="*/ 9 h 53"/>
                  <a:gd name="T8" fmla="*/ 15 w 44"/>
                  <a:gd name="T9" fmla="*/ 12 h 53"/>
                  <a:gd name="T10" fmla="*/ 29 w 44"/>
                  <a:gd name="T11" fmla="*/ 9 h 53"/>
                  <a:gd name="T12" fmla="*/ 35 w 44"/>
                  <a:gd name="T13" fmla="*/ 12 h 53"/>
                  <a:gd name="T14" fmla="*/ 37 w 44"/>
                  <a:gd name="T15" fmla="*/ 17 h 53"/>
                  <a:gd name="T16" fmla="*/ 36 w 44"/>
                  <a:gd name="T17" fmla="*/ 24 h 53"/>
                  <a:gd name="T18" fmla="*/ 30 w 44"/>
                  <a:gd name="T19" fmla="*/ 22 h 53"/>
                  <a:gd name="T20" fmla="*/ 10 w 44"/>
                  <a:gd name="T21" fmla="*/ 20 h 53"/>
                  <a:gd name="T22" fmla="*/ 1 w 44"/>
                  <a:gd name="T23" fmla="*/ 29 h 53"/>
                  <a:gd name="T24" fmla="*/ 2 w 44"/>
                  <a:gd name="T25" fmla="*/ 39 h 53"/>
                  <a:gd name="T26" fmla="*/ 12 w 44"/>
                  <a:gd name="T27" fmla="*/ 46 h 53"/>
                  <a:gd name="T28" fmla="*/ 29 w 44"/>
                  <a:gd name="T29" fmla="*/ 43 h 53"/>
                  <a:gd name="T30" fmla="*/ 28 w 44"/>
                  <a:gd name="T31" fmla="*/ 51 h 53"/>
                  <a:gd name="T32" fmla="*/ 34 w 44"/>
                  <a:gd name="T33" fmla="*/ 53 h 53"/>
                  <a:gd name="T34" fmla="*/ 36 w 44"/>
                  <a:gd name="T35" fmla="*/ 44 h 53"/>
                  <a:gd name="T36" fmla="*/ 42 w 44"/>
                  <a:gd name="T37" fmla="*/ 26 h 53"/>
                  <a:gd name="T38" fmla="*/ 26 w 44"/>
                  <a:gd name="T39" fmla="*/ 41 h 53"/>
                  <a:gd name="T40" fmla="*/ 15 w 44"/>
                  <a:gd name="T41" fmla="*/ 42 h 53"/>
                  <a:gd name="T42" fmla="*/ 9 w 44"/>
                  <a:gd name="T43" fmla="*/ 37 h 53"/>
                  <a:gd name="T44" fmla="*/ 8 w 44"/>
                  <a:gd name="T45" fmla="*/ 31 h 53"/>
                  <a:gd name="T46" fmla="*/ 15 w 44"/>
                  <a:gd name="T47" fmla="*/ 25 h 53"/>
                  <a:gd name="T48" fmla="*/ 28 w 44"/>
                  <a:gd name="T49" fmla="*/ 27 h 53"/>
                  <a:gd name="T50" fmla="*/ 34 w 44"/>
                  <a:gd name="T51" fmla="*/ 29 h 53"/>
                  <a:gd name="T52" fmla="*/ 33 w 44"/>
                  <a:gd name="T53" fmla="*/ 32 h 53"/>
                  <a:gd name="T54" fmla="*/ 26 w 44"/>
                  <a:gd name="T55" fmla="*/ 41 h 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4"/>
                  <a:gd name="T85" fmla="*/ 0 h 53"/>
                  <a:gd name="T86" fmla="*/ 44 w 44"/>
                  <a:gd name="T87" fmla="*/ 53 h 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4" h="53">
                    <a:moveTo>
                      <a:pt x="42" y="26"/>
                    </a:moveTo>
                    <a:cubicBezTo>
                      <a:pt x="44" y="20"/>
                      <a:pt x="44" y="15"/>
                      <a:pt x="43" y="12"/>
                    </a:cubicBezTo>
                    <a:cubicBezTo>
                      <a:pt x="41" y="9"/>
                      <a:pt x="38" y="6"/>
                      <a:pt x="32" y="4"/>
                    </a:cubicBezTo>
                    <a:cubicBezTo>
                      <a:pt x="21" y="0"/>
                      <a:pt x="13" y="2"/>
                      <a:pt x="9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8" y="8"/>
                      <a:pt x="23" y="6"/>
                      <a:pt x="29" y="9"/>
                    </a:cubicBezTo>
                    <a:cubicBezTo>
                      <a:pt x="32" y="10"/>
                      <a:pt x="34" y="11"/>
                      <a:pt x="35" y="12"/>
                    </a:cubicBezTo>
                    <a:cubicBezTo>
                      <a:pt x="37" y="14"/>
                      <a:pt x="37" y="15"/>
                      <a:pt x="37" y="17"/>
                    </a:cubicBezTo>
                    <a:cubicBezTo>
                      <a:pt x="37" y="19"/>
                      <a:pt x="37" y="21"/>
                      <a:pt x="36" y="24"/>
                    </a:cubicBezTo>
                    <a:cubicBezTo>
                      <a:pt x="33" y="23"/>
                      <a:pt x="31" y="23"/>
                      <a:pt x="30" y="22"/>
                    </a:cubicBezTo>
                    <a:cubicBezTo>
                      <a:pt x="22" y="19"/>
                      <a:pt x="15" y="19"/>
                      <a:pt x="10" y="20"/>
                    </a:cubicBezTo>
                    <a:cubicBezTo>
                      <a:pt x="6" y="22"/>
                      <a:pt x="3" y="24"/>
                      <a:pt x="1" y="29"/>
                    </a:cubicBezTo>
                    <a:cubicBezTo>
                      <a:pt x="0" y="32"/>
                      <a:pt x="0" y="36"/>
                      <a:pt x="2" y="39"/>
                    </a:cubicBezTo>
                    <a:cubicBezTo>
                      <a:pt x="4" y="42"/>
                      <a:pt x="7" y="45"/>
                      <a:pt x="12" y="46"/>
                    </a:cubicBezTo>
                    <a:cubicBezTo>
                      <a:pt x="19" y="49"/>
                      <a:pt x="24" y="48"/>
                      <a:pt x="29" y="43"/>
                    </a:cubicBezTo>
                    <a:cubicBezTo>
                      <a:pt x="28" y="47"/>
                      <a:pt x="28" y="49"/>
                      <a:pt x="28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0"/>
                      <a:pt x="35" y="47"/>
                      <a:pt x="36" y="44"/>
                    </a:cubicBezTo>
                    <a:lnTo>
                      <a:pt x="42" y="26"/>
                    </a:lnTo>
                    <a:close/>
                    <a:moveTo>
                      <a:pt x="26" y="41"/>
                    </a:moveTo>
                    <a:cubicBezTo>
                      <a:pt x="22" y="43"/>
                      <a:pt x="19" y="43"/>
                      <a:pt x="15" y="42"/>
                    </a:cubicBezTo>
                    <a:cubicBezTo>
                      <a:pt x="12" y="41"/>
                      <a:pt x="10" y="39"/>
                      <a:pt x="9" y="37"/>
                    </a:cubicBezTo>
                    <a:cubicBezTo>
                      <a:pt x="8" y="35"/>
                      <a:pt x="8" y="33"/>
                      <a:pt x="8" y="31"/>
                    </a:cubicBezTo>
                    <a:cubicBezTo>
                      <a:pt x="9" y="28"/>
                      <a:pt x="12" y="26"/>
                      <a:pt x="15" y="25"/>
                    </a:cubicBezTo>
                    <a:cubicBezTo>
                      <a:pt x="19" y="25"/>
                      <a:pt x="23" y="25"/>
                      <a:pt x="28" y="27"/>
                    </a:cubicBezTo>
                    <a:cubicBezTo>
                      <a:pt x="29" y="27"/>
                      <a:pt x="31" y="28"/>
                      <a:pt x="34" y="29"/>
                    </a:cubicBezTo>
                    <a:cubicBezTo>
                      <a:pt x="34" y="30"/>
                      <a:pt x="33" y="31"/>
                      <a:pt x="33" y="32"/>
                    </a:cubicBezTo>
                    <a:cubicBezTo>
                      <a:pt x="32" y="36"/>
                      <a:pt x="29" y="39"/>
                      <a:pt x="2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48"/>
              <p:cNvSpPr>
                <a:spLocks noChangeArrowheads="1"/>
              </p:cNvSpPr>
              <p:nvPr/>
            </p:nvSpPr>
            <p:spPr bwMode="auto">
              <a:xfrm>
                <a:off x="2322513" y="1231900"/>
                <a:ext cx="134938" cy="165100"/>
              </a:xfrm>
              <a:custGeom>
                <a:avLst/>
                <a:gdLst>
                  <a:gd name="T0" fmla="*/ 26 w 36"/>
                  <a:gd name="T1" fmla="*/ 5 h 44"/>
                  <a:gd name="T2" fmla="*/ 17 w 36"/>
                  <a:gd name="T3" fmla="*/ 12 h 44"/>
                  <a:gd name="T4" fmla="*/ 20 w 36"/>
                  <a:gd name="T5" fmla="*/ 2 h 44"/>
                  <a:gd name="T6" fmla="*/ 15 w 36"/>
                  <a:gd name="T7" fmla="*/ 0 h 44"/>
                  <a:gd name="T8" fmla="*/ 0 w 36"/>
                  <a:gd name="T9" fmla="*/ 42 h 44"/>
                  <a:gd name="T10" fmla="*/ 7 w 36"/>
                  <a:gd name="T11" fmla="*/ 44 h 44"/>
                  <a:gd name="T12" fmla="*/ 14 w 36"/>
                  <a:gd name="T13" fmla="*/ 22 h 44"/>
                  <a:gd name="T14" fmla="*/ 22 w 36"/>
                  <a:gd name="T15" fmla="*/ 13 h 44"/>
                  <a:gd name="T16" fmla="*/ 32 w 36"/>
                  <a:gd name="T17" fmla="*/ 12 h 44"/>
                  <a:gd name="T18" fmla="*/ 34 w 36"/>
                  <a:gd name="T19" fmla="*/ 12 h 44"/>
                  <a:gd name="T20" fmla="*/ 36 w 36"/>
                  <a:gd name="T21" fmla="*/ 6 h 44"/>
                  <a:gd name="T22" fmla="*/ 33 w 36"/>
                  <a:gd name="T23" fmla="*/ 5 h 44"/>
                  <a:gd name="T24" fmla="*/ 26 w 36"/>
                  <a:gd name="T25" fmla="*/ 5 h 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"/>
                  <a:gd name="T40" fmla="*/ 0 h 44"/>
                  <a:gd name="T41" fmla="*/ 36 w 36"/>
                  <a:gd name="T42" fmla="*/ 44 h 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" h="44">
                    <a:moveTo>
                      <a:pt x="26" y="5"/>
                    </a:moveTo>
                    <a:cubicBezTo>
                      <a:pt x="24" y="5"/>
                      <a:pt x="21" y="8"/>
                      <a:pt x="17" y="1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6" y="18"/>
                      <a:pt x="18" y="15"/>
                      <a:pt x="22" y="13"/>
                    </a:cubicBezTo>
                    <a:cubicBezTo>
                      <a:pt x="25" y="11"/>
                      <a:pt x="29" y="10"/>
                      <a:pt x="32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5"/>
                      <a:pt x="34" y="5"/>
                      <a:pt x="33" y="5"/>
                    </a:cubicBezTo>
                    <a:cubicBezTo>
                      <a:pt x="31" y="4"/>
                      <a:pt x="29" y="4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49"/>
              <p:cNvSpPr>
                <a:spLocks noChangeArrowheads="1"/>
              </p:cNvSpPr>
              <p:nvPr/>
            </p:nvSpPr>
            <p:spPr bwMode="auto">
              <a:xfrm>
                <a:off x="2446338" y="1231900"/>
                <a:ext cx="109538" cy="225425"/>
              </a:xfrm>
              <a:custGeom>
                <a:avLst/>
                <a:gdLst>
                  <a:gd name="T0" fmla="*/ 14 w 29"/>
                  <a:gd name="T1" fmla="*/ 53 h 60"/>
                  <a:gd name="T2" fmla="*/ 9 w 29"/>
                  <a:gd name="T3" fmla="*/ 45 h 60"/>
                  <a:gd name="T4" fmla="*/ 18 w 29"/>
                  <a:gd name="T5" fmla="*/ 18 h 60"/>
                  <a:gd name="T6" fmla="*/ 27 w 29"/>
                  <a:gd name="T7" fmla="*/ 21 h 60"/>
                  <a:gd name="T8" fmla="*/ 29 w 29"/>
                  <a:gd name="T9" fmla="*/ 16 h 60"/>
                  <a:gd name="T10" fmla="*/ 20 w 29"/>
                  <a:gd name="T11" fmla="*/ 13 h 60"/>
                  <a:gd name="T12" fmla="*/ 24 w 29"/>
                  <a:gd name="T13" fmla="*/ 2 h 60"/>
                  <a:gd name="T14" fmla="*/ 17 w 29"/>
                  <a:gd name="T15" fmla="*/ 0 h 60"/>
                  <a:gd name="T16" fmla="*/ 13 w 29"/>
                  <a:gd name="T17" fmla="*/ 11 h 60"/>
                  <a:gd name="T18" fmla="*/ 6 w 29"/>
                  <a:gd name="T19" fmla="*/ 8 h 60"/>
                  <a:gd name="T20" fmla="*/ 4 w 29"/>
                  <a:gd name="T21" fmla="*/ 13 h 60"/>
                  <a:gd name="T22" fmla="*/ 12 w 29"/>
                  <a:gd name="T23" fmla="*/ 16 h 60"/>
                  <a:gd name="T24" fmla="*/ 3 w 29"/>
                  <a:gd name="T25" fmla="*/ 41 h 60"/>
                  <a:gd name="T26" fmla="*/ 11 w 29"/>
                  <a:gd name="T27" fmla="*/ 58 h 60"/>
                  <a:gd name="T28" fmla="*/ 17 w 29"/>
                  <a:gd name="T29" fmla="*/ 60 h 60"/>
                  <a:gd name="T30" fmla="*/ 19 w 29"/>
                  <a:gd name="T31" fmla="*/ 55 h 60"/>
                  <a:gd name="T32" fmla="*/ 14 w 29"/>
                  <a:gd name="T33" fmla="*/ 53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60"/>
                  <a:gd name="T53" fmla="*/ 29 w 29"/>
                  <a:gd name="T54" fmla="*/ 60 h 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60">
                    <a:moveTo>
                      <a:pt x="14" y="53"/>
                    </a:moveTo>
                    <a:cubicBezTo>
                      <a:pt x="9" y="52"/>
                      <a:pt x="7" y="49"/>
                      <a:pt x="9" y="45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0" y="50"/>
                      <a:pt x="3" y="55"/>
                      <a:pt x="11" y="58"/>
                    </a:cubicBezTo>
                    <a:cubicBezTo>
                      <a:pt x="13" y="59"/>
                      <a:pt x="15" y="59"/>
                      <a:pt x="17" y="60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7" y="54"/>
                      <a:pt x="15" y="54"/>
                      <a:pt x="1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50"/>
              <p:cNvSpPr>
                <a:spLocks noChangeArrowheads="1"/>
              </p:cNvSpPr>
              <p:nvPr/>
            </p:nvSpPr>
            <p:spPr bwMode="auto">
              <a:xfrm>
                <a:off x="1874838" y="3944938"/>
                <a:ext cx="219075" cy="184150"/>
              </a:xfrm>
              <a:custGeom>
                <a:avLst/>
                <a:gdLst>
                  <a:gd name="T0" fmla="*/ 54 w 58"/>
                  <a:gd name="T1" fmla="*/ 10 h 49"/>
                  <a:gd name="T2" fmla="*/ 48 w 58"/>
                  <a:gd name="T3" fmla="*/ 6 h 49"/>
                  <a:gd name="T4" fmla="*/ 34 w 58"/>
                  <a:gd name="T5" fmla="*/ 14 h 49"/>
                  <a:gd name="T6" fmla="*/ 31 w 58"/>
                  <a:gd name="T7" fmla="*/ 6 h 49"/>
                  <a:gd name="T8" fmla="*/ 24 w 58"/>
                  <a:gd name="T9" fmla="*/ 2 h 49"/>
                  <a:gd name="T10" fmla="*/ 11 w 58"/>
                  <a:gd name="T11" fmla="*/ 9 h 49"/>
                  <a:gd name="T12" fmla="*/ 12 w 58"/>
                  <a:gd name="T13" fmla="*/ 1 h 49"/>
                  <a:gd name="T14" fmla="*/ 6 w 58"/>
                  <a:gd name="T15" fmla="*/ 0 h 49"/>
                  <a:gd name="T16" fmla="*/ 0 w 58"/>
                  <a:gd name="T17" fmla="*/ 40 h 49"/>
                  <a:gd name="T18" fmla="*/ 6 w 58"/>
                  <a:gd name="T19" fmla="*/ 41 h 49"/>
                  <a:gd name="T20" fmla="*/ 10 w 58"/>
                  <a:gd name="T21" fmla="*/ 17 h 49"/>
                  <a:gd name="T22" fmla="*/ 14 w 58"/>
                  <a:gd name="T23" fmla="*/ 9 h 49"/>
                  <a:gd name="T24" fmla="*/ 21 w 58"/>
                  <a:gd name="T25" fmla="*/ 7 h 49"/>
                  <a:gd name="T26" fmla="*/ 26 w 58"/>
                  <a:gd name="T27" fmla="*/ 10 h 49"/>
                  <a:gd name="T28" fmla="*/ 28 w 58"/>
                  <a:gd name="T29" fmla="*/ 18 h 49"/>
                  <a:gd name="T30" fmla="*/ 23 w 58"/>
                  <a:gd name="T31" fmla="*/ 44 h 49"/>
                  <a:gd name="T32" fmla="*/ 29 w 58"/>
                  <a:gd name="T33" fmla="*/ 45 h 49"/>
                  <a:gd name="T34" fmla="*/ 33 w 58"/>
                  <a:gd name="T35" fmla="*/ 23 h 49"/>
                  <a:gd name="T36" fmla="*/ 38 w 58"/>
                  <a:gd name="T37" fmla="*/ 13 h 49"/>
                  <a:gd name="T38" fmla="*/ 45 w 58"/>
                  <a:gd name="T39" fmla="*/ 11 h 49"/>
                  <a:gd name="T40" fmla="*/ 50 w 58"/>
                  <a:gd name="T41" fmla="*/ 14 h 49"/>
                  <a:gd name="T42" fmla="*/ 52 w 58"/>
                  <a:gd name="T43" fmla="*/ 17 h 49"/>
                  <a:gd name="T44" fmla="*/ 51 w 58"/>
                  <a:gd name="T45" fmla="*/ 23 h 49"/>
                  <a:gd name="T46" fmla="*/ 47 w 58"/>
                  <a:gd name="T47" fmla="*/ 48 h 49"/>
                  <a:gd name="T48" fmla="*/ 53 w 58"/>
                  <a:gd name="T49" fmla="*/ 49 h 49"/>
                  <a:gd name="T50" fmla="*/ 57 w 58"/>
                  <a:gd name="T51" fmla="*/ 24 h 49"/>
                  <a:gd name="T52" fmla="*/ 58 w 58"/>
                  <a:gd name="T53" fmla="*/ 16 h 49"/>
                  <a:gd name="T54" fmla="*/ 54 w 58"/>
                  <a:gd name="T55" fmla="*/ 10 h 4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"/>
                  <a:gd name="T85" fmla="*/ 0 h 49"/>
                  <a:gd name="T86" fmla="*/ 58 w 58"/>
                  <a:gd name="T87" fmla="*/ 49 h 4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" h="49">
                    <a:moveTo>
                      <a:pt x="54" y="10"/>
                    </a:moveTo>
                    <a:cubicBezTo>
                      <a:pt x="53" y="8"/>
                      <a:pt x="50" y="7"/>
                      <a:pt x="48" y="6"/>
                    </a:cubicBezTo>
                    <a:cubicBezTo>
                      <a:pt x="42" y="5"/>
                      <a:pt x="37" y="8"/>
                      <a:pt x="34" y="14"/>
                    </a:cubicBezTo>
                    <a:cubicBezTo>
                      <a:pt x="34" y="11"/>
                      <a:pt x="33" y="8"/>
                      <a:pt x="31" y="6"/>
                    </a:cubicBezTo>
                    <a:cubicBezTo>
                      <a:pt x="29" y="4"/>
                      <a:pt x="27" y="3"/>
                      <a:pt x="24" y="2"/>
                    </a:cubicBezTo>
                    <a:cubicBezTo>
                      <a:pt x="19" y="1"/>
                      <a:pt x="14" y="4"/>
                      <a:pt x="11" y="9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4"/>
                      <a:pt x="12" y="11"/>
                      <a:pt x="14" y="9"/>
                    </a:cubicBezTo>
                    <a:cubicBezTo>
                      <a:pt x="16" y="7"/>
                      <a:pt x="19" y="7"/>
                      <a:pt x="21" y="7"/>
                    </a:cubicBezTo>
                    <a:cubicBezTo>
                      <a:pt x="23" y="7"/>
                      <a:pt x="25" y="8"/>
                      <a:pt x="26" y="10"/>
                    </a:cubicBezTo>
                    <a:cubicBezTo>
                      <a:pt x="28" y="12"/>
                      <a:pt x="28" y="14"/>
                      <a:pt x="28" y="18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4" y="18"/>
                      <a:pt x="35" y="15"/>
                      <a:pt x="38" y="13"/>
                    </a:cubicBezTo>
                    <a:cubicBezTo>
                      <a:pt x="40" y="11"/>
                      <a:pt x="43" y="11"/>
                      <a:pt x="45" y="11"/>
                    </a:cubicBezTo>
                    <a:cubicBezTo>
                      <a:pt x="47" y="11"/>
                      <a:pt x="48" y="12"/>
                      <a:pt x="50" y="14"/>
                    </a:cubicBezTo>
                    <a:cubicBezTo>
                      <a:pt x="51" y="15"/>
                      <a:pt x="51" y="16"/>
                      <a:pt x="52" y="17"/>
                    </a:cubicBezTo>
                    <a:cubicBezTo>
                      <a:pt x="52" y="19"/>
                      <a:pt x="52" y="21"/>
                      <a:pt x="51" y="23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8" y="21"/>
                      <a:pt x="58" y="18"/>
                      <a:pt x="58" y="16"/>
                    </a:cubicBezTo>
                    <a:cubicBezTo>
                      <a:pt x="57" y="14"/>
                      <a:pt x="56" y="12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51"/>
              <p:cNvSpPr>
                <a:spLocks noEditPoints="1" noChangeArrowheads="1"/>
              </p:cNvSpPr>
              <p:nvPr/>
            </p:nvSpPr>
            <p:spPr bwMode="auto">
              <a:xfrm>
                <a:off x="2119313" y="3989388"/>
                <a:ext cx="139700" cy="161925"/>
              </a:xfrm>
              <a:custGeom>
                <a:avLst/>
                <a:gdLst>
                  <a:gd name="T0" fmla="*/ 22 w 37"/>
                  <a:gd name="T1" fmla="*/ 1 h 43"/>
                  <a:gd name="T2" fmla="*/ 8 w 37"/>
                  <a:gd name="T3" fmla="*/ 4 h 43"/>
                  <a:gd name="T4" fmla="*/ 1 w 37"/>
                  <a:gd name="T5" fmla="*/ 18 h 43"/>
                  <a:gd name="T6" fmla="*/ 3 w 37"/>
                  <a:gd name="T7" fmla="*/ 34 h 43"/>
                  <a:gd name="T8" fmla="*/ 14 w 37"/>
                  <a:gd name="T9" fmla="*/ 42 h 43"/>
                  <a:gd name="T10" fmla="*/ 28 w 37"/>
                  <a:gd name="T11" fmla="*/ 39 h 43"/>
                  <a:gd name="T12" fmla="*/ 36 w 37"/>
                  <a:gd name="T13" fmla="*/ 24 h 43"/>
                  <a:gd name="T14" fmla="*/ 34 w 37"/>
                  <a:gd name="T15" fmla="*/ 9 h 43"/>
                  <a:gd name="T16" fmla="*/ 22 w 37"/>
                  <a:gd name="T17" fmla="*/ 1 h 43"/>
                  <a:gd name="T18" fmla="*/ 24 w 37"/>
                  <a:gd name="T19" fmla="*/ 35 h 43"/>
                  <a:gd name="T20" fmla="*/ 16 w 37"/>
                  <a:gd name="T21" fmla="*/ 37 h 43"/>
                  <a:gd name="T22" fmla="*/ 8 w 37"/>
                  <a:gd name="T23" fmla="*/ 32 h 43"/>
                  <a:gd name="T24" fmla="*/ 7 w 37"/>
                  <a:gd name="T25" fmla="*/ 20 h 43"/>
                  <a:gd name="T26" fmla="*/ 12 w 37"/>
                  <a:gd name="T27" fmla="*/ 8 h 43"/>
                  <a:gd name="T28" fmla="*/ 21 w 37"/>
                  <a:gd name="T29" fmla="*/ 6 h 43"/>
                  <a:gd name="T30" fmla="*/ 28 w 37"/>
                  <a:gd name="T31" fmla="*/ 11 h 43"/>
                  <a:gd name="T32" fmla="*/ 29 w 37"/>
                  <a:gd name="T33" fmla="*/ 23 h 43"/>
                  <a:gd name="T34" fmla="*/ 24 w 37"/>
                  <a:gd name="T35" fmla="*/ 35 h 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43"/>
                  <a:gd name="T56" fmla="*/ 37 w 37"/>
                  <a:gd name="T57" fmla="*/ 43 h 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43">
                    <a:moveTo>
                      <a:pt x="22" y="1"/>
                    </a:moveTo>
                    <a:cubicBezTo>
                      <a:pt x="17" y="0"/>
                      <a:pt x="12" y="1"/>
                      <a:pt x="8" y="4"/>
                    </a:cubicBezTo>
                    <a:cubicBezTo>
                      <a:pt x="4" y="7"/>
                      <a:pt x="2" y="12"/>
                      <a:pt x="1" y="18"/>
                    </a:cubicBezTo>
                    <a:cubicBezTo>
                      <a:pt x="0" y="24"/>
                      <a:pt x="0" y="30"/>
                      <a:pt x="3" y="34"/>
                    </a:cubicBezTo>
                    <a:cubicBezTo>
                      <a:pt x="5" y="39"/>
                      <a:pt x="9" y="42"/>
                      <a:pt x="14" y="42"/>
                    </a:cubicBezTo>
                    <a:cubicBezTo>
                      <a:pt x="20" y="43"/>
                      <a:pt x="24" y="42"/>
                      <a:pt x="28" y="39"/>
                    </a:cubicBezTo>
                    <a:cubicBezTo>
                      <a:pt x="33" y="35"/>
                      <a:pt x="35" y="31"/>
                      <a:pt x="36" y="24"/>
                    </a:cubicBezTo>
                    <a:cubicBezTo>
                      <a:pt x="37" y="19"/>
                      <a:pt x="36" y="13"/>
                      <a:pt x="34" y="9"/>
                    </a:cubicBezTo>
                    <a:cubicBezTo>
                      <a:pt x="31" y="4"/>
                      <a:pt x="27" y="2"/>
                      <a:pt x="22" y="1"/>
                    </a:cubicBezTo>
                    <a:close/>
                    <a:moveTo>
                      <a:pt x="24" y="35"/>
                    </a:moveTo>
                    <a:cubicBezTo>
                      <a:pt x="22" y="37"/>
                      <a:pt x="19" y="38"/>
                      <a:pt x="16" y="37"/>
                    </a:cubicBezTo>
                    <a:cubicBezTo>
                      <a:pt x="13" y="37"/>
                      <a:pt x="10" y="35"/>
                      <a:pt x="8" y="32"/>
                    </a:cubicBezTo>
                    <a:cubicBezTo>
                      <a:pt x="7" y="30"/>
                      <a:pt x="6" y="25"/>
                      <a:pt x="7" y="20"/>
                    </a:cubicBezTo>
                    <a:cubicBezTo>
                      <a:pt x="8" y="14"/>
                      <a:pt x="10" y="10"/>
                      <a:pt x="12" y="8"/>
                    </a:cubicBezTo>
                    <a:cubicBezTo>
                      <a:pt x="15" y="6"/>
                      <a:pt x="18" y="5"/>
                      <a:pt x="21" y="6"/>
                    </a:cubicBezTo>
                    <a:cubicBezTo>
                      <a:pt x="24" y="6"/>
                      <a:pt x="26" y="8"/>
                      <a:pt x="28" y="11"/>
                    </a:cubicBezTo>
                    <a:cubicBezTo>
                      <a:pt x="30" y="14"/>
                      <a:pt x="30" y="18"/>
                      <a:pt x="29" y="23"/>
                    </a:cubicBezTo>
                    <a:cubicBezTo>
                      <a:pt x="28" y="29"/>
                      <a:pt x="27" y="33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52"/>
              <p:cNvSpPr>
                <a:spLocks noChangeArrowheads="1"/>
              </p:cNvSpPr>
              <p:nvPr/>
            </p:nvSpPr>
            <p:spPr bwMode="auto">
              <a:xfrm>
                <a:off x="2278063" y="4011613"/>
                <a:ext cx="134938" cy="169863"/>
              </a:xfrm>
              <a:custGeom>
                <a:avLst/>
                <a:gdLst>
                  <a:gd name="T0" fmla="*/ 32 w 36"/>
                  <a:gd name="T1" fmla="*/ 6 h 45"/>
                  <a:gd name="T2" fmla="*/ 25 w 36"/>
                  <a:gd name="T3" fmla="*/ 2 h 45"/>
                  <a:gd name="T4" fmla="*/ 11 w 36"/>
                  <a:gd name="T5" fmla="*/ 9 h 45"/>
                  <a:gd name="T6" fmla="*/ 12 w 36"/>
                  <a:gd name="T7" fmla="*/ 1 h 45"/>
                  <a:gd name="T8" fmla="*/ 7 w 36"/>
                  <a:gd name="T9" fmla="*/ 0 h 45"/>
                  <a:gd name="T10" fmla="*/ 0 w 36"/>
                  <a:gd name="T11" fmla="*/ 40 h 45"/>
                  <a:gd name="T12" fmla="*/ 6 w 36"/>
                  <a:gd name="T13" fmla="*/ 41 h 45"/>
                  <a:gd name="T14" fmla="*/ 10 w 36"/>
                  <a:gd name="T15" fmla="*/ 19 h 45"/>
                  <a:gd name="T16" fmla="*/ 15 w 36"/>
                  <a:gd name="T17" fmla="*/ 10 h 45"/>
                  <a:gd name="T18" fmla="*/ 23 w 36"/>
                  <a:gd name="T19" fmla="*/ 7 h 45"/>
                  <a:gd name="T20" fmla="*/ 29 w 36"/>
                  <a:gd name="T21" fmla="*/ 11 h 45"/>
                  <a:gd name="T22" fmla="*/ 30 w 36"/>
                  <a:gd name="T23" fmla="*/ 19 h 45"/>
                  <a:gd name="T24" fmla="*/ 26 w 36"/>
                  <a:gd name="T25" fmla="*/ 44 h 45"/>
                  <a:gd name="T26" fmla="*/ 31 w 36"/>
                  <a:gd name="T27" fmla="*/ 45 h 45"/>
                  <a:gd name="T28" fmla="*/ 35 w 36"/>
                  <a:gd name="T29" fmla="*/ 22 h 45"/>
                  <a:gd name="T30" fmla="*/ 36 w 36"/>
                  <a:gd name="T31" fmla="*/ 12 h 45"/>
                  <a:gd name="T32" fmla="*/ 32 w 36"/>
                  <a:gd name="T33" fmla="*/ 6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45"/>
                  <a:gd name="T53" fmla="*/ 36 w 36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45">
                    <a:moveTo>
                      <a:pt x="32" y="6"/>
                    </a:moveTo>
                    <a:cubicBezTo>
                      <a:pt x="30" y="4"/>
                      <a:pt x="28" y="3"/>
                      <a:pt x="25" y="2"/>
                    </a:cubicBezTo>
                    <a:cubicBezTo>
                      <a:pt x="20" y="1"/>
                      <a:pt x="15" y="3"/>
                      <a:pt x="11" y="9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5"/>
                      <a:pt x="12" y="12"/>
                      <a:pt x="15" y="10"/>
                    </a:cubicBezTo>
                    <a:cubicBezTo>
                      <a:pt x="17" y="8"/>
                      <a:pt x="20" y="7"/>
                      <a:pt x="23" y="7"/>
                    </a:cubicBezTo>
                    <a:cubicBezTo>
                      <a:pt x="26" y="8"/>
                      <a:pt x="27" y="9"/>
                      <a:pt x="29" y="11"/>
                    </a:cubicBezTo>
                    <a:cubicBezTo>
                      <a:pt x="30" y="12"/>
                      <a:pt x="30" y="15"/>
                      <a:pt x="30" y="19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6" y="17"/>
                      <a:pt x="36" y="14"/>
                      <a:pt x="36" y="12"/>
                    </a:cubicBezTo>
                    <a:cubicBezTo>
                      <a:pt x="35" y="10"/>
                      <a:pt x="34" y="8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53"/>
              <p:cNvSpPr>
                <a:spLocks noEditPoints="1" noChangeArrowheads="1"/>
              </p:cNvSpPr>
              <p:nvPr/>
            </p:nvSpPr>
            <p:spPr bwMode="auto">
              <a:xfrm>
                <a:off x="2438400" y="4041775"/>
                <a:ext cx="142875" cy="165100"/>
              </a:xfrm>
              <a:custGeom>
                <a:avLst/>
                <a:gdLst>
                  <a:gd name="T0" fmla="*/ 34 w 38"/>
                  <a:gd name="T1" fmla="*/ 8 h 44"/>
                  <a:gd name="T2" fmla="*/ 23 w 38"/>
                  <a:gd name="T3" fmla="*/ 1 h 44"/>
                  <a:gd name="T4" fmla="*/ 9 w 38"/>
                  <a:gd name="T5" fmla="*/ 5 h 44"/>
                  <a:gd name="T6" fmla="*/ 1 w 38"/>
                  <a:gd name="T7" fmla="*/ 19 h 44"/>
                  <a:gd name="T8" fmla="*/ 3 w 38"/>
                  <a:gd name="T9" fmla="*/ 35 h 44"/>
                  <a:gd name="T10" fmla="*/ 16 w 38"/>
                  <a:gd name="T11" fmla="*/ 43 h 44"/>
                  <a:gd name="T12" fmla="*/ 27 w 38"/>
                  <a:gd name="T13" fmla="*/ 41 h 44"/>
                  <a:gd name="T14" fmla="*/ 34 w 38"/>
                  <a:gd name="T15" fmla="*/ 34 h 44"/>
                  <a:gd name="T16" fmla="*/ 29 w 38"/>
                  <a:gd name="T17" fmla="*/ 32 h 44"/>
                  <a:gd name="T18" fmla="*/ 17 w 38"/>
                  <a:gd name="T19" fmla="*/ 38 h 44"/>
                  <a:gd name="T20" fmla="*/ 9 w 38"/>
                  <a:gd name="T21" fmla="*/ 33 h 44"/>
                  <a:gd name="T22" fmla="*/ 8 w 38"/>
                  <a:gd name="T23" fmla="*/ 21 h 44"/>
                  <a:gd name="T24" fmla="*/ 36 w 38"/>
                  <a:gd name="T25" fmla="*/ 25 h 44"/>
                  <a:gd name="T26" fmla="*/ 34 w 38"/>
                  <a:gd name="T27" fmla="*/ 8 h 44"/>
                  <a:gd name="T28" fmla="*/ 9 w 38"/>
                  <a:gd name="T29" fmla="*/ 16 h 44"/>
                  <a:gd name="T30" fmla="*/ 14 w 38"/>
                  <a:gd name="T31" fmla="*/ 8 h 44"/>
                  <a:gd name="T32" fmla="*/ 22 w 38"/>
                  <a:gd name="T33" fmla="*/ 6 h 44"/>
                  <a:gd name="T34" fmla="*/ 28 w 38"/>
                  <a:gd name="T35" fmla="*/ 9 h 44"/>
                  <a:gd name="T36" fmla="*/ 30 w 38"/>
                  <a:gd name="T37" fmla="*/ 14 h 44"/>
                  <a:gd name="T38" fmla="*/ 30 w 38"/>
                  <a:gd name="T39" fmla="*/ 20 h 44"/>
                  <a:gd name="T40" fmla="*/ 9 w 38"/>
                  <a:gd name="T41" fmla="*/ 16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"/>
                  <a:gd name="T64" fmla="*/ 0 h 44"/>
                  <a:gd name="T65" fmla="*/ 38 w 38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" h="44">
                    <a:moveTo>
                      <a:pt x="34" y="8"/>
                    </a:moveTo>
                    <a:cubicBezTo>
                      <a:pt x="32" y="4"/>
                      <a:pt x="28" y="2"/>
                      <a:pt x="23" y="1"/>
                    </a:cubicBezTo>
                    <a:cubicBezTo>
                      <a:pt x="17" y="0"/>
                      <a:pt x="13" y="1"/>
                      <a:pt x="9" y="5"/>
                    </a:cubicBezTo>
                    <a:cubicBezTo>
                      <a:pt x="4" y="8"/>
                      <a:pt x="2" y="13"/>
                      <a:pt x="1" y="19"/>
                    </a:cubicBezTo>
                    <a:cubicBezTo>
                      <a:pt x="0" y="25"/>
                      <a:pt x="1" y="31"/>
                      <a:pt x="3" y="35"/>
                    </a:cubicBezTo>
                    <a:cubicBezTo>
                      <a:pt x="6" y="39"/>
                      <a:pt x="10" y="42"/>
                      <a:pt x="16" y="43"/>
                    </a:cubicBezTo>
                    <a:cubicBezTo>
                      <a:pt x="20" y="44"/>
                      <a:pt x="23" y="43"/>
                      <a:pt x="27" y="41"/>
                    </a:cubicBezTo>
                    <a:cubicBezTo>
                      <a:pt x="30" y="40"/>
                      <a:pt x="33" y="37"/>
                      <a:pt x="34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6" y="37"/>
                      <a:pt x="22" y="39"/>
                      <a:pt x="17" y="38"/>
                    </a:cubicBezTo>
                    <a:cubicBezTo>
                      <a:pt x="14" y="37"/>
                      <a:pt x="12" y="36"/>
                      <a:pt x="9" y="33"/>
                    </a:cubicBezTo>
                    <a:cubicBezTo>
                      <a:pt x="7" y="31"/>
                      <a:pt x="7" y="27"/>
                      <a:pt x="8" y="21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8" y="18"/>
                      <a:pt x="37" y="13"/>
                      <a:pt x="34" y="8"/>
                    </a:cubicBezTo>
                    <a:close/>
                    <a:moveTo>
                      <a:pt x="9" y="16"/>
                    </a:moveTo>
                    <a:cubicBezTo>
                      <a:pt x="10" y="12"/>
                      <a:pt x="11" y="10"/>
                      <a:pt x="14" y="8"/>
                    </a:cubicBezTo>
                    <a:cubicBezTo>
                      <a:pt x="16" y="6"/>
                      <a:pt x="19" y="5"/>
                      <a:pt x="22" y="6"/>
                    </a:cubicBezTo>
                    <a:cubicBezTo>
                      <a:pt x="24" y="6"/>
                      <a:pt x="26" y="7"/>
                      <a:pt x="28" y="9"/>
                    </a:cubicBezTo>
                    <a:cubicBezTo>
                      <a:pt x="29" y="10"/>
                      <a:pt x="30" y="12"/>
                      <a:pt x="30" y="14"/>
                    </a:cubicBezTo>
                    <a:cubicBezTo>
                      <a:pt x="31" y="15"/>
                      <a:pt x="31" y="17"/>
                      <a:pt x="30" y="20"/>
                    </a:cubicBezTo>
                    <a:lnTo>
                      <a:pt x="9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54"/>
              <p:cNvSpPr>
                <a:spLocks noChangeArrowheads="1"/>
              </p:cNvSpPr>
              <p:nvPr/>
            </p:nvSpPr>
            <p:spPr bwMode="auto">
              <a:xfrm>
                <a:off x="2566988" y="4060825"/>
                <a:ext cx="153988" cy="209550"/>
              </a:xfrm>
              <a:custGeom>
                <a:avLst/>
                <a:gdLst>
                  <a:gd name="T0" fmla="*/ 36 w 41"/>
                  <a:gd name="T1" fmla="*/ 5 h 56"/>
                  <a:gd name="T2" fmla="*/ 20 w 41"/>
                  <a:gd name="T3" fmla="*/ 33 h 56"/>
                  <a:gd name="T4" fmla="*/ 14 w 41"/>
                  <a:gd name="T5" fmla="*/ 1 h 56"/>
                  <a:gd name="T6" fmla="*/ 8 w 41"/>
                  <a:gd name="T7" fmla="*/ 0 h 56"/>
                  <a:gd name="T8" fmla="*/ 15 w 41"/>
                  <a:gd name="T9" fmla="*/ 42 h 56"/>
                  <a:gd name="T10" fmla="*/ 10 w 41"/>
                  <a:gd name="T11" fmla="*/ 49 h 56"/>
                  <a:gd name="T12" fmla="*/ 5 w 41"/>
                  <a:gd name="T13" fmla="*/ 50 h 56"/>
                  <a:gd name="T14" fmla="*/ 1 w 41"/>
                  <a:gd name="T15" fmla="*/ 49 h 56"/>
                  <a:gd name="T16" fmla="*/ 0 w 41"/>
                  <a:gd name="T17" fmla="*/ 54 h 56"/>
                  <a:gd name="T18" fmla="*/ 5 w 41"/>
                  <a:gd name="T19" fmla="*/ 55 h 56"/>
                  <a:gd name="T20" fmla="*/ 18 w 41"/>
                  <a:gd name="T21" fmla="*/ 48 h 56"/>
                  <a:gd name="T22" fmla="*/ 41 w 41"/>
                  <a:gd name="T23" fmla="*/ 6 h 56"/>
                  <a:gd name="T24" fmla="*/ 36 w 41"/>
                  <a:gd name="T25" fmla="*/ 5 h 5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"/>
                  <a:gd name="T40" fmla="*/ 0 h 56"/>
                  <a:gd name="T41" fmla="*/ 41 w 41"/>
                  <a:gd name="T42" fmla="*/ 56 h 5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" h="56">
                    <a:moveTo>
                      <a:pt x="36" y="5"/>
                    </a:moveTo>
                    <a:cubicBezTo>
                      <a:pt x="20" y="33"/>
                      <a:pt x="20" y="33"/>
                      <a:pt x="20" y="3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6"/>
                      <a:pt x="11" y="48"/>
                      <a:pt x="10" y="49"/>
                    </a:cubicBezTo>
                    <a:cubicBezTo>
                      <a:pt x="8" y="50"/>
                      <a:pt x="7" y="50"/>
                      <a:pt x="5" y="50"/>
                    </a:cubicBezTo>
                    <a:cubicBezTo>
                      <a:pt x="4" y="50"/>
                      <a:pt x="2" y="49"/>
                      <a:pt x="1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4"/>
                      <a:pt x="3" y="55"/>
                      <a:pt x="5" y="55"/>
                    </a:cubicBezTo>
                    <a:cubicBezTo>
                      <a:pt x="10" y="56"/>
                      <a:pt x="14" y="54"/>
                      <a:pt x="18" y="48"/>
                    </a:cubicBezTo>
                    <a:cubicBezTo>
                      <a:pt x="41" y="6"/>
                      <a:pt x="41" y="6"/>
                      <a:pt x="41" y="6"/>
                    </a:cubicBezTo>
                    <a:lnTo>
                      <a:pt x="3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 55"/>
              <p:cNvSpPr>
                <a:spLocks noChangeArrowheads="1"/>
              </p:cNvSpPr>
              <p:nvPr/>
            </p:nvSpPr>
            <p:spPr bwMode="auto">
              <a:xfrm>
                <a:off x="2803525" y="1036638"/>
                <a:ext cx="93663" cy="228600"/>
              </a:xfrm>
              <a:custGeom>
                <a:avLst/>
                <a:gdLst>
                  <a:gd name="T0" fmla="*/ 0 w 59"/>
                  <a:gd name="T1" fmla="*/ 137 h 144"/>
                  <a:gd name="T2" fmla="*/ 14 w 59"/>
                  <a:gd name="T3" fmla="*/ 144 h 144"/>
                  <a:gd name="T4" fmla="*/ 59 w 59"/>
                  <a:gd name="T5" fmla="*/ 5 h 144"/>
                  <a:gd name="T6" fmla="*/ 43 w 59"/>
                  <a:gd name="T7" fmla="*/ 0 h 144"/>
                  <a:gd name="T8" fmla="*/ 0 w 59"/>
                  <a:gd name="T9" fmla="*/ 137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44"/>
                  <a:gd name="T17" fmla="*/ 59 w 59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44">
                    <a:moveTo>
                      <a:pt x="0" y="137"/>
                    </a:moveTo>
                    <a:lnTo>
                      <a:pt x="14" y="144"/>
                    </a:lnTo>
                    <a:lnTo>
                      <a:pt x="59" y="5"/>
                    </a:lnTo>
                    <a:lnTo>
                      <a:pt x="43" y="0"/>
                    </a:lnTo>
                    <a:lnTo>
                      <a:pt x="0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 56"/>
              <p:cNvSpPr>
                <a:spLocks noChangeArrowheads="1"/>
              </p:cNvSpPr>
              <p:nvPr/>
            </p:nvSpPr>
            <p:spPr bwMode="auto">
              <a:xfrm>
                <a:off x="2878138" y="1119188"/>
                <a:ext cx="76200" cy="168275"/>
              </a:xfrm>
              <a:custGeom>
                <a:avLst/>
                <a:gdLst>
                  <a:gd name="T0" fmla="*/ 0 w 48"/>
                  <a:gd name="T1" fmla="*/ 102 h 106"/>
                  <a:gd name="T2" fmla="*/ 15 w 48"/>
                  <a:gd name="T3" fmla="*/ 106 h 106"/>
                  <a:gd name="T4" fmla="*/ 48 w 48"/>
                  <a:gd name="T5" fmla="*/ 5 h 106"/>
                  <a:gd name="T6" fmla="*/ 31 w 48"/>
                  <a:gd name="T7" fmla="*/ 0 h 106"/>
                  <a:gd name="T8" fmla="*/ 0 w 48"/>
                  <a:gd name="T9" fmla="*/ 102 h 1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06"/>
                  <a:gd name="T17" fmla="*/ 48 w 48"/>
                  <a:gd name="T18" fmla="*/ 106 h 1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06">
                    <a:moveTo>
                      <a:pt x="0" y="102"/>
                    </a:moveTo>
                    <a:lnTo>
                      <a:pt x="15" y="106"/>
                    </a:lnTo>
                    <a:lnTo>
                      <a:pt x="48" y="5"/>
                    </a:lnTo>
                    <a:lnTo>
                      <a:pt x="31" y="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 57"/>
              <p:cNvSpPr>
                <a:spLocks noChangeArrowheads="1"/>
              </p:cNvSpPr>
              <p:nvPr/>
            </p:nvSpPr>
            <p:spPr bwMode="auto">
              <a:xfrm>
                <a:off x="2938463" y="1058863"/>
                <a:ext cx="34925" cy="38100"/>
              </a:xfrm>
              <a:custGeom>
                <a:avLst/>
                <a:gdLst>
                  <a:gd name="T0" fmla="*/ 0 w 22"/>
                  <a:gd name="T1" fmla="*/ 19 h 24"/>
                  <a:gd name="T2" fmla="*/ 17 w 22"/>
                  <a:gd name="T3" fmla="*/ 24 h 24"/>
                  <a:gd name="T4" fmla="*/ 22 w 22"/>
                  <a:gd name="T5" fmla="*/ 7 h 24"/>
                  <a:gd name="T6" fmla="*/ 5 w 22"/>
                  <a:gd name="T7" fmla="*/ 0 h 24"/>
                  <a:gd name="T8" fmla="*/ 0 w 22"/>
                  <a:gd name="T9" fmla="*/ 19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24"/>
                  <a:gd name="T17" fmla="*/ 22 w 22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24">
                    <a:moveTo>
                      <a:pt x="0" y="19"/>
                    </a:moveTo>
                    <a:lnTo>
                      <a:pt x="17" y="24"/>
                    </a:lnTo>
                    <a:lnTo>
                      <a:pt x="22" y="7"/>
                    </a:lnTo>
                    <a:lnTo>
                      <a:pt x="5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58"/>
              <p:cNvSpPr>
                <a:spLocks noEditPoints="1" noChangeArrowheads="1"/>
              </p:cNvSpPr>
              <p:nvPr/>
            </p:nvSpPr>
            <p:spPr bwMode="auto">
              <a:xfrm>
                <a:off x="2927350" y="1149350"/>
                <a:ext cx="219075" cy="250825"/>
              </a:xfrm>
              <a:custGeom>
                <a:avLst/>
                <a:gdLst>
                  <a:gd name="T0" fmla="*/ 37 w 58"/>
                  <a:gd name="T1" fmla="*/ 44 h 67"/>
                  <a:gd name="T2" fmla="*/ 27 w 58"/>
                  <a:gd name="T3" fmla="*/ 40 h 67"/>
                  <a:gd name="T4" fmla="*/ 16 w 58"/>
                  <a:gd name="T5" fmla="*/ 35 h 67"/>
                  <a:gd name="T6" fmla="*/ 15 w 58"/>
                  <a:gd name="T7" fmla="*/ 31 h 67"/>
                  <a:gd name="T8" fmla="*/ 17 w 58"/>
                  <a:gd name="T9" fmla="*/ 29 h 67"/>
                  <a:gd name="T10" fmla="*/ 20 w 58"/>
                  <a:gd name="T11" fmla="*/ 28 h 67"/>
                  <a:gd name="T12" fmla="*/ 23 w 58"/>
                  <a:gd name="T13" fmla="*/ 30 h 67"/>
                  <a:gd name="T14" fmla="*/ 26 w 58"/>
                  <a:gd name="T15" fmla="*/ 31 h 67"/>
                  <a:gd name="T16" fmla="*/ 39 w 58"/>
                  <a:gd name="T17" fmla="*/ 31 h 67"/>
                  <a:gd name="T18" fmla="*/ 47 w 58"/>
                  <a:gd name="T19" fmla="*/ 22 h 67"/>
                  <a:gd name="T20" fmla="*/ 46 w 58"/>
                  <a:gd name="T21" fmla="*/ 10 h 67"/>
                  <a:gd name="T22" fmla="*/ 50 w 58"/>
                  <a:gd name="T23" fmla="*/ 7 h 67"/>
                  <a:gd name="T24" fmla="*/ 56 w 58"/>
                  <a:gd name="T25" fmla="*/ 8 h 67"/>
                  <a:gd name="T26" fmla="*/ 58 w 58"/>
                  <a:gd name="T27" fmla="*/ 3 h 67"/>
                  <a:gd name="T28" fmla="*/ 56 w 58"/>
                  <a:gd name="T29" fmla="*/ 2 h 67"/>
                  <a:gd name="T30" fmla="*/ 49 w 58"/>
                  <a:gd name="T31" fmla="*/ 1 h 67"/>
                  <a:gd name="T32" fmla="*/ 44 w 58"/>
                  <a:gd name="T33" fmla="*/ 6 h 67"/>
                  <a:gd name="T34" fmla="*/ 36 w 58"/>
                  <a:gd name="T35" fmla="*/ 2 h 67"/>
                  <a:gd name="T36" fmla="*/ 23 w 58"/>
                  <a:gd name="T37" fmla="*/ 2 h 67"/>
                  <a:gd name="T38" fmla="*/ 14 w 58"/>
                  <a:gd name="T39" fmla="*/ 11 h 67"/>
                  <a:gd name="T40" fmla="*/ 16 w 58"/>
                  <a:gd name="T41" fmla="*/ 24 h 67"/>
                  <a:gd name="T42" fmla="*/ 8 w 58"/>
                  <a:gd name="T43" fmla="*/ 30 h 67"/>
                  <a:gd name="T44" fmla="*/ 10 w 58"/>
                  <a:gd name="T45" fmla="*/ 38 h 67"/>
                  <a:gd name="T46" fmla="*/ 1 w 58"/>
                  <a:gd name="T47" fmla="*/ 45 h 67"/>
                  <a:gd name="T48" fmla="*/ 3 w 58"/>
                  <a:gd name="T49" fmla="*/ 54 h 67"/>
                  <a:gd name="T50" fmla="*/ 17 w 58"/>
                  <a:gd name="T51" fmla="*/ 62 h 67"/>
                  <a:gd name="T52" fmla="*/ 42 w 58"/>
                  <a:gd name="T53" fmla="*/ 57 h 67"/>
                  <a:gd name="T54" fmla="*/ 42 w 58"/>
                  <a:gd name="T55" fmla="*/ 49 h 67"/>
                  <a:gd name="T56" fmla="*/ 37 w 58"/>
                  <a:gd name="T57" fmla="*/ 44 h 67"/>
                  <a:gd name="T58" fmla="*/ 26 w 58"/>
                  <a:gd name="T59" fmla="*/ 7 h 67"/>
                  <a:gd name="T60" fmla="*/ 34 w 58"/>
                  <a:gd name="T61" fmla="*/ 7 h 67"/>
                  <a:gd name="T62" fmla="*/ 40 w 58"/>
                  <a:gd name="T63" fmla="*/ 12 h 67"/>
                  <a:gd name="T64" fmla="*/ 40 w 58"/>
                  <a:gd name="T65" fmla="*/ 20 h 67"/>
                  <a:gd name="T66" fmla="*/ 36 w 58"/>
                  <a:gd name="T67" fmla="*/ 26 h 67"/>
                  <a:gd name="T68" fmla="*/ 28 w 58"/>
                  <a:gd name="T69" fmla="*/ 26 h 67"/>
                  <a:gd name="T70" fmla="*/ 22 w 58"/>
                  <a:gd name="T71" fmla="*/ 21 h 67"/>
                  <a:gd name="T72" fmla="*/ 21 w 58"/>
                  <a:gd name="T73" fmla="*/ 14 h 67"/>
                  <a:gd name="T74" fmla="*/ 26 w 58"/>
                  <a:gd name="T75" fmla="*/ 7 h 67"/>
                  <a:gd name="T76" fmla="*/ 30 w 58"/>
                  <a:gd name="T77" fmla="*/ 59 h 67"/>
                  <a:gd name="T78" fmla="*/ 19 w 58"/>
                  <a:gd name="T79" fmla="*/ 57 h 67"/>
                  <a:gd name="T80" fmla="*/ 10 w 58"/>
                  <a:gd name="T81" fmla="*/ 52 h 67"/>
                  <a:gd name="T82" fmla="*/ 7 w 58"/>
                  <a:gd name="T83" fmla="*/ 46 h 67"/>
                  <a:gd name="T84" fmla="*/ 14 w 58"/>
                  <a:gd name="T85" fmla="*/ 42 h 67"/>
                  <a:gd name="T86" fmla="*/ 24 w 58"/>
                  <a:gd name="T87" fmla="*/ 45 h 67"/>
                  <a:gd name="T88" fmla="*/ 32 w 58"/>
                  <a:gd name="T89" fmla="*/ 49 h 67"/>
                  <a:gd name="T90" fmla="*/ 36 w 58"/>
                  <a:gd name="T91" fmla="*/ 51 h 67"/>
                  <a:gd name="T92" fmla="*/ 36 w 58"/>
                  <a:gd name="T93" fmla="*/ 55 h 67"/>
                  <a:gd name="T94" fmla="*/ 30 w 58"/>
                  <a:gd name="T95" fmla="*/ 59 h 6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8"/>
                  <a:gd name="T145" fmla="*/ 0 h 67"/>
                  <a:gd name="T146" fmla="*/ 58 w 58"/>
                  <a:gd name="T147" fmla="*/ 67 h 6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8" h="67">
                    <a:moveTo>
                      <a:pt x="37" y="44"/>
                    </a:moveTo>
                    <a:cubicBezTo>
                      <a:pt x="35" y="43"/>
                      <a:pt x="32" y="41"/>
                      <a:pt x="27" y="40"/>
                    </a:cubicBezTo>
                    <a:cubicBezTo>
                      <a:pt x="21" y="38"/>
                      <a:pt x="17" y="36"/>
                      <a:pt x="16" y="35"/>
                    </a:cubicBezTo>
                    <a:cubicBezTo>
                      <a:pt x="15" y="34"/>
                      <a:pt x="14" y="33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19" y="28"/>
                      <a:pt x="20" y="28"/>
                      <a:pt x="20" y="28"/>
                    </a:cubicBezTo>
                    <a:cubicBezTo>
                      <a:pt x="21" y="28"/>
                      <a:pt x="22" y="29"/>
                      <a:pt x="23" y="30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31" y="33"/>
                      <a:pt x="36" y="32"/>
                      <a:pt x="39" y="31"/>
                    </a:cubicBezTo>
                    <a:cubicBezTo>
                      <a:pt x="43" y="29"/>
                      <a:pt x="46" y="26"/>
                      <a:pt x="47" y="22"/>
                    </a:cubicBezTo>
                    <a:cubicBezTo>
                      <a:pt x="48" y="18"/>
                      <a:pt x="48" y="14"/>
                      <a:pt x="46" y="10"/>
                    </a:cubicBezTo>
                    <a:cubicBezTo>
                      <a:pt x="47" y="8"/>
                      <a:pt x="48" y="7"/>
                      <a:pt x="50" y="7"/>
                    </a:cubicBezTo>
                    <a:cubicBezTo>
                      <a:pt x="51" y="7"/>
                      <a:pt x="53" y="7"/>
                      <a:pt x="56" y="8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7" y="2"/>
                      <a:pt x="56" y="2"/>
                      <a:pt x="56" y="2"/>
                    </a:cubicBezTo>
                    <a:cubicBezTo>
                      <a:pt x="53" y="1"/>
                      <a:pt x="51" y="1"/>
                      <a:pt x="49" y="1"/>
                    </a:cubicBezTo>
                    <a:cubicBezTo>
                      <a:pt x="47" y="2"/>
                      <a:pt x="45" y="4"/>
                      <a:pt x="44" y="6"/>
                    </a:cubicBezTo>
                    <a:cubicBezTo>
                      <a:pt x="42" y="4"/>
                      <a:pt x="39" y="3"/>
                      <a:pt x="36" y="2"/>
                    </a:cubicBezTo>
                    <a:cubicBezTo>
                      <a:pt x="31" y="0"/>
                      <a:pt x="27" y="0"/>
                      <a:pt x="23" y="2"/>
                    </a:cubicBezTo>
                    <a:cubicBezTo>
                      <a:pt x="19" y="4"/>
                      <a:pt x="16" y="7"/>
                      <a:pt x="14" y="11"/>
                    </a:cubicBezTo>
                    <a:cubicBezTo>
                      <a:pt x="13" y="16"/>
                      <a:pt x="14" y="20"/>
                      <a:pt x="16" y="24"/>
                    </a:cubicBezTo>
                    <a:cubicBezTo>
                      <a:pt x="12" y="25"/>
                      <a:pt x="9" y="26"/>
                      <a:pt x="8" y="30"/>
                    </a:cubicBezTo>
                    <a:cubicBezTo>
                      <a:pt x="7" y="33"/>
                      <a:pt x="8" y="35"/>
                      <a:pt x="10" y="38"/>
                    </a:cubicBezTo>
                    <a:cubicBezTo>
                      <a:pt x="5" y="38"/>
                      <a:pt x="2" y="40"/>
                      <a:pt x="1" y="45"/>
                    </a:cubicBezTo>
                    <a:cubicBezTo>
                      <a:pt x="0" y="48"/>
                      <a:pt x="0" y="51"/>
                      <a:pt x="3" y="54"/>
                    </a:cubicBezTo>
                    <a:cubicBezTo>
                      <a:pt x="5" y="57"/>
                      <a:pt x="10" y="60"/>
                      <a:pt x="17" y="62"/>
                    </a:cubicBezTo>
                    <a:cubicBezTo>
                      <a:pt x="31" y="67"/>
                      <a:pt x="40" y="65"/>
                      <a:pt x="42" y="57"/>
                    </a:cubicBezTo>
                    <a:cubicBezTo>
                      <a:pt x="43" y="54"/>
                      <a:pt x="43" y="52"/>
                      <a:pt x="42" y="49"/>
                    </a:cubicBezTo>
                    <a:cubicBezTo>
                      <a:pt x="41" y="47"/>
                      <a:pt x="39" y="45"/>
                      <a:pt x="37" y="44"/>
                    </a:cubicBezTo>
                    <a:close/>
                    <a:moveTo>
                      <a:pt x="26" y="7"/>
                    </a:moveTo>
                    <a:cubicBezTo>
                      <a:pt x="29" y="6"/>
                      <a:pt x="31" y="6"/>
                      <a:pt x="34" y="7"/>
                    </a:cubicBezTo>
                    <a:cubicBezTo>
                      <a:pt x="37" y="8"/>
                      <a:pt x="39" y="9"/>
                      <a:pt x="40" y="12"/>
                    </a:cubicBezTo>
                    <a:cubicBezTo>
                      <a:pt x="41" y="14"/>
                      <a:pt x="41" y="17"/>
                      <a:pt x="40" y="20"/>
                    </a:cubicBezTo>
                    <a:cubicBezTo>
                      <a:pt x="40" y="22"/>
                      <a:pt x="38" y="24"/>
                      <a:pt x="36" y="26"/>
                    </a:cubicBezTo>
                    <a:cubicBezTo>
                      <a:pt x="33" y="27"/>
                      <a:pt x="31" y="27"/>
                      <a:pt x="28" y="26"/>
                    </a:cubicBezTo>
                    <a:cubicBezTo>
                      <a:pt x="25" y="25"/>
                      <a:pt x="23" y="23"/>
                      <a:pt x="22" y="21"/>
                    </a:cubicBezTo>
                    <a:cubicBezTo>
                      <a:pt x="20" y="19"/>
                      <a:pt x="20" y="16"/>
                      <a:pt x="21" y="14"/>
                    </a:cubicBezTo>
                    <a:cubicBezTo>
                      <a:pt x="22" y="10"/>
                      <a:pt x="24" y="8"/>
                      <a:pt x="26" y="7"/>
                    </a:cubicBezTo>
                    <a:close/>
                    <a:moveTo>
                      <a:pt x="30" y="59"/>
                    </a:moveTo>
                    <a:cubicBezTo>
                      <a:pt x="26" y="59"/>
                      <a:pt x="23" y="58"/>
                      <a:pt x="19" y="57"/>
                    </a:cubicBezTo>
                    <a:cubicBezTo>
                      <a:pt x="15" y="56"/>
                      <a:pt x="12" y="54"/>
                      <a:pt x="10" y="52"/>
                    </a:cubicBezTo>
                    <a:cubicBezTo>
                      <a:pt x="7" y="50"/>
                      <a:pt x="7" y="48"/>
                      <a:pt x="7" y="46"/>
                    </a:cubicBezTo>
                    <a:cubicBezTo>
                      <a:pt x="8" y="43"/>
                      <a:pt x="10" y="42"/>
                      <a:pt x="14" y="42"/>
                    </a:cubicBezTo>
                    <a:cubicBezTo>
                      <a:pt x="16" y="43"/>
                      <a:pt x="20" y="44"/>
                      <a:pt x="24" y="45"/>
                    </a:cubicBezTo>
                    <a:cubicBezTo>
                      <a:pt x="28" y="47"/>
                      <a:pt x="31" y="48"/>
                      <a:pt x="32" y="49"/>
                    </a:cubicBezTo>
                    <a:cubicBezTo>
                      <a:pt x="34" y="49"/>
                      <a:pt x="35" y="50"/>
                      <a:pt x="36" y="51"/>
                    </a:cubicBezTo>
                    <a:cubicBezTo>
                      <a:pt x="36" y="53"/>
                      <a:pt x="36" y="54"/>
                      <a:pt x="36" y="55"/>
                    </a:cubicBezTo>
                    <a:cubicBezTo>
                      <a:pt x="35" y="58"/>
                      <a:pt x="33" y="59"/>
                      <a:pt x="3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Freeform 59"/>
              <p:cNvSpPr>
                <a:spLocks noChangeArrowheads="1"/>
              </p:cNvSpPr>
              <p:nvPr/>
            </p:nvSpPr>
            <p:spPr bwMode="auto">
              <a:xfrm>
                <a:off x="3116263" y="1138238"/>
                <a:ext cx="165100" cy="258763"/>
              </a:xfrm>
              <a:custGeom>
                <a:avLst/>
                <a:gdLst>
                  <a:gd name="T0" fmla="*/ 43 w 44"/>
                  <a:gd name="T1" fmla="*/ 29 h 69"/>
                  <a:gd name="T2" fmla="*/ 40 w 44"/>
                  <a:gd name="T3" fmla="*/ 24 h 69"/>
                  <a:gd name="T4" fmla="*/ 34 w 44"/>
                  <a:gd name="T5" fmla="*/ 20 h 69"/>
                  <a:gd name="T6" fmla="*/ 18 w 44"/>
                  <a:gd name="T7" fmla="*/ 25 h 69"/>
                  <a:gd name="T8" fmla="*/ 25 w 44"/>
                  <a:gd name="T9" fmla="*/ 2 h 69"/>
                  <a:gd name="T10" fmla="*/ 18 w 44"/>
                  <a:gd name="T11" fmla="*/ 0 h 69"/>
                  <a:gd name="T12" fmla="*/ 0 w 44"/>
                  <a:gd name="T13" fmla="*/ 58 h 69"/>
                  <a:gd name="T14" fmla="*/ 6 w 44"/>
                  <a:gd name="T15" fmla="*/ 60 h 69"/>
                  <a:gd name="T16" fmla="*/ 14 w 44"/>
                  <a:gd name="T17" fmla="*/ 37 h 69"/>
                  <a:gd name="T18" fmla="*/ 21 w 44"/>
                  <a:gd name="T19" fmla="*/ 27 h 69"/>
                  <a:gd name="T20" fmla="*/ 31 w 44"/>
                  <a:gd name="T21" fmla="*/ 25 h 69"/>
                  <a:gd name="T22" fmla="*/ 35 w 44"/>
                  <a:gd name="T23" fmla="*/ 28 h 69"/>
                  <a:gd name="T24" fmla="*/ 37 w 44"/>
                  <a:gd name="T25" fmla="*/ 33 h 69"/>
                  <a:gd name="T26" fmla="*/ 35 w 44"/>
                  <a:gd name="T27" fmla="*/ 40 h 69"/>
                  <a:gd name="T28" fmla="*/ 27 w 44"/>
                  <a:gd name="T29" fmla="*/ 66 h 69"/>
                  <a:gd name="T30" fmla="*/ 33 w 44"/>
                  <a:gd name="T31" fmla="*/ 69 h 69"/>
                  <a:gd name="T32" fmla="*/ 42 w 44"/>
                  <a:gd name="T33" fmla="*/ 42 h 69"/>
                  <a:gd name="T34" fmla="*/ 44 w 44"/>
                  <a:gd name="T35" fmla="*/ 34 h 69"/>
                  <a:gd name="T36" fmla="*/ 43 w 44"/>
                  <a:gd name="T37" fmla="*/ 29 h 6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69"/>
                  <a:gd name="T59" fmla="*/ 44 w 44"/>
                  <a:gd name="T60" fmla="*/ 69 h 6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69">
                    <a:moveTo>
                      <a:pt x="43" y="29"/>
                    </a:moveTo>
                    <a:cubicBezTo>
                      <a:pt x="43" y="27"/>
                      <a:pt x="41" y="25"/>
                      <a:pt x="40" y="24"/>
                    </a:cubicBezTo>
                    <a:cubicBezTo>
                      <a:pt x="38" y="22"/>
                      <a:pt x="36" y="21"/>
                      <a:pt x="34" y="20"/>
                    </a:cubicBezTo>
                    <a:cubicBezTo>
                      <a:pt x="28" y="18"/>
                      <a:pt x="23" y="20"/>
                      <a:pt x="18" y="25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5" y="32"/>
                      <a:pt x="18" y="29"/>
                      <a:pt x="21" y="27"/>
                    </a:cubicBezTo>
                    <a:cubicBezTo>
                      <a:pt x="24" y="25"/>
                      <a:pt x="27" y="24"/>
                      <a:pt x="31" y="25"/>
                    </a:cubicBezTo>
                    <a:cubicBezTo>
                      <a:pt x="33" y="26"/>
                      <a:pt x="34" y="27"/>
                      <a:pt x="35" y="28"/>
                    </a:cubicBezTo>
                    <a:cubicBezTo>
                      <a:pt x="36" y="30"/>
                      <a:pt x="37" y="32"/>
                      <a:pt x="37" y="33"/>
                    </a:cubicBezTo>
                    <a:cubicBezTo>
                      <a:pt x="37" y="35"/>
                      <a:pt x="36" y="37"/>
                      <a:pt x="35" y="40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39"/>
                      <a:pt x="44" y="36"/>
                      <a:pt x="44" y="34"/>
                    </a:cubicBezTo>
                    <a:cubicBezTo>
                      <a:pt x="44" y="33"/>
                      <a:pt x="44" y="31"/>
                      <a:pt x="4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 60"/>
              <p:cNvSpPr>
                <a:spLocks noChangeArrowheads="1"/>
              </p:cNvSpPr>
              <p:nvPr/>
            </p:nvSpPr>
            <p:spPr bwMode="auto">
              <a:xfrm>
                <a:off x="3300413" y="1209675"/>
                <a:ext cx="107950" cy="228600"/>
              </a:xfrm>
              <a:custGeom>
                <a:avLst/>
                <a:gdLst>
                  <a:gd name="T0" fmla="*/ 13 w 29"/>
                  <a:gd name="T1" fmla="*/ 54 h 61"/>
                  <a:gd name="T2" fmla="*/ 9 w 29"/>
                  <a:gd name="T3" fmla="*/ 46 h 61"/>
                  <a:gd name="T4" fmla="*/ 17 w 29"/>
                  <a:gd name="T5" fmla="*/ 18 h 61"/>
                  <a:gd name="T6" fmla="*/ 27 w 29"/>
                  <a:gd name="T7" fmla="*/ 22 h 61"/>
                  <a:gd name="T8" fmla="*/ 29 w 29"/>
                  <a:gd name="T9" fmla="*/ 16 h 61"/>
                  <a:gd name="T10" fmla="*/ 19 w 29"/>
                  <a:gd name="T11" fmla="*/ 13 h 61"/>
                  <a:gd name="T12" fmla="*/ 23 w 29"/>
                  <a:gd name="T13" fmla="*/ 2 h 61"/>
                  <a:gd name="T14" fmla="*/ 16 w 29"/>
                  <a:gd name="T15" fmla="*/ 0 h 61"/>
                  <a:gd name="T16" fmla="*/ 12 w 29"/>
                  <a:gd name="T17" fmla="*/ 11 h 61"/>
                  <a:gd name="T18" fmla="*/ 5 w 29"/>
                  <a:gd name="T19" fmla="*/ 9 h 61"/>
                  <a:gd name="T20" fmla="*/ 3 w 29"/>
                  <a:gd name="T21" fmla="*/ 14 h 61"/>
                  <a:gd name="T22" fmla="*/ 11 w 29"/>
                  <a:gd name="T23" fmla="*/ 16 h 61"/>
                  <a:gd name="T24" fmla="*/ 2 w 29"/>
                  <a:gd name="T25" fmla="*/ 42 h 61"/>
                  <a:gd name="T26" fmla="*/ 11 w 29"/>
                  <a:gd name="T27" fmla="*/ 59 h 61"/>
                  <a:gd name="T28" fmla="*/ 17 w 29"/>
                  <a:gd name="T29" fmla="*/ 61 h 61"/>
                  <a:gd name="T30" fmla="*/ 19 w 29"/>
                  <a:gd name="T31" fmla="*/ 56 h 61"/>
                  <a:gd name="T32" fmla="*/ 13 w 29"/>
                  <a:gd name="T33" fmla="*/ 54 h 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61"/>
                  <a:gd name="T53" fmla="*/ 29 w 29"/>
                  <a:gd name="T54" fmla="*/ 61 h 6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61">
                    <a:moveTo>
                      <a:pt x="13" y="54"/>
                    </a:moveTo>
                    <a:cubicBezTo>
                      <a:pt x="9" y="53"/>
                      <a:pt x="7" y="50"/>
                      <a:pt x="9" y="4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51"/>
                      <a:pt x="2" y="57"/>
                      <a:pt x="11" y="59"/>
                    </a:cubicBezTo>
                    <a:cubicBezTo>
                      <a:pt x="13" y="60"/>
                      <a:pt x="15" y="60"/>
                      <a:pt x="17" y="61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17" y="55"/>
                      <a:pt x="15" y="55"/>
                      <a:pt x="1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61"/>
              <p:cNvSpPr>
                <a:spLocks noChangeArrowheads="1"/>
              </p:cNvSpPr>
              <p:nvPr/>
            </p:nvSpPr>
            <p:spPr bwMode="auto">
              <a:xfrm>
                <a:off x="1654175" y="2636838"/>
                <a:ext cx="138113" cy="228600"/>
              </a:xfrm>
              <a:custGeom>
                <a:avLst/>
                <a:gdLst>
                  <a:gd name="T0" fmla="*/ 85 w 87"/>
                  <a:gd name="T1" fmla="*/ 40 h 144"/>
                  <a:gd name="T2" fmla="*/ 68 w 87"/>
                  <a:gd name="T3" fmla="*/ 38 h 144"/>
                  <a:gd name="T4" fmla="*/ 18 w 87"/>
                  <a:gd name="T5" fmla="*/ 92 h 144"/>
                  <a:gd name="T6" fmla="*/ 18 w 87"/>
                  <a:gd name="T7" fmla="*/ 0 h 144"/>
                  <a:gd name="T8" fmla="*/ 2 w 87"/>
                  <a:gd name="T9" fmla="*/ 0 h 144"/>
                  <a:gd name="T10" fmla="*/ 0 w 87"/>
                  <a:gd name="T11" fmla="*/ 144 h 144"/>
                  <a:gd name="T12" fmla="*/ 16 w 87"/>
                  <a:gd name="T13" fmla="*/ 144 h 144"/>
                  <a:gd name="T14" fmla="*/ 16 w 87"/>
                  <a:gd name="T15" fmla="*/ 111 h 144"/>
                  <a:gd name="T16" fmla="*/ 40 w 87"/>
                  <a:gd name="T17" fmla="*/ 85 h 144"/>
                  <a:gd name="T18" fmla="*/ 71 w 87"/>
                  <a:gd name="T19" fmla="*/ 144 h 144"/>
                  <a:gd name="T20" fmla="*/ 87 w 87"/>
                  <a:gd name="T21" fmla="*/ 144 h 144"/>
                  <a:gd name="T22" fmla="*/ 52 w 87"/>
                  <a:gd name="T23" fmla="*/ 76 h 144"/>
                  <a:gd name="T24" fmla="*/ 85 w 87"/>
                  <a:gd name="T25" fmla="*/ 40 h 1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7"/>
                  <a:gd name="T40" fmla="*/ 0 h 144"/>
                  <a:gd name="T41" fmla="*/ 87 w 87"/>
                  <a:gd name="T42" fmla="*/ 144 h 1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7" h="144">
                    <a:moveTo>
                      <a:pt x="85" y="40"/>
                    </a:moveTo>
                    <a:lnTo>
                      <a:pt x="68" y="38"/>
                    </a:lnTo>
                    <a:lnTo>
                      <a:pt x="18" y="92"/>
                    </a:lnTo>
                    <a:lnTo>
                      <a:pt x="18" y="0"/>
                    </a:lnTo>
                    <a:lnTo>
                      <a:pt x="2" y="0"/>
                    </a:lnTo>
                    <a:lnTo>
                      <a:pt x="0" y="144"/>
                    </a:lnTo>
                    <a:lnTo>
                      <a:pt x="16" y="144"/>
                    </a:lnTo>
                    <a:lnTo>
                      <a:pt x="16" y="111"/>
                    </a:lnTo>
                    <a:lnTo>
                      <a:pt x="40" y="85"/>
                    </a:lnTo>
                    <a:lnTo>
                      <a:pt x="71" y="144"/>
                    </a:lnTo>
                    <a:lnTo>
                      <a:pt x="87" y="144"/>
                    </a:lnTo>
                    <a:lnTo>
                      <a:pt x="52" y="76"/>
                    </a:lnTo>
                    <a:lnTo>
                      <a:pt x="8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62"/>
              <p:cNvSpPr>
                <a:spLocks noChangeArrowheads="1"/>
              </p:cNvSpPr>
              <p:nvPr/>
            </p:nvSpPr>
            <p:spPr bwMode="auto">
              <a:xfrm>
                <a:off x="1825625" y="2697163"/>
                <a:ext cx="136525" cy="173038"/>
              </a:xfrm>
              <a:custGeom>
                <a:avLst/>
                <a:gdLst>
                  <a:gd name="T0" fmla="*/ 30 w 36"/>
                  <a:gd name="T1" fmla="*/ 3 h 46"/>
                  <a:gd name="T2" fmla="*/ 21 w 36"/>
                  <a:gd name="T3" fmla="*/ 0 h 46"/>
                  <a:gd name="T4" fmla="*/ 7 w 36"/>
                  <a:gd name="T5" fmla="*/ 9 h 46"/>
                  <a:gd name="T6" fmla="*/ 7 w 36"/>
                  <a:gd name="T7" fmla="*/ 1 h 46"/>
                  <a:gd name="T8" fmla="*/ 1 w 36"/>
                  <a:gd name="T9" fmla="*/ 1 h 46"/>
                  <a:gd name="T10" fmla="*/ 0 w 36"/>
                  <a:gd name="T11" fmla="*/ 46 h 46"/>
                  <a:gd name="T12" fmla="*/ 7 w 36"/>
                  <a:gd name="T13" fmla="*/ 46 h 46"/>
                  <a:gd name="T14" fmla="*/ 7 w 36"/>
                  <a:gd name="T15" fmla="*/ 21 h 46"/>
                  <a:gd name="T16" fmla="*/ 11 w 36"/>
                  <a:gd name="T17" fmla="*/ 10 h 46"/>
                  <a:gd name="T18" fmla="*/ 20 w 36"/>
                  <a:gd name="T19" fmla="*/ 6 h 46"/>
                  <a:gd name="T20" fmla="*/ 26 w 36"/>
                  <a:gd name="T21" fmla="*/ 9 h 46"/>
                  <a:gd name="T22" fmla="*/ 29 w 36"/>
                  <a:gd name="T23" fmla="*/ 17 h 46"/>
                  <a:gd name="T24" fmla="*/ 28 w 36"/>
                  <a:gd name="T25" fmla="*/ 46 h 46"/>
                  <a:gd name="T26" fmla="*/ 35 w 36"/>
                  <a:gd name="T27" fmla="*/ 46 h 46"/>
                  <a:gd name="T28" fmla="*/ 36 w 36"/>
                  <a:gd name="T29" fmla="*/ 20 h 46"/>
                  <a:gd name="T30" fmla="*/ 34 w 36"/>
                  <a:gd name="T31" fmla="*/ 9 h 46"/>
                  <a:gd name="T32" fmla="*/ 30 w 36"/>
                  <a:gd name="T33" fmla="*/ 3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46"/>
                  <a:gd name="T53" fmla="*/ 36 w 36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46">
                    <a:moveTo>
                      <a:pt x="30" y="3"/>
                    </a:moveTo>
                    <a:cubicBezTo>
                      <a:pt x="27" y="1"/>
                      <a:pt x="25" y="0"/>
                      <a:pt x="21" y="0"/>
                    </a:cubicBezTo>
                    <a:cubicBezTo>
                      <a:pt x="15" y="0"/>
                      <a:pt x="11" y="3"/>
                      <a:pt x="7" y="9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16"/>
                      <a:pt x="9" y="13"/>
                      <a:pt x="11" y="10"/>
                    </a:cubicBezTo>
                    <a:cubicBezTo>
                      <a:pt x="13" y="7"/>
                      <a:pt x="16" y="6"/>
                      <a:pt x="20" y="6"/>
                    </a:cubicBezTo>
                    <a:cubicBezTo>
                      <a:pt x="23" y="6"/>
                      <a:pt x="25" y="7"/>
                      <a:pt x="26" y="9"/>
                    </a:cubicBezTo>
                    <a:cubicBezTo>
                      <a:pt x="28" y="10"/>
                      <a:pt x="29" y="13"/>
                      <a:pt x="29" y="17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5"/>
                      <a:pt x="35" y="11"/>
                      <a:pt x="34" y="9"/>
                    </a:cubicBezTo>
                    <a:cubicBezTo>
                      <a:pt x="34" y="6"/>
                      <a:pt x="32" y="4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 63"/>
              <p:cNvSpPr>
                <a:spLocks noEditPoints="1" noChangeArrowheads="1"/>
              </p:cNvSpPr>
              <p:nvPr/>
            </p:nvSpPr>
            <p:spPr bwMode="auto">
              <a:xfrm>
                <a:off x="1998663" y="2700338"/>
                <a:ext cx="150813" cy="176213"/>
              </a:xfrm>
              <a:custGeom>
                <a:avLst/>
                <a:gdLst>
                  <a:gd name="T0" fmla="*/ 21 w 40"/>
                  <a:gd name="T1" fmla="*/ 0 h 47"/>
                  <a:gd name="T2" fmla="*/ 6 w 40"/>
                  <a:gd name="T3" fmla="*/ 6 h 47"/>
                  <a:gd name="T4" fmla="*/ 0 w 40"/>
                  <a:gd name="T5" fmla="*/ 23 h 47"/>
                  <a:gd name="T6" fmla="*/ 5 w 40"/>
                  <a:gd name="T7" fmla="*/ 40 h 47"/>
                  <a:gd name="T8" fmla="*/ 19 w 40"/>
                  <a:gd name="T9" fmla="*/ 47 h 47"/>
                  <a:gd name="T10" fmla="*/ 34 w 40"/>
                  <a:gd name="T11" fmla="*/ 41 h 47"/>
                  <a:gd name="T12" fmla="*/ 40 w 40"/>
                  <a:gd name="T13" fmla="*/ 24 h 47"/>
                  <a:gd name="T14" fmla="*/ 35 w 40"/>
                  <a:gd name="T15" fmla="*/ 7 h 47"/>
                  <a:gd name="T16" fmla="*/ 21 w 40"/>
                  <a:gd name="T17" fmla="*/ 0 h 47"/>
                  <a:gd name="T18" fmla="*/ 29 w 40"/>
                  <a:gd name="T19" fmla="*/ 37 h 47"/>
                  <a:gd name="T20" fmla="*/ 20 w 40"/>
                  <a:gd name="T21" fmla="*/ 41 h 47"/>
                  <a:gd name="T22" fmla="*/ 11 w 40"/>
                  <a:gd name="T23" fmla="*/ 37 h 47"/>
                  <a:gd name="T24" fmla="*/ 8 w 40"/>
                  <a:gd name="T25" fmla="*/ 23 h 47"/>
                  <a:gd name="T26" fmla="*/ 11 w 40"/>
                  <a:gd name="T27" fmla="*/ 10 h 47"/>
                  <a:gd name="T28" fmla="*/ 20 w 40"/>
                  <a:gd name="T29" fmla="*/ 6 h 47"/>
                  <a:gd name="T30" fmla="*/ 29 w 40"/>
                  <a:gd name="T31" fmla="*/ 10 h 47"/>
                  <a:gd name="T32" fmla="*/ 32 w 40"/>
                  <a:gd name="T33" fmla="*/ 23 h 47"/>
                  <a:gd name="T34" fmla="*/ 29 w 40"/>
                  <a:gd name="T35" fmla="*/ 37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"/>
                  <a:gd name="T55" fmla="*/ 0 h 47"/>
                  <a:gd name="T56" fmla="*/ 40 w 40"/>
                  <a:gd name="T57" fmla="*/ 47 h 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" h="47">
                    <a:moveTo>
                      <a:pt x="21" y="0"/>
                    </a:moveTo>
                    <a:cubicBezTo>
                      <a:pt x="15" y="0"/>
                      <a:pt x="10" y="2"/>
                      <a:pt x="6" y="6"/>
                    </a:cubicBezTo>
                    <a:cubicBezTo>
                      <a:pt x="2" y="10"/>
                      <a:pt x="0" y="16"/>
                      <a:pt x="0" y="23"/>
                    </a:cubicBezTo>
                    <a:cubicBezTo>
                      <a:pt x="0" y="30"/>
                      <a:pt x="1" y="35"/>
                      <a:pt x="5" y="40"/>
                    </a:cubicBezTo>
                    <a:cubicBezTo>
                      <a:pt x="8" y="45"/>
                      <a:pt x="13" y="47"/>
                      <a:pt x="19" y="47"/>
                    </a:cubicBezTo>
                    <a:cubicBezTo>
                      <a:pt x="25" y="47"/>
                      <a:pt x="30" y="45"/>
                      <a:pt x="34" y="41"/>
                    </a:cubicBezTo>
                    <a:cubicBezTo>
                      <a:pt x="38" y="36"/>
                      <a:pt x="40" y="31"/>
                      <a:pt x="40" y="24"/>
                    </a:cubicBezTo>
                    <a:cubicBezTo>
                      <a:pt x="40" y="17"/>
                      <a:pt x="39" y="11"/>
                      <a:pt x="35" y="7"/>
                    </a:cubicBezTo>
                    <a:cubicBezTo>
                      <a:pt x="32" y="2"/>
                      <a:pt x="27" y="0"/>
                      <a:pt x="21" y="0"/>
                    </a:cubicBezTo>
                    <a:close/>
                    <a:moveTo>
                      <a:pt x="29" y="37"/>
                    </a:moveTo>
                    <a:cubicBezTo>
                      <a:pt x="26" y="40"/>
                      <a:pt x="23" y="41"/>
                      <a:pt x="20" y="41"/>
                    </a:cubicBezTo>
                    <a:cubicBezTo>
                      <a:pt x="16" y="41"/>
                      <a:pt x="13" y="40"/>
                      <a:pt x="11" y="37"/>
                    </a:cubicBezTo>
                    <a:cubicBezTo>
                      <a:pt x="8" y="34"/>
                      <a:pt x="7" y="29"/>
                      <a:pt x="8" y="23"/>
                    </a:cubicBezTo>
                    <a:cubicBezTo>
                      <a:pt x="8" y="17"/>
                      <a:pt x="9" y="12"/>
                      <a:pt x="11" y="10"/>
                    </a:cubicBezTo>
                    <a:cubicBezTo>
                      <a:pt x="14" y="7"/>
                      <a:pt x="17" y="5"/>
                      <a:pt x="20" y="6"/>
                    </a:cubicBezTo>
                    <a:cubicBezTo>
                      <a:pt x="24" y="6"/>
                      <a:pt x="27" y="7"/>
                      <a:pt x="29" y="10"/>
                    </a:cubicBezTo>
                    <a:cubicBezTo>
                      <a:pt x="31" y="13"/>
                      <a:pt x="33" y="17"/>
                      <a:pt x="32" y="23"/>
                    </a:cubicBezTo>
                    <a:cubicBezTo>
                      <a:pt x="32" y="30"/>
                      <a:pt x="31" y="34"/>
                      <a:pt x="2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 64"/>
              <p:cNvSpPr>
                <a:spLocks noChangeArrowheads="1"/>
              </p:cNvSpPr>
              <p:nvPr/>
            </p:nvSpPr>
            <p:spPr bwMode="auto">
              <a:xfrm>
                <a:off x="2168525" y="2705100"/>
                <a:ext cx="211138" cy="171450"/>
              </a:xfrm>
              <a:custGeom>
                <a:avLst/>
                <a:gdLst>
                  <a:gd name="T0" fmla="*/ 95 w 133"/>
                  <a:gd name="T1" fmla="*/ 82 h 108"/>
                  <a:gd name="T2" fmla="*/ 73 w 133"/>
                  <a:gd name="T3" fmla="*/ 2 h 108"/>
                  <a:gd name="T4" fmla="*/ 62 w 133"/>
                  <a:gd name="T5" fmla="*/ 2 h 108"/>
                  <a:gd name="T6" fmla="*/ 38 w 133"/>
                  <a:gd name="T7" fmla="*/ 80 h 108"/>
                  <a:gd name="T8" fmla="*/ 17 w 133"/>
                  <a:gd name="T9" fmla="*/ 2 h 108"/>
                  <a:gd name="T10" fmla="*/ 0 w 133"/>
                  <a:gd name="T11" fmla="*/ 0 h 108"/>
                  <a:gd name="T12" fmla="*/ 28 w 133"/>
                  <a:gd name="T13" fmla="*/ 108 h 108"/>
                  <a:gd name="T14" fmla="*/ 43 w 133"/>
                  <a:gd name="T15" fmla="*/ 108 h 108"/>
                  <a:gd name="T16" fmla="*/ 66 w 133"/>
                  <a:gd name="T17" fmla="*/ 30 h 108"/>
                  <a:gd name="T18" fmla="*/ 88 w 133"/>
                  <a:gd name="T19" fmla="*/ 108 h 108"/>
                  <a:gd name="T20" fmla="*/ 102 w 133"/>
                  <a:gd name="T21" fmla="*/ 108 h 108"/>
                  <a:gd name="T22" fmla="*/ 133 w 133"/>
                  <a:gd name="T23" fmla="*/ 4 h 108"/>
                  <a:gd name="T24" fmla="*/ 121 w 133"/>
                  <a:gd name="T25" fmla="*/ 2 h 108"/>
                  <a:gd name="T26" fmla="*/ 95 w 133"/>
                  <a:gd name="T27" fmla="*/ 82 h 1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3"/>
                  <a:gd name="T43" fmla="*/ 0 h 108"/>
                  <a:gd name="T44" fmla="*/ 133 w 133"/>
                  <a:gd name="T45" fmla="*/ 108 h 1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3" h="108">
                    <a:moveTo>
                      <a:pt x="95" y="82"/>
                    </a:moveTo>
                    <a:lnTo>
                      <a:pt x="73" y="2"/>
                    </a:lnTo>
                    <a:lnTo>
                      <a:pt x="62" y="2"/>
                    </a:lnTo>
                    <a:lnTo>
                      <a:pt x="38" y="80"/>
                    </a:lnTo>
                    <a:lnTo>
                      <a:pt x="17" y="2"/>
                    </a:lnTo>
                    <a:lnTo>
                      <a:pt x="0" y="0"/>
                    </a:lnTo>
                    <a:lnTo>
                      <a:pt x="28" y="108"/>
                    </a:lnTo>
                    <a:lnTo>
                      <a:pt x="43" y="108"/>
                    </a:lnTo>
                    <a:lnTo>
                      <a:pt x="66" y="30"/>
                    </a:lnTo>
                    <a:lnTo>
                      <a:pt x="88" y="108"/>
                    </a:lnTo>
                    <a:lnTo>
                      <a:pt x="102" y="108"/>
                    </a:lnTo>
                    <a:lnTo>
                      <a:pt x="133" y="4"/>
                    </a:lnTo>
                    <a:lnTo>
                      <a:pt x="121" y="2"/>
                    </a:lnTo>
                    <a:lnTo>
                      <a:pt x="95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65"/>
              <p:cNvSpPr>
                <a:spLocks noChangeArrowheads="1"/>
              </p:cNvSpPr>
              <p:nvPr/>
            </p:nvSpPr>
            <p:spPr bwMode="auto">
              <a:xfrm>
                <a:off x="2408238" y="2651125"/>
                <a:ext cx="30163" cy="230188"/>
              </a:xfrm>
              <a:custGeom>
                <a:avLst/>
                <a:gdLst>
                  <a:gd name="T0" fmla="*/ 0 w 19"/>
                  <a:gd name="T1" fmla="*/ 145 h 145"/>
                  <a:gd name="T2" fmla="*/ 17 w 19"/>
                  <a:gd name="T3" fmla="*/ 145 h 145"/>
                  <a:gd name="T4" fmla="*/ 19 w 19"/>
                  <a:gd name="T5" fmla="*/ 0 h 145"/>
                  <a:gd name="T6" fmla="*/ 3 w 19"/>
                  <a:gd name="T7" fmla="*/ 0 h 145"/>
                  <a:gd name="T8" fmla="*/ 0 w 19"/>
                  <a:gd name="T9" fmla="*/ 145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45"/>
                  <a:gd name="T17" fmla="*/ 19 w 19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45">
                    <a:moveTo>
                      <a:pt x="0" y="145"/>
                    </a:moveTo>
                    <a:lnTo>
                      <a:pt x="17" y="145"/>
                    </a:lnTo>
                    <a:lnTo>
                      <a:pt x="19" y="0"/>
                    </a:lnTo>
                    <a:lnTo>
                      <a:pt x="3" y="0"/>
                    </a:lnTo>
                    <a:lnTo>
                      <a:pt x="0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66"/>
              <p:cNvSpPr>
                <a:spLocks noEditPoints="1" noChangeArrowheads="1"/>
              </p:cNvSpPr>
              <p:nvPr/>
            </p:nvSpPr>
            <p:spPr bwMode="auto">
              <a:xfrm>
                <a:off x="2476500" y="2708275"/>
                <a:ext cx="150813" cy="180975"/>
              </a:xfrm>
              <a:custGeom>
                <a:avLst/>
                <a:gdLst>
                  <a:gd name="T0" fmla="*/ 35 w 40"/>
                  <a:gd name="T1" fmla="*/ 7 h 48"/>
                  <a:gd name="T2" fmla="*/ 21 w 40"/>
                  <a:gd name="T3" fmla="*/ 0 h 48"/>
                  <a:gd name="T4" fmla="*/ 6 w 40"/>
                  <a:gd name="T5" fmla="*/ 7 h 48"/>
                  <a:gd name="T6" fmla="*/ 0 w 40"/>
                  <a:gd name="T7" fmla="*/ 24 h 48"/>
                  <a:gd name="T8" fmla="*/ 5 w 40"/>
                  <a:gd name="T9" fmla="*/ 41 h 48"/>
                  <a:gd name="T10" fmla="*/ 20 w 40"/>
                  <a:gd name="T11" fmla="*/ 47 h 48"/>
                  <a:gd name="T12" fmla="*/ 32 w 40"/>
                  <a:gd name="T13" fmla="*/ 44 h 48"/>
                  <a:gd name="T14" fmla="*/ 39 w 40"/>
                  <a:gd name="T15" fmla="*/ 35 h 48"/>
                  <a:gd name="T16" fmla="*/ 33 w 40"/>
                  <a:gd name="T17" fmla="*/ 33 h 48"/>
                  <a:gd name="T18" fmla="*/ 21 w 40"/>
                  <a:gd name="T19" fmla="*/ 42 h 48"/>
                  <a:gd name="T20" fmla="*/ 12 w 40"/>
                  <a:gd name="T21" fmla="*/ 38 h 48"/>
                  <a:gd name="T22" fmla="*/ 8 w 40"/>
                  <a:gd name="T23" fmla="*/ 24 h 48"/>
                  <a:gd name="T24" fmla="*/ 40 w 40"/>
                  <a:gd name="T25" fmla="*/ 25 h 48"/>
                  <a:gd name="T26" fmla="*/ 35 w 40"/>
                  <a:gd name="T27" fmla="*/ 7 h 48"/>
                  <a:gd name="T28" fmla="*/ 8 w 40"/>
                  <a:gd name="T29" fmla="*/ 19 h 48"/>
                  <a:gd name="T30" fmla="*/ 13 w 40"/>
                  <a:gd name="T31" fmla="*/ 9 h 48"/>
                  <a:gd name="T32" fmla="*/ 21 w 40"/>
                  <a:gd name="T33" fmla="*/ 6 h 48"/>
                  <a:gd name="T34" fmla="*/ 28 w 40"/>
                  <a:gd name="T35" fmla="*/ 8 h 48"/>
                  <a:gd name="T36" fmla="*/ 32 w 40"/>
                  <a:gd name="T37" fmla="*/ 13 h 48"/>
                  <a:gd name="T38" fmla="*/ 33 w 40"/>
                  <a:gd name="T39" fmla="*/ 20 h 48"/>
                  <a:gd name="T40" fmla="*/ 8 w 40"/>
                  <a:gd name="T41" fmla="*/ 19 h 4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48"/>
                  <a:gd name="T65" fmla="*/ 40 w 40"/>
                  <a:gd name="T66" fmla="*/ 48 h 4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48">
                    <a:moveTo>
                      <a:pt x="35" y="7"/>
                    </a:moveTo>
                    <a:cubicBezTo>
                      <a:pt x="32" y="2"/>
                      <a:pt x="27" y="0"/>
                      <a:pt x="21" y="0"/>
                    </a:cubicBezTo>
                    <a:cubicBezTo>
                      <a:pt x="15" y="0"/>
                      <a:pt x="10" y="2"/>
                      <a:pt x="6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0" y="31"/>
                      <a:pt x="2" y="36"/>
                      <a:pt x="5" y="41"/>
                    </a:cubicBezTo>
                    <a:cubicBezTo>
                      <a:pt x="9" y="45"/>
                      <a:pt x="14" y="47"/>
                      <a:pt x="20" y="47"/>
                    </a:cubicBezTo>
                    <a:cubicBezTo>
                      <a:pt x="25" y="48"/>
                      <a:pt x="29" y="46"/>
                      <a:pt x="32" y="44"/>
                    </a:cubicBezTo>
                    <a:cubicBezTo>
                      <a:pt x="36" y="42"/>
                      <a:pt x="38" y="38"/>
                      <a:pt x="39" y="35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1" y="39"/>
                      <a:pt x="27" y="42"/>
                      <a:pt x="21" y="42"/>
                    </a:cubicBezTo>
                    <a:cubicBezTo>
                      <a:pt x="18" y="42"/>
                      <a:pt x="15" y="40"/>
                      <a:pt x="12" y="38"/>
                    </a:cubicBezTo>
                    <a:cubicBezTo>
                      <a:pt x="9" y="36"/>
                      <a:pt x="8" y="31"/>
                      <a:pt x="8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17"/>
                      <a:pt x="39" y="11"/>
                      <a:pt x="35" y="7"/>
                    </a:cubicBezTo>
                    <a:close/>
                    <a:moveTo>
                      <a:pt x="8" y="19"/>
                    </a:moveTo>
                    <a:cubicBezTo>
                      <a:pt x="9" y="15"/>
                      <a:pt x="10" y="12"/>
                      <a:pt x="13" y="9"/>
                    </a:cubicBezTo>
                    <a:cubicBezTo>
                      <a:pt x="15" y="7"/>
                      <a:pt x="18" y="5"/>
                      <a:pt x="21" y="6"/>
                    </a:cubicBezTo>
                    <a:cubicBezTo>
                      <a:pt x="24" y="6"/>
                      <a:pt x="26" y="6"/>
                      <a:pt x="28" y="8"/>
                    </a:cubicBezTo>
                    <a:cubicBezTo>
                      <a:pt x="30" y="9"/>
                      <a:pt x="31" y="11"/>
                      <a:pt x="32" y="13"/>
                    </a:cubicBezTo>
                    <a:cubicBezTo>
                      <a:pt x="32" y="15"/>
                      <a:pt x="33" y="17"/>
                      <a:pt x="33" y="20"/>
                    </a:cubicBezTo>
                    <a:lnTo>
                      <a:pt x="8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67"/>
              <p:cNvSpPr>
                <a:spLocks noEditPoints="1" noChangeArrowheads="1"/>
              </p:cNvSpPr>
              <p:nvPr/>
            </p:nvSpPr>
            <p:spPr bwMode="auto">
              <a:xfrm>
                <a:off x="2652713" y="2659063"/>
                <a:ext cx="150813" cy="230188"/>
              </a:xfrm>
              <a:custGeom>
                <a:avLst/>
                <a:gdLst>
                  <a:gd name="T0" fmla="*/ 32 w 40"/>
                  <a:gd name="T1" fmla="*/ 22 h 61"/>
                  <a:gd name="T2" fmla="*/ 19 w 40"/>
                  <a:gd name="T3" fmla="*/ 14 h 61"/>
                  <a:gd name="T4" fmla="*/ 6 w 40"/>
                  <a:gd name="T5" fmla="*/ 21 h 61"/>
                  <a:gd name="T6" fmla="*/ 0 w 40"/>
                  <a:gd name="T7" fmla="*/ 38 h 61"/>
                  <a:gd name="T8" fmla="*/ 5 w 40"/>
                  <a:gd name="T9" fmla="*/ 55 h 61"/>
                  <a:gd name="T10" fmla="*/ 18 w 40"/>
                  <a:gd name="T11" fmla="*/ 61 h 61"/>
                  <a:gd name="T12" fmla="*/ 32 w 40"/>
                  <a:gd name="T13" fmla="*/ 53 h 61"/>
                  <a:gd name="T14" fmla="*/ 32 w 40"/>
                  <a:gd name="T15" fmla="*/ 60 h 61"/>
                  <a:gd name="T16" fmla="*/ 38 w 40"/>
                  <a:gd name="T17" fmla="*/ 60 h 61"/>
                  <a:gd name="T18" fmla="*/ 40 w 40"/>
                  <a:gd name="T19" fmla="*/ 0 h 61"/>
                  <a:gd name="T20" fmla="*/ 33 w 40"/>
                  <a:gd name="T21" fmla="*/ 0 h 61"/>
                  <a:gd name="T22" fmla="*/ 32 w 40"/>
                  <a:gd name="T23" fmla="*/ 22 h 61"/>
                  <a:gd name="T24" fmla="*/ 32 w 40"/>
                  <a:gd name="T25" fmla="*/ 42 h 61"/>
                  <a:gd name="T26" fmla="*/ 28 w 40"/>
                  <a:gd name="T27" fmla="*/ 52 h 61"/>
                  <a:gd name="T28" fmla="*/ 19 w 40"/>
                  <a:gd name="T29" fmla="*/ 56 h 61"/>
                  <a:gd name="T30" fmla="*/ 11 w 40"/>
                  <a:gd name="T31" fmla="*/ 51 h 61"/>
                  <a:gd name="T32" fmla="*/ 8 w 40"/>
                  <a:gd name="T33" fmla="*/ 37 h 61"/>
                  <a:gd name="T34" fmla="*/ 12 w 40"/>
                  <a:gd name="T35" fmla="*/ 24 h 61"/>
                  <a:gd name="T36" fmla="*/ 20 w 40"/>
                  <a:gd name="T37" fmla="*/ 20 h 61"/>
                  <a:gd name="T38" fmla="*/ 29 w 40"/>
                  <a:gd name="T39" fmla="*/ 23 h 61"/>
                  <a:gd name="T40" fmla="*/ 32 w 40"/>
                  <a:gd name="T41" fmla="*/ 33 h 61"/>
                  <a:gd name="T42" fmla="*/ 32 w 40"/>
                  <a:gd name="T43" fmla="*/ 42 h 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0"/>
                  <a:gd name="T67" fmla="*/ 0 h 61"/>
                  <a:gd name="T68" fmla="*/ 40 w 40"/>
                  <a:gd name="T69" fmla="*/ 61 h 6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0" h="61">
                    <a:moveTo>
                      <a:pt x="32" y="22"/>
                    </a:moveTo>
                    <a:cubicBezTo>
                      <a:pt x="29" y="17"/>
                      <a:pt x="25" y="14"/>
                      <a:pt x="19" y="14"/>
                    </a:cubicBezTo>
                    <a:cubicBezTo>
                      <a:pt x="14" y="14"/>
                      <a:pt x="9" y="16"/>
                      <a:pt x="6" y="21"/>
                    </a:cubicBezTo>
                    <a:cubicBezTo>
                      <a:pt x="2" y="25"/>
                      <a:pt x="1" y="31"/>
                      <a:pt x="0" y="38"/>
                    </a:cubicBezTo>
                    <a:cubicBezTo>
                      <a:pt x="0" y="44"/>
                      <a:pt x="2" y="50"/>
                      <a:pt x="5" y="55"/>
                    </a:cubicBezTo>
                    <a:cubicBezTo>
                      <a:pt x="8" y="59"/>
                      <a:pt x="13" y="61"/>
                      <a:pt x="18" y="61"/>
                    </a:cubicBezTo>
                    <a:cubicBezTo>
                      <a:pt x="24" y="61"/>
                      <a:pt x="29" y="59"/>
                      <a:pt x="32" y="53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32" y="22"/>
                    </a:lnTo>
                    <a:close/>
                    <a:moveTo>
                      <a:pt x="32" y="42"/>
                    </a:moveTo>
                    <a:cubicBezTo>
                      <a:pt x="32" y="46"/>
                      <a:pt x="30" y="49"/>
                      <a:pt x="28" y="52"/>
                    </a:cubicBezTo>
                    <a:cubicBezTo>
                      <a:pt x="25" y="54"/>
                      <a:pt x="23" y="56"/>
                      <a:pt x="19" y="56"/>
                    </a:cubicBezTo>
                    <a:cubicBezTo>
                      <a:pt x="16" y="56"/>
                      <a:pt x="13" y="54"/>
                      <a:pt x="11" y="51"/>
                    </a:cubicBezTo>
                    <a:cubicBezTo>
                      <a:pt x="9" y="48"/>
                      <a:pt x="8" y="43"/>
                      <a:pt x="8" y="37"/>
                    </a:cubicBezTo>
                    <a:cubicBezTo>
                      <a:pt x="8" y="31"/>
                      <a:pt x="9" y="27"/>
                      <a:pt x="12" y="24"/>
                    </a:cubicBezTo>
                    <a:cubicBezTo>
                      <a:pt x="14" y="21"/>
                      <a:pt x="17" y="20"/>
                      <a:pt x="20" y="20"/>
                    </a:cubicBezTo>
                    <a:cubicBezTo>
                      <a:pt x="23" y="20"/>
                      <a:pt x="26" y="21"/>
                      <a:pt x="29" y="23"/>
                    </a:cubicBezTo>
                    <a:cubicBezTo>
                      <a:pt x="31" y="26"/>
                      <a:pt x="32" y="29"/>
                      <a:pt x="32" y="33"/>
                    </a:cubicBezTo>
                    <a:lnTo>
                      <a:pt x="32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 68"/>
              <p:cNvSpPr>
                <a:spLocks noEditPoints="1" noChangeArrowheads="1"/>
              </p:cNvSpPr>
              <p:nvPr/>
            </p:nvSpPr>
            <p:spPr bwMode="auto">
              <a:xfrm>
                <a:off x="2833688" y="2693988"/>
                <a:ext cx="161925" cy="258763"/>
              </a:xfrm>
              <a:custGeom>
                <a:avLst/>
                <a:gdLst>
                  <a:gd name="T0" fmla="*/ 34 w 43"/>
                  <a:gd name="T1" fmla="*/ 46 h 69"/>
                  <a:gd name="T2" fmla="*/ 23 w 43"/>
                  <a:gd name="T3" fmla="*/ 45 h 69"/>
                  <a:gd name="T4" fmla="*/ 11 w 43"/>
                  <a:gd name="T5" fmla="*/ 43 h 69"/>
                  <a:gd name="T6" fmla="*/ 9 w 43"/>
                  <a:gd name="T7" fmla="*/ 40 h 69"/>
                  <a:gd name="T8" fmla="*/ 11 w 43"/>
                  <a:gd name="T9" fmla="*/ 37 h 69"/>
                  <a:gd name="T10" fmla="*/ 14 w 43"/>
                  <a:gd name="T11" fmla="*/ 36 h 69"/>
                  <a:gd name="T12" fmla="*/ 17 w 43"/>
                  <a:gd name="T13" fmla="*/ 36 h 69"/>
                  <a:gd name="T14" fmla="*/ 20 w 43"/>
                  <a:gd name="T15" fmla="*/ 37 h 69"/>
                  <a:gd name="T16" fmla="*/ 32 w 43"/>
                  <a:gd name="T17" fmla="*/ 32 h 69"/>
                  <a:gd name="T18" fmla="*/ 37 w 43"/>
                  <a:gd name="T19" fmla="*/ 22 h 69"/>
                  <a:gd name="T20" fmla="*/ 33 w 43"/>
                  <a:gd name="T21" fmla="*/ 11 h 69"/>
                  <a:gd name="T22" fmla="*/ 35 w 43"/>
                  <a:gd name="T23" fmla="*/ 7 h 69"/>
                  <a:gd name="T24" fmla="*/ 42 w 43"/>
                  <a:gd name="T25" fmla="*/ 6 h 69"/>
                  <a:gd name="T26" fmla="*/ 42 w 43"/>
                  <a:gd name="T27" fmla="*/ 1 h 69"/>
                  <a:gd name="T28" fmla="*/ 40 w 43"/>
                  <a:gd name="T29" fmla="*/ 1 h 69"/>
                  <a:gd name="T30" fmla="*/ 33 w 43"/>
                  <a:gd name="T31" fmla="*/ 2 h 69"/>
                  <a:gd name="T32" fmla="*/ 30 w 43"/>
                  <a:gd name="T33" fmla="*/ 8 h 69"/>
                  <a:gd name="T34" fmla="*/ 21 w 43"/>
                  <a:gd name="T35" fmla="*/ 6 h 69"/>
                  <a:gd name="T36" fmla="*/ 8 w 43"/>
                  <a:gd name="T37" fmla="*/ 10 h 69"/>
                  <a:gd name="T38" fmla="*/ 3 w 43"/>
                  <a:gd name="T39" fmla="*/ 21 h 69"/>
                  <a:gd name="T40" fmla="*/ 9 w 43"/>
                  <a:gd name="T41" fmla="*/ 33 h 69"/>
                  <a:gd name="T42" fmla="*/ 2 w 43"/>
                  <a:gd name="T43" fmla="*/ 41 h 69"/>
                  <a:gd name="T44" fmla="*/ 7 w 43"/>
                  <a:gd name="T45" fmla="*/ 48 h 69"/>
                  <a:gd name="T46" fmla="*/ 0 w 43"/>
                  <a:gd name="T47" fmla="*/ 57 h 69"/>
                  <a:gd name="T48" fmla="*/ 4 w 43"/>
                  <a:gd name="T49" fmla="*/ 65 h 69"/>
                  <a:gd name="T50" fmla="*/ 20 w 43"/>
                  <a:gd name="T51" fmla="*/ 69 h 69"/>
                  <a:gd name="T52" fmla="*/ 43 w 43"/>
                  <a:gd name="T53" fmla="*/ 57 h 69"/>
                  <a:gd name="T54" fmla="*/ 40 w 43"/>
                  <a:gd name="T55" fmla="*/ 50 h 69"/>
                  <a:gd name="T56" fmla="*/ 34 w 43"/>
                  <a:gd name="T57" fmla="*/ 46 h 69"/>
                  <a:gd name="T58" fmla="*/ 14 w 43"/>
                  <a:gd name="T59" fmla="*/ 14 h 69"/>
                  <a:gd name="T60" fmla="*/ 21 w 43"/>
                  <a:gd name="T61" fmla="*/ 11 h 69"/>
                  <a:gd name="T62" fmla="*/ 28 w 43"/>
                  <a:gd name="T63" fmla="*/ 14 h 69"/>
                  <a:gd name="T64" fmla="*/ 30 w 43"/>
                  <a:gd name="T65" fmla="*/ 22 h 69"/>
                  <a:gd name="T66" fmla="*/ 27 w 43"/>
                  <a:gd name="T67" fmla="*/ 29 h 69"/>
                  <a:gd name="T68" fmla="*/ 20 w 43"/>
                  <a:gd name="T69" fmla="*/ 31 h 69"/>
                  <a:gd name="T70" fmla="*/ 13 w 43"/>
                  <a:gd name="T71" fmla="*/ 28 h 69"/>
                  <a:gd name="T72" fmla="*/ 10 w 43"/>
                  <a:gd name="T73" fmla="*/ 21 h 69"/>
                  <a:gd name="T74" fmla="*/ 14 w 43"/>
                  <a:gd name="T75" fmla="*/ 14 h 69"/>
                  <a:gd name="T76" fmla="*/ 31 w 43"/>
                  <a:gd name="T77" fmla="*/ 62 h 69"/>
                  <a:gd name="T78" fmla="*/ 21 w 43"/>
                  <a:gd name="T79" fmla="*/ 64 h 69"/>
                  <a:gd name="T80" fmla="*/ 10 w 43"/>
                  <a:gd name="T81" fmla="*/ 62 h 69"/>
                  <a:gd name="T82" fmla="*/ 6 w 43"/>
                  <a:gd name="T83" fmla="*/ 56 h 69"/>
                  <a:gd name="T84" fmla="*/ 11 w 43"/>
                  <a:gd name="T85" fmla="*/ 50 h 69"/>
                  <a:gd name="T86" fmla="*/ 22 w 43"/>
                  <a:gd name="T87" fmla="*/ 51 h 69"/>
                  <a:gd name="T88" fmla="*/ 31 w 43"/>
                  <a:gd name="T89" fmla="*/ 52 h 69"/>
                  <a:gd name="T90" fmla="*/ 35 w 43"/>
                  <a:gd name="T91" fmla="*/ 53 h 69"/>
                  <a:gd name="T92" fmla="*/ 36 w 43"/>
                  <a:gd name="T93" fmla="*/ 57 h 69"/>
                  <a:gd name="T94" fmla="*/ 31 w 43"/>
                  <a:gd name="T95" fmla="*/ 62 h 6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3"/>
                  <a:gd name="T145" fmla="*/ 0 h 69"/>
                  <a:gd name="T146" fmla="*/ 43 w 43"/>
                  <a:gd name="T147" fmla="*/ 69 h 6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3" h="69">
                    <a:moveTo>
                      <a:pt x="34" y="46"/>
                    </a:moveTo>
                    <a:cubicBezTo>
                      <a:pt x="32" y="45"/>
                      <a:pt x="28" y="45"/>
                      <a:pt x="23" y="45"/>
                    </a:cubicBezTo>
                    <a:cubicBezTo>
                      <a:pt x="17" y="44"/>
                      <a:pt x="13" y="44"/>
                      <a:pt x="11" y="43"/>
                    </a:cubicBezTo>
                    <a:cubicBezTo>
                      <a:pt x="10" y="43"/>
                      <a:pt x="9" y="42"/>
                      <a:pt x="9" y="40"/>
                    </a:cubicBezTo>
                    <a:cubicBezTo>
                      <a:pt x="9" y="39"/>
                      <a:pt x="10" y="38"/>
                      <a:pt x="11" y="37"/>
                    </a:cubicBezTo>
                    <a:cubicBezTo>
                      <a:pt x="12" y="36"/>
                      <a:pt x="13" y="36"/>
                      <a:pt x="14" y="36"/>
                    </a:cubicBezTo>
                    <a:cubicBezTo>
                      <a:pt x="14" y="36"/>
                      <a:pt x="15" y="36"/>
                      <a:pt x="17" y="36"/>
                    </a:cubicBezTo>
                    <a:cubicBezTo>
                      <a:pt x="18" y="36"/>
                      <a:pt x="19" y="37"/>
                      <a:pt x="20" y="37"/>
                    </a:cubicBezTo>
                    <a:cubicBezTo>
                      <a:pt x="25" y="37"/>
                      <a:pt x="29" y="35"/>
                      <a:pt x="32" y="32"/>
                    </a:cubicBezTo>
                    <a:cubicBezTo>
                      <a:pt x="36" y="30"/>
                      <a:pt x="37" y="26"/>
                      <a:pt x="37" y="22"/>
                    </a:cubicBezTo>
                    <a:cubicBezTo>
                      <a:pt x="37" y="18"/>
                      <a:pt x="36" y="14"/>
                      <a:pt x="33" y="11"/>
                    </a:cubicBezTo>
                    <a:cubicBezTo>
                      <a:pt x="34" y="9"/>
                      <a:pt x="34" y="8"/>
                      <a:pt x="35" y="7"/>
                    </a:cubicBezTo>
                    <a:cubicBezTo>
                      <a:pt x="37" y="6"/>
                      <a:pt x="39" y="6"/>
                      <a:pt x="42" y="6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7" y="0"/>
                      <a:pt x="35" y="1"/>
                      <a:pt x="33" y="2"/>
                    </a:cubicBezTo>
                    <a:cubicBezTo>
                      <a:pt x="31" y="3"/>
                      <a:pt x="30" y="5"/>
                      <a:pt x="30" y="8"/>
                    </a:cubicBezTo>
                    <a:cubicBezTo>
                      <a:pt x="27" y="7"/>
                      <a:pt x="24" y="6"/>
                      <a:pt x="21" y="6"/>
                    </a:cubicBezTo>
                    <a:cubicBezTo>
                      <a:pt x="16" y="6"/>
                      <a:pt x="12" y="7"/>
                      <a:pt x="8" y="10"/>
                    </a:cubicBezTo>
                    <a:cubicBezTo>
                      <a:pt x="5" y="13"/>
                      <a:pt x="3" y="16"/>
                      <a:pt x="3" y="21"/>
                    </a:cubicBezTo>
                    <a:cubicBezTo>
                      <a:pt x="3" y="26"/>
                      <a:pt x="5" y="30"/>
                      <a:pt x="9" y="33"/>
                    </a:cubicBezTo>
                    <a:cubicBezTo>
                      <a:pt x="5" y="35"/>
                      <a:pt x="2" y="37"/>
                      <a:pt x="2" y="41"/>
                    </a:cubicBezTo>
                    <a:cubicBezTo>
                      <a:pt x="2" y="44"/>
                      <a:pt x="4" y="46"/>
                      <a:pt x="7" y="48"/>
                    </a:cubicBezTo>
                    <a:cubicBezTo>
                      <a:pt x="2" y="49"/>
                      <a:pt x="0" y="52"/>
                      <a:pt x="0" y="57"/>
                    </a:cubicBezTo>
                    <a:cubicBezTo>
                      <a:pt x="0" y="60"/>
                      <a:pt x="1" y="63"/>
                      <a:pt x="4" y="65"/>
                    </a:cubicBezTo>
                    <a:cubicBezTo>
                      <a:pt x="8" y="68"/>
                      <a:pt x="13" y="69"/>
                      <a:pt x="20" y="69"/>
                    </a:cubicBezTo>
                    <a:cubicBezTo>
                      <a:pt x="35" y="69"/>
                      <a:pt x="43" y="65"/>
                      <a:pt x="43" y="57"/>
                    </a:cubicBezTo>
                    <a:cubicBezTo>
                      <a:pt x="43" y="54"/>
                      <a:pt x="42" y="52"/>
                      <a:pt x="40" y="50"/>
                    </a:cubicBezTo>
                    <a:cubicBezTo>
                      <a:pt x="39" y="48"/>
                      <a:pt x="37" y="46"/>
                      <a:pt x="34" y="46"/>
                    </a:cubicBezTo>
                    <a:close/>
                    <a:moveTo>
                      <a:pt x="14" y="14"/>
                    </a:moveTo>
                    <a:cubicBezTo>
                      <a:pt x="16" y="12"/>
                      <a:pt x="18" y="11"/>
                      <a:pt x="21" y="11"/>
                    </a:cubicBezTo>
                    <a:cubicBezTo>
                      <a:pt x="23" y="11"/>
                      <a:pt x="26" y="12"/>
                      <a:pt x="28" y="14"/>
                    </a:cubicBezTo>
                    <a:cubicBezTo>
                      <a:pt x="29" y="16"/>
                      <a:pt x="30" y="19"/>
                      <a:pt x="30" y="22"/>
                    </a:cubicBezTo>
                    <a:cubicBezTo>
                      <a:pt x="30" y="25"/>
                      <a:pt x="29" y="27"/>
                      <a:pt x="27" y="29"/>
                    </a:cubicBezTo>
                    <a:cubicBezTo>
                      <a:pt x="25" y="30"/>
                      <a:pt x="23" y="31"/>
                      <a:pt x="20" y="31"/>
                    </a:cubicBezTo>
                    <a:cubicBezTo>
                      <a:pt x="17" y="31"/>
                      <a:pt x="15" y="30"/>
                      <a:pt x="13" y="28"/>
                    </a:cubicBezTo>
                    <a:cubicBezTo>
                      <a:pt x="11" y="27"/>
                      <a:pt x="10" y="24"/>
                      <a:pt x="10" y="21"/>
                    </a:cubicBezTo>
                    <a:cubicBezTo>
                      <a:pt x="10" y="18"/>
                      <a:pt x="11" y="16"/>
                      <a:pt x="14" y="14"/>
                    </a:cubicBezTo>
                    <a:close/>
                    <a:moveTo>
                      <a:pt x="31" y="62"/>
                    </a:moveTo>
                    <a:cubicBezTo>
                      <a:pt x="28" y="63"/>
                      <a:pt x="24" y="64"/>
                      <a:pt x="21" y="64"/>
                    </a:cubicBezTo>
                    <a:cubicBezTo>
                      <a:pt x="16" y="64"/>
                      <a:pt x="13" y="63"/>
                      <a:pt x="10" y="62"/>
                    </a:cubicBezTo>
                    <a:cubicBezTo>
                      <a:pt x="8" y="60"/>
                      <a:pt x="6" y="58"/>
                      <a:pt x="6" y="56"/>
                    </a:cubicBezTo>
                    <a:cubicBezTo>
                      <a:pt x="6" y="53"/>
                      <a:pt x="8" y="51"/>
                      <a:pt x="11" y="50"/>
                    </a:cubicBezTo>
                    <a:cubicBezTo>
                      <a:pt x="14" y="50"/>
                      <a:pt x="17" y="51"/>
                      <a:pt x="22" y="51"/>
                    </a:cubicBezTo>
                    <a:cubicBezTo>
                      <a:pt x="26" y="51"/>
                      <a:pt x="29" y="51"/>
                      <a:pt x="31" y="52"/>
                    </a:cubicBezTo>
                    <a:cubicBezTo>
                      <a:pt x="32" y="52"/>
                      <a:pt x="34" y="52"/>
                      <a:pt x="35" y="53"/>
                    </a:cubicBezTo>
                    <a:cubicBezTo>
                      <a:pt x="36" y="54"/>
                      <a:pt x="36" y="55"/>
                      <a:pt x="36" y="57"/>
                    </a:cubicBezTo>
                    <a:cubicBezTo>
                      <a:pt x="36" y="59"/>
                      <a:pt x="34" y="61"/>
                      <a:pt x="3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 69"/>
              <p:cNvSpPr>
                <a:spLocks noEditPoints="1" noChangeArrowheads="1"/>
              </p:cNvSpPr>
              <p:nvPr/>
            </p:nvSpPr>
            <p:spPr bwMode="auto">
              <a:xfrm>
                <a:off x="3006725" y="2719388"/>
                <a:ext cx="150813" cy="176213"/>
              </a:xfrm>
              <a:custGeom>
                <a:avLst/>
                <a:gdLst>
                  <a:gd name="T0" fmla="*/ 21 w 40"/>
                  <a:gd name="T1" fmla="*/ 41 h 47"/>
                  <a:gd name="T2" fmla="*/ 12 w 40"/>
                  <a:gd name="T3" fmla="*/ 38 h 47"/>
                  <a:gd name="T4" fmla="*/ 8 w 40"/>
                  <a:gd name="T5" fmla="*/ 24 h 47"/>
                  <a:gd name="T6" fmla="*/ 40 w 40"/>
                  <a:gd name="T7" fmla="*/ 25 h 47"/>
                  <a:gd name="T8" fmla="*/ 35 w 40"/>
                  <a:gd name="T9" fmla="*/ 6 h 47"/>
                  <a:gd name="T10" fmla="*/ 21 w 40"/>
                  <a:gd name="T11" fmla="*/ 0 h 47"/>
                  <a:gd name="T12" fmla="*/ 6 w 40"/>
                  <a:gd name="T13" fmla="*/ 6 h 47"/>
                  <a:gd name="T14" fmla="*/ 0 w 40"/>
                  <a:gd name="T15" fmla="*/ 23 h 47"/>
                  <a:gd name="T16" fmla="*/ 5 w 40"/>
                  <a:gd name="T17" fmla="*/ 40 h 47"/>
                  <a:gd name="T18" fmla="*/ 20 w 40"/>
                  <a:gd name="T19" fmla="*/ 47 h 47"/>
                  <a:gd name="T20" fmla="*/ 32 w 40"/>
                  <a:gd name="T21" fmla="*/ 44 h 47"/>
                  <a:gd name="T22" fmla="*/ 39 w 40"/>
                  <a:gd name="T23" fmla="*/ 34 h 47"/>
                  <a:gd name="T24" fmla="*/ 33 w 40"/>
                  <a:gd name="T25" fmla="*/ 33 h 47"/>
                  <a:gd name="T26" fmla="*/ 21 w 40"/>
                  <a:gd name="T27" fmla="*/ 41 h 47"/>
                  <a:gd name="T28" fmla="*/ 12 w 40"/>
                  <a:gd name="T29" fmla="*/ 9 h 47"/>
                  <a:gd name="T30" fmla="*/ 21 w 40"/>
                  <a:gd name="T31" fmla="*/ 5 h 47"/>
                  <a:gd name="T32" fmla="*/ 28 w 40"/>
                  <a:gd name="T33" fmla="*/ 7 h 47"/>
                  <a:gd name="T34" fmla="*/ 32 w 40"/>
                  <a:gd name="T35" fmla="*/ 12 h 47"/>
                  <a:gd name="T36" fmla="*/ 33 w 40"/>
                  <a:gd name="T37" fmla="*/ 19 h 47"/>
                  <a:gd name="T38" fmla="*/ 8 w 40"/>
                  <a:gd name="T39" fmla="*/ 19 h 47"/>
                  <a:gd name="T40" fmla="*/ 12 w 40"/>
                  <a:gd name="T41" fmla="*/ 9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47"/>
                  <a:gd name="T65" fmla="*/ 40 w 40"/>
                  <a:gd name="T66" fmla="*/ 47 h 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47">
                    <a:moveTo>
                      <a:pt x="21" y="41"/>
                    </a:moveTo>
                    <a:cubicBezTo>
                      <a:pt x="17" y="41"/>
                      <a:pt x="14" y="40"/>
                      <a:pt x="12" y="38"/>
                    </a:cubicBezTo>
                    <a:cubicBezTo>
                      <a:pt x="9" y="35"/>
                      <a:pt x="8" y="31"/>
                      <a:pt x="8" y="24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16"/>
                      <a:pt x="39" y="10"/>
                      <a:pt x="35" y="6"/>
                    </a:cubicBezTo>
                    <a:cubicBezTo>
                      <a:pt x="32" y="2"/>
                      <a:pt x="27" y="0"/>
                      <a:pt x="21" y="0"/>
                    </a:cubicBezTo>
                    <a:cubicBezTo>
                      <a:pt x="15" y="0"/>
                      <a:pt x="10" y="2"/>
                      <a:pt x="6" y="6"/>
                    </a:cubicBezTo>
                    <a:cubicBezTo>
                      <a:pt x="2" y="11"/>
                      <a:pt x="0" y="16"/>
                      <a:pt x="0" y="23"/>
                    </a:cubicBezTo>
                    <a:cubicBezTo>
                      <a:pt x="0" y="30"/>
                      <a:pt x="2" y="36"/>
                      <a:pt x="5" y="40"/>
                    </a:cubicBezTo>
                    <a:cubicBezTo>
                      <a:pt x="9" y="45"/>
                      <a:pt x="14" y="47"/>
                      <a:pt x="20" y="47"/>
                    </a:cubicBezTo>
                    <a:cubicBezTo>
                      <a:pt x="25" y="47"/>
                      <a:pt x="29" y="46"/>
                      <a:pt x="32" y="44"/>
                    </a:cubicBezTo>
                    <a:cubicBezTo>
                      <a:pt x="36" y="41"/>
                      <a:pt x="38" y="38"/>
                      <a:pt x="39" y="34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0" y="39"/>
                      <a:pt x="26" y="42"/>
                      <a:pt x="21" y="41"/>
                    </a:cubicBezTo>
                    <a:close/>
                    <a:moveTo>
                      <a:pt x="12" y="9"/>
                    </a:moveTo>
                    <a:cubicBezTo>
                      <a:pt x="15" y="6"/>
                      <a:pt x="18" y="5"/>
                      <a:pt x="21" y="5"/>
                    </a:cubicBezTo>
                    <a:cubicBezTo>
                      <a:pt x="24" y="5"/>
                      <a:pt x="26" y="6"/>
                      <a:pt x="28" y="7"/>
                    </a:cubicBezTo>
                    <a:cubicBezTo>
                      <a:pt x="30" y="9"/>
                      <a:pt x="31" y="11"/>
                      <a:pt x="32" y="12"/>
                    </a:cubicBezTo>
                    <a:cubicBezTo>
                      <a:pt x="32" y="14"/>
                      <a:pt x="33" y="17"/>
                      <a:pt x="3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5"/>
                      <a:pt x="10" y="11"/>
                      <a:pt x="1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70"/>
              <p:cNvSpPr>
                <a:spLocks noChangeArrowheads="1"/>
              </p:cNvSpPr>
              <p:nvPr/>
            </p:nvSpPr>
            <p:spPr bwMode="auto">
              <a:xfrm>
                <a:off x="1503363" y="836613"/>
                <a:ext cx="161925" cy="200025"/>
              </a:xfrm>
              <a:custGeom>
                <a:avLst/>
                <a:gdLst>
                  <a:gd name="T0" fmla="*/ 27 w 43"/>
                  <a:gd name="T1" fmla="*/ 22 h 53"/>
                  <a:gd name="T2" fmla="*/ 18 w 43"/>
                  <a:gd name="T3" fmla="*/ 21 h 53"/>
                  <a:gd name="T4" fmla="*/ 10 w 43"/>
                  <a:gd name="T5" fmla="*/ 14 h 53"/>
                  <a:gd name="T6" fmla="*/ 13 w 43"/>
                  <a:gd name="T7" fmla="*/ 8 h 53"/>
                  <a:gd name="T8" fmla="*/ 21 w 43"/>
                  <a:gd name="T9" fmla="*/ 6 h 53"/>
                  <a:gd name="T10" fmla="*/ 33 w 43"/>
                  <a:gd name="T11" fmla="*/ 14 h 53"/>
                  <a:gd name="T12" fmla="*/ 41 w 43"/>
                  <a:gd name="T13" fmla="*/ 12 h 53"/>
                  <a:gd name="T14" fmla="*/ 20 w 43"/>
                  <a:gd name="T15" fmla="*/ 0 h 53"/>
                  <a:gd name="T16" fmla="*/ 7 w 43"/>
                  <a:gd name="T17" fmla="*/ 4 h 53"/>
                  <a:gd name="T18" fmla="*/ 2 w 43"/>
                  <a:gd name="T19" fmla="*/ 14 h 53"/>
                  <a:gd name="T20" fmla="*/ 6 w 43"/>
                  <a:gd name="T21" fmla="*/ 24 h 53"/>
                  <a:gd name="T22" fmla="*/ 15 w 43"/>
                  <a:gd name="T23" fmla="*/ 28 h 53"/>
                  <a:gd name="T24" fmla="*/ 26 w 43"/>
                  <a:gd name="T25" fmla="*/ 30 h 53"/>
                  <a:gd name="T26" fmla="*/ 35 w 43"/>
                  <a:gd name="T27" fmla="*/ 38 h 53"/>
                  <a:gd name="T28" fmla="*/ 31 w 43"/>
                  <a:gd name="T29" fmla="*/ 44 h 53"/>
                  <a:gd name="T30" fmla="*/ 23 w 43"/>
                  <a:gd name="T31" fmla="*/ 46 h 53"/>
                  <a:gd name="T32" fmla="*/ 7 w 43"/>
                  <a:gd name="T33" fmla="*/ 37 h 53"/>
                  <a:gd name="T34" fmla="*/ 0 w 43"/>
                  <a:gd name="T35" fmla="*/ 38 h 53"/>
                  <a:gd name="T36" fmla="*/ 22 w 43"/>
                  <a:gd name="T37" fmla="*/ 53 h 53"/>
                  <a:gd name="T38" fmla="*/ 37 w 43"/>
                  <a:gd name="T39" fmla="*/ 48 h 53"/>
                  <a:gd name="T40" fmla="*/ 43 w 43"/>
                  <a:gd name="T41" fmla="*/ 37 h 53"/>
                  <a:gd name="T42" fmla="*/ 27 w 43"/>
                  <a:gd name="T43" fmla="*/ 22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"/>
                  <a:gd name="T67" fmla="*/ 0 h 53"/>
                  <a:gd name="T68" fmla="*/ 43 w 43"/>
                  <a:gd name="T69" fmla="*/ 53 h 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" h="53">
                    <a:moveTo>
                      <a:pt x="27" y="22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13" y="20"/>
                      <a:pt x="10" y="17"/>
                      <a:pt x="10" y="14"/>
                    </a:cubicBezTo>
                    <a:cubicBezTo>
                      <a:pt x="10" y="11"/>
                      <a:pt x="11" y="9"/>
                      <a:pt x="13" y="8"/>
                    </a:cubicBezTo>
                    <a:cubicBezTo>
                      <a:pt x="15" y="7"/>
                      <a:pt x="18" y="6"/>
                      <a:pt x="21" y="6"/>
                    </a:cubicBezTo>
                    <a:cubicBezTo>
                      <a:pt x="27" y="6"/>
                      <a:pt x="31" y="9"/>
                      <a:pt x="33" y="1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8" y="4"/>
                      <a:pt x="31" y="0"/>
                      <a:pt x="20" y="0"/>
                    </a:cubicBezTo>
                    <a:cubicBezTo>
                      <a:pt x="15" y="0"/>
                      <a:pt x="10" y="1"/>
                      <a:pt x="7" y="4"/>
                    </a:cubicBezTo>
                    <a:cubicBezTo>
                      <a:pt x="4" y="7"/>
                      <a:pt x="2" y="10"/>
                      <a:pt x="2" y="14"/>
                    </a:cubicBezTo>
                    <a:cubicBezTo>
                      <a:pt x="2" y="18"/>
                      <a:pt x="3" y="21"/>
                      <a:pt x="6" y="24"/>
                    </a:cubicBezTo>
                    <a:cubicBezTo>
                      <a:pt x="8" y="26"/>
                      <a:pt x="11" y="27"/>
                      <a:pt x="15" y="2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2" y="31"/>
                      <a:pt x="35" y="34"/>
                      <a:pt x="35" y="38"/>
                    </a:cubicBezTo>
                    <a:cubicBezTo>
                      <a:pt x="35" y="40"/>
                      <a:pt x="33" y="42"/>
                      <a:pt x="31" y="44"/>
                    </a:cubicBezTo>
                    <a:cubicBezTo>
                      <a:pt x="29" y="45"/>
                      <a:pt x="26" y="46"/>
                      <a:pt x="23" y="46"/>
                    </a:cubicBezTo>
                    <a:cubicBezTo>
                      <a:pt x="14" y="46"/>
                      <a:pt x="9" y="43"/>
                      <a:pt x="7" y="3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" y="48"/>
                      <a:pt x="10" y="53"/>
                      <a:pt x="22" y="53"/>
                    </a:cubicBezTo>
                    <a:cubicBezTo>
                      <a:pt x="28" y="53"/>
                      <a:pt x="33" y="51"/>
                      <a:pt x="37" y="48"/>
                    </a:cubicBezTo>
                    <a:cubicBezTo>
                      <a:pt x="41" y="45"/>
                      <a:pt x="43" y="42"/>
                      <a:pt x="43" y="37"/>
                    </a:cubicBezTo>
                    <a:cubicBezTo>
                      <a:pt x="43" y="29"/>
                      <a:pt x="38" y="24"/>
                      <a:pt x="2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71"/>
              <p:cNvSpPr>
                <a:spLocks noEditPoints="1" noChangeArrowheads="1"/>
              </p:cNvSpPr>
              <p:nvPr/>
            </p:nvSpPr>
            <p:spPr bwMode="auto">
              <a:xfrm>
                <a:off x="1687513" y="836613"/>
                <a:ext cx="165100" cy="200025"/>
              </a:xfrm>
              <a:custGeom>
                <a:avLst/>
                <a:gdLst>
                  <a:gd name="T0" fmla="*/ 43 w 44"/>
                  <a:gd name="T1" fmla="*/ 20 h 53"/>
                  <a:gd name="T2" fmla="*/ 39 w 44"/>
                  <a:gd name="T3" fmla="*/ 4 h 53"/>
                  <a:gd name="T4" fmla="*/ 24 w 44"/>
                  <a:gd name="T5" fmla="*/ 0 h 53"/>
                  <a:gd name="T6" fmla="*/ 2 w 44"/>
                  <a:gd name="T7" fmla="*/ 14 h 53"/>
                  <a:gd name="T8" fmla="*/ 9 w 44"/>
                  <a:gd name="T9" fmla="*/ 15 h 53"/>
                  <a:gd name="T10" fmla="*/ 23 w 44"/>
                  <a:gd name="T11" fmla="*/ 6 h 53"/>
                  <a:gd name="T12" fmla="*/ 30 w 44"/>
                  <a:gd name="T13" fmla="*/ 7 h 53"/>
                  <a:gd name="T14" fmla="*/ 34 w 44"/>
                  <a:gd name="T15" fmla="*/ 12 h 53"/>
                  <a:gd name="T16" fmla="*/ 35 w 44"/>
                  <a:gd name="T17" fmla="*/ 20 h 53"/>
                  <a:gd name="T18" fmla="*/ 29 w 44"/>
                  <a:gd name="T19" fmla="*/ 20 h 53"/>
                  <a:gd name="T20" fmla="*/ 7 w 44"/>
                  <a:gd name="T21" fmla="*/ 25 h 53"/>
                  <a:gd name="T22" fmla="*/ 0 w 44"/>
                  <a:gd name="T23" fmla="*/ 37 h 53"/>
                  <a:gd name="T24" fmla="*/ 5 w 44"/>
                  <a:gd name="T25" fmla="*/ 48 h 53"/>
                  <a:gd name="T26" fmla="*/ 18 w 44"/>
                  <a:gd name="T27" fmla="*/ 53 h 53"/>
                  <a:gd name="T28" fmla="*/ 35 w 44"/>
                  <a:gd name="T29" fmla="*/ 42 h 53"/>
                  <a:gd name="T30" fmla="*/ 36 w 44"/>
                  <a:gd name="T31" fmla="*/ 51 h 53"/>
                  <a:gd name="T32" fmla="*/ 44 w 44"/>
                  <a:gd name="T33" fmla="*/ 51 h 53"/>
                  <a:gd name="T34" fmla="*/ 43 w 44"/>
                  <a:gd name="T35" fmla="*/ 41 h 53"/>
                  <a:gd name="T36" fmla="*/ 43 w 44"/>
                  <a:gd name="T37" fmla="*/ 20 h 53"/>
                  <a:gd name="T38" fmla="*/ 31 w 44"/>
                  <a:gd name="T39" fmla="*/ 41 h 53"/>
                  <a:gd name="T40" fmla="*/ 19 w 44"/>
                  <a:gd name="T41" fmla="*/ 47 h 53"/>
                  <a:gd name="T42" fmla="*/ 11 w 44"/>
                  <a:gd name="T43" fmla="*/ 44 h 53"/>
                  <a:gd name="T44" fmla="*/ 9 w 44"/>
                  <a:gd name="T45" fmla="*/ 38 h 53"/>
                  <a:gd name="T46" fmla="*/ 14 w 44"/>
                  <a:gd name="T47" fmla="*/ 29 h 53"/>
                  <a:gd name="T48" fmla="*/ 28 w 44"/>
                  <a:gd name="T49" fmla="*/ 26 h 53"/>
                  <a:gd name="T50" fmla="*/ 35 w 44"/>
                  <a:gd name="T51" fmla="*/ 26 h 53"/>
                  <a:gd name="T52" fmla="*/ 35 w 44"/>
                  <a:gd name="T53" fmla="*/ 29 h 53"/>
                  <a:gd name="T54" fmla="*/ 31 w 44"/>
                  <a:gd name="T55" fmla="*/ 41 h 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44"/>
                  <a:gd name="T85" fmla="*/ 0 h 53"/>
                  <a:gd name="T86" fmla="*/ 44 w 44"/>
                  <a:gd name="T87" fmla="*/ 53 h 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44" h="53">
                    <a:moveTo>
                      <a:pt x="43" y="20"/>
                    </a:moveTo>
                    <a:cubicBezTo>
                      <a:pt x="43" y="13"/>
                      <a:pt x="41" y="7"/>
                      <a:pt x="39" y="4"/>
                    </a:cubicBezTo>
                    <a:cubicBezTo>
                      <a:pt x="36" y="1"/>
                      <a:pt x="31" y="0"/>
                      <a:pt x="24" y="0"/>
                    </a:cubicBezTo>
                    <a:cubicBezTo>
                      <a:pt x="11" y="0"/>
                      <a:pt x="3" y="4"/>
                      <a:pt x="2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9"/>
                      <a:pt x="15" y="6"/>
                      <a:pt x="23" y="6"/>
                    </a:cubicBezTo>
                    <a:cubicBezTo>
                      <a:pt x="26" y="6"/>
                      <a:pt x="29" y="6"/>
                      <a:pt x="30" y="7"/>
                    </a:cubicBezTo>
                    <a:cubicBezTo>
                      <a:pt x="32" y="8"/>
                      <a:pt x="34" y="10"/>
                      <a:pt x="34" y="12"/>
                    </a:cubicBezTo>
                    <a:cubicBezTo>
                      <a:pt x="35" y="13"/>
                      <a:pt x="35" y="16"/>
                      <a:pt x="35" y="20"/>
                    </a:cubicBezTo>
                    <a:cubicBezTo>
                      <a:pt x="32" y="20"/>
                      <a:pt x="30" y="20"/>
                      <a:pt x="29" y="20"/>
                    </a:cubicBezTo>
                    <a:cubicBezTo>
                      <a:pt x="18" y="20"/>
                      <a:pt x="11" y="22"/>
                      <a:pt x="7" y="25"/>
                    </a:cubicBezTo>
                    <a:cubicBezTo>
                      <a:pt x="2" y="28"/>
                      <a:pt x="0" y="32"/>
                      <a:pt x="0" y="37"/>
                    </a:cubicBezTo>
                    <a:cubicBezTo>
                      <a:pt x="0" y="41"/>
                      <a:pt x="2" y="45"/>
                      <a:pt x="5" y="48"/>
                    </a:cubicBezTo>
                    <a:cubicBezTo>
                      <a:pt x="8" y="51"/>
                      <a:pt x="12" y="53"/>
                      <a:pt x="18" y="53"/>
                    </a:cubicBezTo>
                    <a:cubicBezTo>
                      <a:pt x="26" y="53"/>
                      <a:pt x="32" y="49"/>
                      <a:pt x="35" y="42"/>
                    </a:cubicBezTo>
                    <a:cubicBezTo>
                      <a:pt x="36" y="47"/>
                      <a:pt x="36" y="50"/>
                      <a:pt x="36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3" y="48"/>
                      <a:pt x="43" y="45"/>
                      <a:pt x="43" y="41"/>
                    </a:cubicBezTo>
                    <a:lnTo>
                      <a:pt x="43" y="20"/>
                    </a:lnTo>
                    <a:close/>
                    <a:moveTo>
                      <a:pt x="31" y="41"/>
                    </a:moveTo>
                    <a:cubicBezTo>
                      <a:pt x="28" y="45"/>
                      <a:pt x="24" y="47"/>
                      <a:pt x="19" y="47"/>
                    </a:cubicBezTo>
                    <a:cubicBezTo>
                      <a:pt x="16" y="47"/>
                      <a:pt x="13" y="46"/>
                      <a:pt x="11" y="44"/>
                    </a:cubicBezTo>
                    <a:cubicBezTo>
                      <a:pt x="10" y="42"/>
                      <a:pt x="9" y="40"/>
                      <a:pt x="9" y="38"/>
                    </a:cubicBezTo>
                    <a:cubicBezTo>
                      <a:pt x="9" y="34"/>
                      <a:pt x="10" y="31"/>
                      <a:pt x="14" y="29"/>
                    </a:cubicBezTo>
                    <a:cubicBezTo>
                      <a:pt x="17" y="27"/>
                      <a:pt x="22" y="26"/>
                      <a:pt x="28" y="26"/>
                    </a:cubicBezTo>
                    <a:cubicBezTo>
                      <a:pt x="30" y="26"/>
                      <a:pt x="32" y="26"/>
                      <a:pt x="35" y="26"/>
                    </a:cubicBezTo>
                    <a:cubicBezTo>
                      <a:pt x="35" y="27"/>
                      <a:pt x="35" y="28"/>
                      <a:pt x="35" y="29"/>
                    </a:cubicBezTo>
                    <a:cubicBezTo>
                      <a:pt x="35" y="34"/>
                      <a:pt x="34" y="38"/>
                      <a:pt x="3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Rectangle 72"/>
              <p:cNvSpPr>
                <a:spLocks noChangeArrowheads="1"/>
              </p:cNvSpPr>
              <p:nvPr/>
            </p:nvSpPr>
            <p:spPr bwMode="auto">
              <a:xfrm>
                <a:off x="1905000" y="773113"/>
                <a:ext cx="30163" cy="255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73"/>
              <p:cNvSpPr>
                <a:spLocks noEditPoints="1" noChangeArrowheads="1"/>
              </p:cNvSpPr>
              <p:nvPr/>
            </p:nvSpPr>
            <p:spPr bwMode="auto">
              <a:xfrm>
                <a:off x="1981200" y="836613"/>
                <a:ext cx="168275" cy="200025"/>
              </a:xfrm>
              <a:custGeom>
                <a:avLst/>
                <a:gdLst>
                  <a:gd name="T0" fmla="*/ 23 w 45"/>
                  <a:gd name="T1" fmla="*/ 46 h 53"/>
                  <a:gd name="T2" fmla="*/ 13 w 45"/>
                  <a:gd name="T3" fmla="*/ 42 h 53"/>
                  <a:gd name="T4" fmla="*/ 8 w 45"/>
                  <a:gd name="T5" fmla="*/ 27 h 53"/>
                  <a:gd name="T6" fmla="*/ 45 w 45"/>
                  <a:gd name="T7" fmla="*/ 27 h 53"/>
                  <a:gd name="T8" fmla="*/ 39 w 45"/>
                  <a:gd name="T9" fmla="*/ 6 h 53"/>
                  <a:gd name="T10" fmla="*/ 23 w 45"/>
                  <a:gd name="T11" fmla="*/ 0 h 53"/>
                  <a:gd name="T12" fmla="*/ 6 w 45"/>
                  <a:gd name="T13" fmla="*/ 7 h 53"/>
                  <a:gd name="T14" fmla="*/ 0 w 45"/>
                  <a:gd name="T15" fmla="*/ 26 h 53"/>
                  <a:gd name="T16" fmla="*/ 6 w 45"/>
                  <a:gd name="T17" fmla="*/ 45 h 53"/>
                  <a:gd name="T18" fmla="*/ 23 w 45"/>
                  <a:gd name="T19" fmla="*/ 53 h 53"/>
                  <a:gd name="T20" fmla="*/ 36 w 45"/>
                  <a:gd name="T21" fmla="*/ 48 h 53"/>
                  <a:gd name="T22" fmla="*/ 44 w 45"/>
                  <a:gd name="T23" fmla="*/ 38 h 53"/>
                  <a:gd name="T24" fmla="*/ 37 w 45"/>
                  <a:gd name="T25" fmla="*/ 36 h 53"/>
                  <a:gd name="T26" fmla="*/ 23 w 45"/>
                  <a:gd name="T27" fmla="*/ 46 h 53"/>
                  <a:gd name="T28" fmla="*/ 13 w 45"/>
                  <a:gd name="T29" fmla="*/ 10 h 53"/>
                  <a:gd name="T30" fmla="*/ 23 w 45"/>
                  <a:gd name="T31" fmla="*/ 6 h 53"/>
                  <a:gd name="T32" fmla="*/ 31 w 45"/>
                  <a:gd name="T33" fmla="*/ 8 h 53"/>
                  <a:gd name="T34" fmla="*/ 35 w 45"/>
                  <a:gd name="T35" fmla="*/ 14 h 53"/>
                  <a:gd name="T36" fmla="*/ 36 w 45"/>
                  <a:gd name="T37" fmla="*/ 21 h 53"/>
                  <a:gd name="T38" fmla="*/ 9 w 45"/>
                  <a:gd name="T39" fmla="*/ 21 h 53"/>
                  <a:gd name="T40" fmla="*/ 13 w 45"/>
                  <a:gd name="T41" fmla="*/ 1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5"/>
                  <a:gd name="T64" fmla="*/ 0 h 53"/>
                  <a:gd name="T65" fmla="*/ 45 w 45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5" h="53">
                    <a:moveTo>
                      <a:pt x="23" y="46"/>
                    </a:moveTo>
                    <a:cubicBezTo>
                      <a:pt x="20" y="46"/>
                      <a:pt x="16" y="45"/>
                      <a:pt x="13" y="42"/>
                    </a:cubicBezTo>
                    <a:cubicBezTo>
                      <a:pt x="10" y="39"/>
                      <a:pt x="8" y="34"/>
                      <a:pt x="8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18"/>
                      <a:pt x="43" y="11"/>
                      <a:pt x="39" y="6"/>
                    </a:cubicBezTo>
                    <a:cubicBezTo>
                      <a:pt x="35" y="2"/>
                      <a:pt x="30" y="0"/>
                      <a:pt x="23" y="0"/>
                    </a:cubicBezTo>
                    <a:cubicBezTo>
                      <a:pt x="16" y="0"/>
                      <a:pt x="11" y="2"/>
                      <a:pt x="6" y="7"/>
                    </a:cubicBezTo>
                    <a:cubicBezTo>
                      <a:pt x="2" y="12"/>
                      <a:pt x="0" y="18"/>
                      <a:pt x="0" y="26"/>
                    </a:cubicBezTo>
                    <a:cubicBezTo>
                      <a:pt x="0" y="34"/>
                      <a:pt x="2" y="40"/>
                      <a:pt x="6" y="45"/>
                    </a:cubicBezTo>
                    <a:cubicBezTo>
                      <a:pt x="10" y="50"/>
                      <a:pt x="16" y="53"/>
                      <a:pt x="23" y="53"/>
                    </a:cubicBezTo>
                    <a:cubicBezTo>
                      <a:pt x="28" y="53"/>
                      <a:pt x="32" y="51"/>
                      <a:pt x="36" y="48"/>
                    </a:cubicBezTo>
                    <a:cubicBezTo>
                      <a:pt x="40" y="46"/>
                      <a:pt x="43" y="42"/>
                      <a:pt x="44" y="3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4" y="43"/>
                      <a:pt x="30" y="46"/>
                      <a:pt x="23" y="46"/>
                    </a:cubicBezTo>
                    <a:close/>
                    <a:moveTo>
                      <a:pt x="13" y="10"/>
                    </a:moveTo>
                    <a:cubicBezTo>
                      <a:pt x="16" y="7"/>
                      <a:pt x="19" y="6"/>
                      <a:pt x="23" y="6"/>
                    </a:cubicBezTo>
                    <a:cubicBezTo>
                      <a:pt x="26" y="6"/>
                      <a:pt x="29" y="6"/>
                      <a:pt x="31" y="8"/>
                    </a:cubicBezTo>
                    <a:cubicBezTo>
                      <a:pt x="33" y="9"/>
                      <a:pt x="34" y="11"/>
                      <a:pt x="35" y="14"/>
                    </a:cubicBezTo>
                    <a:cubicBezTo>
                      <a:pt x="36" y="16"/>
                      <a:pt x="36" y="18"/>
                      <a:pt x="36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16"/>
                      <a:pt x="11" y="13"/>
                      <a:pt x="1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74"/>
              <p:cNvSpPr>
                <a:spLocks noChangeArrowheads="1"/>
              </p:cNvSpPr>
              <p:nvPr/>
            </p:nvSpPr>
            <p:spPr bwMode="auto">
              <a:xfrm>
                <a:off x="1671638" y="3271838"/>
                <a:ext cx="125413" cy="209550"/>
              </a:xfrm>
              <a:custGeom>
                <a:avLst/>
                <a:gdLst>
                  <a:gd name="T0" fmla="*/ 34 w 79"/>
                  <a:gd name="T1" fmla="*/ 132 h 132"/>
                  <a:gd name="T2" fmla="*/ 48 w 79"/>
                  <a:gd name="T3" fmla="*/ 130 h 132"/>
                  <a:gd name="T4" fmla="*/ 34 w 79"/>
                  <a:gd name="T5" fmla="*/ 76 h 132"/>
                  <a:gd name="T6" fmla="*/ 79 w 79"/>
                  <a:gd name="T7" fmla="*/ 62 h 132"/>
                  <a:gd name="T8" fmla="*/ 74 w 79"/>
                  <a:gd name="T9" fmla="*/ 52 h 132"/>
                  <a:gd name="T10" fmla="*/ 29 w 79"/>
                  <a:gd name="T11" fmla="*/ 64 h 132"/>
                  <a:gd name="T12" fmla="*/ 19 w 79"/>
                  <a:gd name="T13" fmla="*/ 28 h 132"/>
                  <a:gd name="T14" fmla="*/ 74 w 79"/>
                  <a:gd name="T15" fmla="*/ 12 h 132"/>
                  <a:gd name="T16" fmla="*/ 71 w 79"/>
                  <a:gd name="T17" fmla="*/ 0 h 132"/>
                  <a:gd name="T18" fmla="*/ 0 w 79"/>
                  <a:gd name="T19" fmla="*/ 21 h 132"/>
                  <a:gd name="T20" fmla="*/ 34 w 79"/>
                  <a:gd name="T21" fmla="*/ 132 h 1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"/>
                  <a:gd name="T34" fmla="*/ 0 h 132"/>
                  <a:gd name="T35" fmla="*/ 79 w 79"/>
                  <a:gd name="T36" fmla="*/ 132 h 1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" h="132">
                    <a:moveTo>
                      <a:pt x="34" y="132"/>
                    </a:moveTo>
                    <a:lnTo>
                      <a:pt x="48" y="130"/>
                    </a:lnTo>
                    <a:lnTo>
                      <a:pt x="34" y="76"/>
                    </a:lnTo>
                    <a:lnTo>
                      <a:pt x="79" y="62"/>
                    </a:lnTo>
                    <a:lnTo>
                      <a:pt x="74" y="52"/>
                    </a:lnTo>
                    <a:lnTo>
                      <a:pt x="29" y="64"/>
                    </a:lnTo>
                    <a:lnTo>
                      <a:pt x="19" y="28"/>
                    </a:lnTo>
                    <a:lnTo>
                      <a:pt x="74" y="12"/>
                    </a:lnTo>
                    <a:lnTo>
                      <a:pt x="71" y="0"/>
                    </a:lnTo>
                    <a:lnTo>
                      <a:pt x="0" y="21"/>
                    </a:lnTo>
                    <a:lnTo>
                      <a:pt x="34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75"/>
              <p:cNvSpPr>
                <a:spLocks noChangeArrowheads="1"/>
              </p:cNvSpPr>
              <p:nvPr/>
            </p:nvSpPr>
            <p:spPr bwMode="auto">
              <a:xfrm>
                <a:off x="1808163" y="3260725"/>
                <a:ext cx="30163" cy="25400"/>
              </a:xfrm>
              <a:custGeom>
                <a:avLst/>
                <a:gdLst>
                  <a:gd name="T0" fmla="*/ 4 w 19"/>
                  <a:gd name="T1" fmla="*/ 16 h 16"/>
                  <a:gd name="T2" fmla="*/ 19 w 19"/>
                  <a:gd name="T3" fmla="*/ 14 h 16"/>
                  <a:gd name="T4" fmla="*/ 14 w 19"/>
                  <a:gd name="T5" fmla="*/ 0 h 16"/>
                  <a:gd name="T6" fmla="*/ 0 w 19"/>
                  <a:gd name="T7" fmla="*/ 2 h 16"/>
                  <a:gd name="T8" fmla="*/ 4 w 19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6"/>
                  <a:gd name="T17" fmla="*/ 19 w 19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6">
                    <a:moveTo>
                      <a:pt x="4" y="16"/>
                    </a:moveTo>
                    <a:lnTo>
                      <a:pt x="19" y="14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76"/>
              <p:cNvSpPr>
                <a:spLocks noChangeArrowheads="1"/>
              </p:cNvSpPr>
              <p:nvPr/>
            </p:nvSpPr>
            <p:spPr bwMode="auto">
              <a:xfrm>
                <a:off x="1822450" y="3305175"/>
                <a:ext cx="60325" cy="139700"/>
              </a:xfrm>
              <a:custGeom>
                <a:avLst/>
                <a:gdLst>
                  <a:gd name="T0" fmla="*/ 24 w 38"/>
                  <a:gd name="T1" fmla="*/ 88 h 88"/>
                  <a:gd name="T2" fmla="*/ 38 w 38"/>
                  <a:gd name="T3" fmla="*/ 83 h 88"/>
                  <a:gd name="T4" fmla="*/ 12 w 38"/>
                  <a:gd name="T5" fmla="*/ 0 h 88"/>
                  <a:gd name="T6" fmla="*/ 0 w 38"/>
                  <a:gd name="T7" fmla="*/ 5 h 88"/>
                  <a:gd name="T8" fmla="*/ 24 w 38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88"/>
                  <a:gd name="T17" fmla="*/ 38 w 3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88">
                    <a:moveTo>
                      <a:pt x="24" y="88"/>
                    </a:moveTo>
                    <a:lnTo>
                      <a:pt x="38" y="83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24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77"/>
              <p:cNvSpPr>
                <a:spLocks noChangeArrowheads="1"/>
              </p:cNvSpPr>
              <p:nvPr/>
            </p:nvSpPr>
            <p:spPr bwMode="auto">
              <a:xfrm>
                <a:off x="1882775" y="3268663"/>
                <a:ext cx="142875" cy="157163"/>
              </a:xfrm>
              <a:custGeom>
                <a:avLst/>
                <a:gdLst>
                  <a:gd name="T0" fmla="*/ 24 w 38"/>
                  <a:gd name="T1" fmla="*/ 1 h 42"/>
                  <a:gd name="T2" fmla="*/ 16 w 38"/>
                  <a:gd name="T3" fmla="*/ 1 h 42"/>
                  <a:gd name="T4" fmla="*/ 7 w 38"/>
                  <a:gd name="T5" fmla="*/ 12 h 42"/>
                  <a:gd name="T6" fmla="*/ 5 w 38"/>
                  <a:gd name="T7" fmla="*/ 5 h 42"/>
                  <a:gd name="T8" fmla="*/ 0 w 38"/>
                  <a:gd name="T9" fmla="*/ 7 h 42"/>
                  <a:gd name="T10" fmla="*/ 11 w 38"/>
                  <a:gd name="T11" fmla="*/ 42 h 42"/>
                  <a:gd name="T12" fmla="*/ 16 w 38"/>
                  <a:gd name="T13" fmla="*/ 41 h 42"/>
                  <a:gd name="T14" fmla="*/ 10 w 38"/>
                  <a:gd name="T15" fmla="*/ 21 h 42"/>
                  <a:gd name="T16" fmla="*/ 11 w 38"/>
                  <a:gd name="T17" fmla="*/ 12 h 42"/>
                  <a:gd name="T18" fmla="*/ 17 w 38"/>
                  <a:gd name="T19" fmla="*/ 6 h 42"/>
                  <a:gd name="T20" fmla="*/ 23 w 38"/>
                  <a:gd name="T21" fmla="*/ 7 h 42"/>
                  <a:gd name="T22" fmla="*/ 27 w 38"/>
                  <a:gd name="T23" fmla="*/ 13 h 42"/>
                  <a:gd name="T24" fmla="*/ 33 w 38"/>
                  <a:gd name="T25" fmla="*/ 36 h 42"/>
                  <a:gd name="T26" fmla="*/ 38 w 38"/>
                  <a:gd name="T27" fmla="*/ 34 h 42"/>
                  <a:gd name="T28" fmla="*/ 33 w 38"/>
                  <a:gd name="T29" fmla="*/ 14 h 42"/>
                  <a:gd name="T30" fmla="*/ 29 w 38"/>
                  <a:gd name="T31" fmla="*/ 5 h 42"/>
                  <a:gd name="T32" fmla="*/ 24 w 38"/>
                  <a:gd name="T33" fmla="*/ 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2"/>
                  <a:gd name="T53" fmla="*/ 38 w 38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2">
                    <a:moveTo>
                      <a:pt x="24" y="1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12" y="2"/>
                      <a:pt x="9" y="6"/>
                      <a:pt x="7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18"/>
                      <a:pt x="9" y="14"/>
                      <a:pt x="11" y="12"/>
                    </a:cubicBezTo>
                    <a:cubicBezTo>
                      <a:pt x="12" y="9"/>
                      <a:pt x="14" y="7"/>
                      <a:pt x="17" y="6"/>
                    </a:cubicBezTo>
                    <a:cubicBezTo>
                      <a:pt x="19" y="6"/>
                      <a:pt x="21" y="6"/>
                      <a:pt x="23" y="7"/>
                    </a:cubicBezTo>
                    <a:cubicBezTo>
                      <a:pt x="24" y="8"/>
                      <a:pt x="26" y="10"/>
                      <a:pt x="27" y="13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9"/>
                      <a:pt x="30" y="6"/>
                      <a:pt x="29" y="5"/>
                    </a:cubicBezTo>
                    <a:cubicBezTo>
                      <a:pt x="28" y="3"/>
                      <a:pt x="26" y="2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78"/>
              <p:cNvSpPr>
                <a:spLocks noEditPoints="1" noChangeArrowheads="1"/>
              </p:cNvSpPr>
              <p:nvPr/>
            </p:nvSpPr>
            <p:spPr bwMode="auto">
              <a:xfrm>
                <a:off x="2028825" y="3227388"/>
                <a:ext cx="142875" cy="153988"/>
              </a:xfrm>
              <a:custGeom>
                <a:avLst/>
                <a:gdLst>
                  <a:gd name="T0" fmla="*/ 31 w 38"/>
                  <a:gd name="T1" fmla="*/ 12 h 41"/>
                  <a:gd name="T2" fmla="*/ 25 w 38"/>
                  <a:gd name="T3" fmla="*/ 2 h 41"/>
                  <a:gd name="T4" fmla="*/ 13 w 38"/>
                  <a:gd name="T5" fmla="*/ 2 h 41"/>
                  <a:gd name="T6" fmla="*/ 1 w 38"/>
                  <a:gd name="T7" fmla="*/ 16 h 41"/>
                  <a:gd name="T8" fmla="*/ 6 w 38"/>
                  <a:gd name="T9" fmla="*/ 15 h 41"/>
                  <a:gd name="T10" fmla="*/ 14 w 38"/>
                  <a:gd name="T11" fmla="*/ 6 h 41"/>
                  <a:gd name="T12" fmla="*/ 20 w 38"/>
                  <a:gd name="T13" fmla="*/ 6 h 41"/>
                  <a:gd name="T14" fmla="*/ 23 w 38"/>
                  <a:gd name="T15" fmla="*/ 8 h 41"/>
                  <a:gd name="T16" fmla="*/ 26 w 38"/>
                  <a:gd name="T17" fmla="*/ 14 h 41"/>
                  <a:gd name="T18" fmla="*/ 21 w 38"/>
                  <a:gd name="T19" fmla="*/ 15 h 41"/>
                  <a:gd name="T20" fmla="*/ 7 w 38"/>
                  <a:gd name="T21" fmla="*/ 23 h 41"/>
                  <a:gd name="T22" fmla="*/ 5 w 38"/>
                  <a:gd name="T23" fmla="*/ 33 h 41"/>
                  <a:gd name="T24" fmla="*/ 10 w 38"/>
                  <a:gd name="T25" fmla="*/ 40 h 41"/>
                  <a:gd name="T26" fmla="*/ 20 w 38"/>
                  <a:gd name="T27" fmla="*/ 40 h 41"/>
                  <a:gd name="T28" fmla="*/ 30 w 38"/>
                  <a:gd name="T29" fmla="*/ 29 h 41"/>
                  <a:gd name="T30" fmla="*/ 33 w 38"/>
                  <a:gd name="T31" fmla="*/ 35 h 41"/>
                  <a:gd name="T32" fmla="*/ 38 w 38"/>
                  <a:gd name="T33" fmla="*/ 34 h 41"/>
                  <a:gd name="T34" fmla="*/ 35 w 38"/>
                  <a:gd name="T35" fmla="*/ 27 h 41"/>
                  <a:gd name="T36" fmla="*/ 31 w 38"/>
                  <a:gd name="T37" fmla="*/ 12 h 41"/>
                  <a:gd name="T38" fmla="*/ 27 w 38"/>
                  <a:gd name="T39" fmla="*/ 30 h 41"/>
                  <a:gd name="T40" fmla="*/ 20 w 38"/>
                  <a:gd name="T41" fmla="*/ 36 h 41"/>
                  <a:gd name="T42" fmla="*/ 14 w 38"/>
                  <a:gd name="T43" fmla="*/ 35 h 41"/>
                  <a:gd name="T44" fmla="*/ 10 w 38"/>
                  <a:gd name="T45" fmla="*/ 32 h 41"/>
                  <a:gd name="T46" fmla="*/ 12 w 38"/>
                  <a:gd name="T47" fmla="*/ 24 h 41"/>
                  <a:gd name="T48" fmla="*/ 22 w 38"/>
                  <a:gd name="T49" fmla="*/ 19 h 41"/>
                  <a:gd name="T50" fmla="*/ 27 w 38"/>
                  <a:gd name="T51" fmla="*/ 18 h 41"/>
                  <a:gd name="T52" fmla="*/ 28 w 38"/>
                  <a:gd name="T53" fmla="*/ 20 h 41"/>
                  <a:gd name="T54" fmla="*/ 27 w 38"/>
                  <a:gd name="T55" fmla="*/ 30 h 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8"/>
                  <a:gd name="T85" fmla="*/ 0 h 41"/>
                  <a:gd name="T86" fmla="*/ 38 w 38"/>
                  <a:gd name="T87" fmla="*/ 41 h 4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8" h="41">
                    <a:moveTo>
                      <a:pt x="31" y="12"/>
                    </a:moveTo>
                    <a:cubicBezTo>
                      <a:pt x="30" y="7"/>
                      <a:pt x="27" y="3"/>
                      <a:pt x="25" y="2"/>
                    </a:cubicBezTo>
                    <a:cubicBezTo>
                      <a:pt x="22" y="0"/>
                      <a:pt x="18" y="0"/>
                      <a:pt x="13" y="2"/>
                    </a:cubicBezTo>
                    <a:cubicBezTo>
                      <a:pt x="4" y="4"/>
                      <a:pt x="0" y="9"/>
                      <a:pt x="1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1"/>
                      <a:pt x="8" y="8"/>
                      <a:pt x="14" y="6"/>
                    </a:cubicBezTo>
                    <a:cubicBezTo>
                      <a:pt x="16" y="5"/>
                      <a:pt x="18" y="5"/>
                      <a:pt x="20" y="6"/>
                    </a:cubicBezTo>
                    <a:cubicBezTo>
                      <a:pt x="21" y="6"/>
                      <a:pt x="23" y="7"/>
                      <a:pt x="23" y="8"/>
                    </a:cubicBezTo>
                    <a:cubicBezTo>
                      <a:pt x="24" y="9"/>
                      <a:pt x="25" y="11"/>
                      <a:pt x="26" y="14"/>
                    </a:cubicBezTo>
                    <a:cubicBezTo>
                      <a:pt x="24" y="14"/>
                      <a:pt x="22" y="15"/>
                      <a:pt x="21" y="15"/>
                    </a:cubicBezTo>
                    <a:cubicBezTo>
                      <a:pt x="14" y="17"/>
                      <a:pt x="9" y="20"/>
                      <a:pt x="7" y="23"/>
                    </a:cubicBezTo>
                    <a:cubicBezTo>
                      <a:pt x="4" y="26"/>
                      <a:pt x="3" y="29"/>
                      <a:pt x="5" y="33"/>
                    </a:cubicBezTo>
                    <a:cubicBezTo>
                      <a:pt x="5" y="36"/>
                      <a:pt x="7" y="38"/>
                      <a:pt x="10" y="40"/>
                    </a:cubicBezTo>
                    <a:cubicBezTo>
                      <a:pt x="13" y="41"/>
                      <a:pt x="16" y="41"/>
                      <a:pt x="20" y="40"/>
                    </a:cubicBezTo>
                    <a:cubicBezTo>
                      <a:pt x="26" y="39"/>
                      <a:pt x="29" y="35"/>
                      <a:pt x="30" y="29"/>
                    </a:cubicBezTo>
                    <a:cubicBezTo>
                      <a:pt x="31" y="32"/>
                      <a:pt x="32" y="34"/>
                      <a:pt x="33" y="35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7" y="32"/>
                      <a:pt x="36" y="30"/>
                      <a:pt x="35" y="27"/>
                    </a:cubicBezTo>
                    <a:lnTo>
                      <a:pt x="31" y="12"/>
                    </a:lnTo>
                    <a:close/>
                    <a:moveTo>
                      <a:pt x="27" y="30"/>
                    </a:moveTo>
                    <a:cubicBezTo>
                      <a:pt x="26" y="33"/>
                      <a:pt x="23" y="35"/>
                      <a:pt x="20" y="36"/>
                    </a:cubicBezTo>
                    <a:cubicBezTo>
                      <a:pt x="17" y="36"/>
                      <a:pt x="15" y="36"/>
                      <a:pt x="14" y="35"/>
                    </a:cubicBezTo>
                    <a:cubicBezTo>
                      <a:pt x="12" y="35"/>
                      <a:pt x="11" y="33"/>
                      <a:pt x="10" y="32"/>
                    </a:cubicBezTo>
                    <a:cubicBezTo>
                      <a:pt x="10" y="29"/>
                      <a:pt x="10" y="26"/>
                      <a:pt x="12" y="24"/>
                    </a:cubicBezTo>
                    <a:cubicBezTo>
                      <a:pt x="14" y="22"/>
                      <a:pt x="17" y="20"/>
                      <a:pt x="22" y="19"/>
                    </a:cubicBezTo>
                    <a:cubicBezTo>
                      <a:pt x="23" y="19"/>
                      <a:pt x="25" y="18"/>
                      <a:pt x="27" y="18"/>
                    </a:cubicBezTo>
                    <a:cubicBezTo>
                      <a:pt x="27" y="19"/>
                      <a:pt x="28" y="20"/>
                      <a:pt x="28" y="20"/>
                    </a:cubicBezTo>
                    <a:cubicBezTo>
                      <a:pt x="29" y="23"/>
                      <a:pt x="28" y="27"/>
                      <a:pt x="2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79"/>
              <p:cNvSpPr>
                <a:spLocks noChangeArrowheads="1"/>
              </p:cNvSpPr>
              <p:nvPr/>
            </p:nvSpPr>
            <p:spPr bwMode="auto">
              <a:xfrm>
                <a:off x="2171700" y="3186113"/>
                <a:ext cx="142875" cy="157163"/>
              </a:xfrm>
              <a:custGeom>
                <a:avLst/>
                <a:gdLst>
                  <a:gd name="T0" fmla="*/ 24 w 38"/>
                  <a:gd name="T1" fmla="*/ 1 h 42"/>
                  <a:gd name="T2" fmla="*/ 16 w 38"/>
                  <a:gd name="T3" fmla="*/ 1 h 42"/>
                  <a:gd name="T4" fmla="*/ 7 w 38"/>
                  <a:gd name="T5" fmla="*/ 12 h 42"/>
                  <a:gd name="T6" fmla="*/ 5 w 38"/>
                  <a:gd name="T7" fmla="*/ 5 h 42"/>
                  <a:gd name="T8" fmla="*/ 0 w 38"/>
                  <a:gd name="T9" fmla="*/ 7 h 42"/>
                  <a:gd name="T10" fmla="*/ 10 w 38"/>
                  <a:gd name="T11" fmla="*/ 42 h 42"/>
                  <a:gd name="T12" fmla="*/ 16 w 38"/>
                  <a:gd name="T13" fmla="*/ 40 h 42"/>
                  <a:gd name="T14" fmla="*/ 10 w 38"/>
                  <a:gd name="T15" fmla="*/ 21 h 42"/>
                  <a:gd name="T16" fmla="*/ 11 w 38"/>
                  <a:gd name="T17" fmla="*/ 11 h 42"/>
                  <a:gd name="T18" fmla="*/ 17 w 38"/>
                  <a:gd name="T19" fmla="*/ 6 h 42"/>
                  <a:gd name="T20" fmla="*/ 22 w 38"/>
                  <a:gd name="T21" fmla="*/ 6 h 42"/>
                  <a:gd name="T22" fmla="*/ 27 w 38"/>
                  <a:gd name="T23" fmla="*/ 13 h 42"/>
                  <a:gd name="T24" fmla="*/ 33 w 38"/>
                  <a:gd name="T25" fmla="*/ 35 h 42"/>
                  <a:gd name="T26" fmla="*/ 38 w 38"/>
                  <a:gd name="T27" fmla="*/ 34 h 42"/>
                  <a:gd name="T28" fmla="*/ 32 w 38"/>
                  <a:gd name="T29" fmla="*/ 13 h 42"/>
                  <a:gd name="T30" fmla="*/ 29 w 38"/>
                  <a:gd name="T31" fmla="*/ 4 h 42"/>
                  <a:gd name="T32" fmla="*/ 24 w 38"/>
                  <a:gd name="T33" fmla="*/ 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2"/>
                  <a:gd name="T53" fmla="*/ 38 w 38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2">
                    <a:moveTo>
                      <a:pt x="24" y="1"/>
                    </a:moveTo>
                    <a:cubicBezTo>
                      <a:pt x="21" y="0"/>
                      <a:pt x="19" y="0"/>
                      <a:pt x="16" y="1"/>
                    </a:cubicBezTo>
                    <a:cubicBezTo>
                      <a:pt x="12" y="2"/>
                      <a:pt x="9" y="6"/>
                      <a:pt x="7" y="1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17"/>
                      <a:pt x="9" y="14"/>
                      <a:pt x="11" y="11"/>
                    </a:cubicBezTo>
                    <a:cubicBezTo>
                      <a:pt x="12" y="8"/>
                      <a:pt x="14" y="7"/>
                      <a:pt x="17" y="6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4" y="7"/>
                      <a:pt x="26" y="9"/>
                      <a:pt x="27" y="13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6"/>
                      <a:pt x="29" y="4"/>
                    </a:cubicBezTo>
                    <a:cubicBezTo>
                      <a:pt x="27" y="3"/>
                      <a:pt x="26" y="2"/>
                      <a:pt x="2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80"/>
              <p:cNvSpPr>
                <a:spLocks noChangeArrowheads="1"/>
              </p:cNvSpPr>
              <p:nvPr/>
            </p:nvSpPr>
            <p:spPr bwMode="auto">
              <a:xfrm>
                <a:off x="2322513" y="3148013"/>
                <a:ext cx="120650" cy="146050"/>
              </a:xfrm>
              <a:custGeom>
                <a:avLst/>
                <a:gdLst>
                  <a:gd name="T0" fmla="*/ 13 w 32"/>
                  <a:gd name="T1" fmla="*/ 5 h 39"/>
                  <a:gd name="T2" fmla="*/ 24 w 32"/>
                  <a:gd name="T3" fmla="*/ 11 h 39"/>
                  <a:gd name="T4" fmla="*/ 28 w 32"/>
                  <a:gd name="T5" fmla="*/ 9 h 39"/>
                  <a:gd name="T6" fmla="*/ 21 w 32"/>
                  <a:gd name="T7" fmla="*/ 1 h 39"/>
                  <a:gd name="T8" fmla="*/ 11 w 32"/>
                  <a:gd name="T9" fmla="*/ 1 h 39"/>
                  <a:gd name="T10" fmla="*/ 2 w 32"/>
                  <a:gd name="T11" fmla="*/ 9 h 39"/>
                  <a:gd name="T12" fmla="*/ 1 w 32"/>
                  <a:gd name="T13" fmla="*/ 24 h 39"/>
                  <a:gd name="T14" fmla="*/ 9 w 32"/>
                  <a:gd name="T15" fmla="*/ 36 h 39"/>
                  <a:gd name="T16" fmla="*/ 22 w 32"/>
                  <a:gd name="T17" fmla="*/ 38 h 39"/>
                  <a:gd name="T18" fmla="*/ 30 w 32"/>
                  <a:gd name="T19" fmla="*/ 32 h 39"/>
                  <a:gd name="T20" fmla="*/ 32 w 32"/>
                  <a:gd name="T21" fmla="*/ 22 h 39"/>
                  <a:gd name="T22" fmla="*/ 27 w 32"/>
                  <a:gd name="T23" fmla="*/ 22 h 39"/>
                  <a:gd name="T24" fmla="*/ 21 w 32"/>
                  <a:gd name="T25" fmla="*/ 33 h 39"/>
                  <a:gd name="T26" fmla="*/ 13 w 32"/>
                  <a:gd name="T27" fmla="*/ 32 h 39"/>
                  <a:gd name="T28" fmla="*/ 7 w 32"/>
                  <a:gd name="T29" fmla="*/ 22 h 39"/>
                  <a:gd name="T30" fmla="*/ 7 w 32"/>
                  <a:gd name="T31" fmla="*/ 11 h 39"/>
                  <a:gd name="T32" fmla="*/ 13 w 32"/>
                  <a:gd name="T33" fmla="*/ 5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39"/>
                  <a:gd name="T53" fmla="*/ 32 w 32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39">
                    <a:moveTo>
                      <a:pt x="13" y="5"/>
                    </a:moveTo>
                    <a:cubicBezTo>
                      <a:pt x="17" y="4"/>
                      <a:pt x="21" y="6"/>
                      <a:pt x="24" y="11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6"/>
                      <a:pt x="24" y="3"/>
                      <a:pt x="21" y="1"/>
                    </a:cubicBezTo>
                    <a:cubicBezTo>
                      <a:pt x="18" y="0"/>
                      <a:pt x="15" y="0"/>
                      <a:pt x="11" y="1"/>
                    </a:cubicBezTo>
                    <a:cubicBezTo>
                      <a:pt x="6" y="2"/>
                      <a:pt x="3" y="5"/>
                      <a:pt x="2" y="9"/>
                    </a:cubicBezTo>
                    <a:cubicBezTo>
                      <a:pt x="0" y="14"/>
                      <a:pt x="0" y="18"/>
                      <a:pt x="1" y="24"/>
                    </a:cubicBezTo>
                    <a:cubicBezTo>
                      <a:pt x="3" y="29"/>
                      <a:pt x="6" y="33"/>
                      <a:pt x="9" y="36"/>
                    </a:cubicBezTo>
                    <a:cubicBezTo>
                      <a:pt x="13" y="39"/>
                      <a:pt x="17" y="39"/>
                      <a:pt x="22" y="38"/>
                    </a:cubicBezTo>
                    <a:cubicBezTo>
                      <a:pt x="25" y="37"/>
                      <a:pt x="28" y="35"/>
                      <a:pt x="30" y="32"/>
                    </a:cubicBezTo>
                    <a:cubicBezTo>
                      <a:pt x="32" y="29"/>
                      <a:pt x="32" y="26"/>
                      <a:pt x="32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8"/>
                      <a:pt x="25" y="32"/>
                      <a:pt x="21" y="33"/>
                    </a:cubicBezTo>
                    <a:cubicBezTo>
                      <a:pt x="18" y="34"/>
                      <a:pt x="15" y="34"/>
                      <a:pt x="13" y="32"/>
                    </a:cubicBezTo>
                    <a:cubicBezTo>
                      <a:pt x="10" y="30"/>
                      <a:pt x="8" y="26"/>
                      <a:pt x="7" y="22"/>
                    </a:cubicBezTo>
                    <a:cubicBezTo>
                      <a:pt x="6" y="18"/>
                      <a:pt x="6" y="14"/>
                      <a:pt x="7" y="11"/>
                    </a:cubicBezTo>
                    <a:cubicBezTo>
                      <a:pt x="8" y="8"/>
                      <a:pt x="10" y="6"/>
                      <a:pt x="1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81"/>
              <p:cNvSpPr>
                <a:spLocks noEditPoints="1" noChangeArrowheads="1"/>
              </p:cNvSpPr>
              <p:nvPr/>
            </p:nvSpPr>
            <p:spPr bwMode="auto">
              <a:xfrm>
                <a:off x="2446338" y="3106738"/>
                <a:ext cx="134938" cy="150813"/>
              </a:xfrm>
              <a:custGeom>
                <a:avLst/>
                <a:gdLst>
                  <a:gd name="T0" fmla="*/ 23 w 36"/>
                  <a:gd name="T1" fmla="*/ 34 h 40"/>
                  <a:gd name="T2" fmla="*/ 15 w 36"/>
                  <a:gd name="T3" fmla="*/ 34 h 40"/>
                  <a:gd name="T4" fmla="*/ 8 w 36"/>
                  <a:gd name="T5" fmla="*/ 24 h 40"/>
                  <a:gd name="T6" fmla="*/ 34 w 36"/>
                  <a:gd name="T7" fmla="*/ 16 h 40"/>
                  <a:gd name="T8" fmla="*/ 25 w 36"/>
                  <a:gd name="T9" fmla="*/ 3 h 40"/>
                  <a:gd name="T10" fmla="*/ 13 w 36"/>
                  <a:gd name="T11" fmla="*/ 2 h 40"/>
                  <a:gd name="T12" fmla="*/ 3 w 36"/>
                  <a:gd name="T13" fmla="*/ 10 h 40"/>
                  <a:gd name="T14" fmla="*/ 2 w 36"/>
                  <a:gd name="T15" fmla="*/ 25 h 40"/>
                  <a:gd name="T16" fmla="*/ 10 w 36"/>
                  <a:gd name="T17" fmla="*/ 37 h 40"/>
                  <a:gd name="T18" fmla="*/ 24 w 36"/>
                  <a:gd name="T19" fmla="*/ 39 h 40"/>
                  <a:gd name="T20" fmla="*/ 32 w 36"/>
                  <a:gd name="T21" fmla="*/ 33 h 40"/>
                  <a:gd name="T22" fmla="*/ 36 w 36"/>
                  <a:gd name="T23" fmla="*/ 24 h 40"/>
                  <a:gd name="T24" fmla="*/ 30 w 36"/>
                  <a:gd name="T25" fmla="*/ 25 h 40"/>
                  <a:gd name="T26" fmla="*/ 23 w 36"/>
                  <a:gd name="T27" fmla="*/ 34 h 40"/>
                  <a:gd name="T28" fmla="*/ 8 w 36"/>
                  <a:gd name="T29" fmla="*/ 11 h 40"/>
                  <a:gd name="T30" fmla="*/ 14 w 36"/>
                  <a:gd name="T31" fmla="*/ 6 h 40"/>
                  <a:gd name="T32" fmla="*/ 20 w 36"/>
                  <a:gd name="T33" fmla="*/ 6 h 40"/>
                  <a:gd name="T34" fmla="*/ 24 w 36"/>
                  <a:gd name="T35" fmla="*/ 9 h 40"/>
                  <a:gd name="T36" fmla="*/ 27 w 36"/>
                  <a:gd name="T37" fmla="*/ 14 h 40"/>
                  <a:gd name="T38" fmla="*/ 7 w 36"/>
                  <a:gd name="T39" fmla="*/ 20 h 40"/>
                  <a:gd name="T40" fmla="*/ 8 w 36"/>
                  <a:gd name="T41" fmla="*/ 11 h 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"/>
                  <a:gd name="T64" fmla="*/ 0 h 40"/>
                  <a:gd name="T65" fmla="*/ 36 w 36"/>
                  <a:gd name="T66" fmla="*/ 40 h 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" h="40">
                    <a:moveTo>
                      <a:pt x="23" y="34"/>
                    </a:moveTo>
                    <a:cubicBezTo>
                      <a:pt x="20" y="35"/>
                      <a:pt x="17" y="35"/>
                      <a:pt x="15" y="34"/>
                    </a:cubicBezTo>
                    <a:cubicBezTo>
                      <a:pt x="12" y="32"/>
                      <a:pt x="10" y="29"/>
                      <a:pt x="8" y="24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0"/>
                      <a:pt x="29" y="6"/>
                      <a:pt x="25" y="3"/>
                    </a:cubicBezTo>
                    <a:cubicBezTo>
                      <a:pt x="22" y="1"/>
                      <a:pt x="17" y="0"/>
                      <a:pt x="13" y="2"/>
                    </a:cubicBezTo>
                    <a:cubicBezTo>
                      <a:pt x="8" y="3"/>
                      <a:pt x="5" y="6"/>
                      <a:pt x="3" y="10"/>
                    </a:cubicBezTo>
                    <a:cubicBezTo>
                      <a:pt x="1" y="15"/>
                      <a:pt x="0" y="20"/>
                      <a:pt x="2" y="25"/>
                    </a:cubicBezTo>
                    <a:cubicBezTo>
                      <a:pt x="4" y="31"/>
                      <a:pt x="6" y="35"/>
                      <a:pt x="10" y="37"/>
                    </a:cubicBezTo>
                    <a:cubicBezTo>
                      <a:pt x="14" y="40"/>
                      <a:pt x="19" y="40"/>
                      <a:pt x="24" y="39"/>
                    </a:cubicBezTo>
                    <a:cubicBezTo>
                      <a:pt x="27" y="38"/>
                      <a:pt x="30" y="36"/>
                      <a:pt x="32" y="33"/>
                    </a:cubicBezTo>
                    <a:cubicBezTo>
                      <a:pt x="34" y="30"/>
                      <a:pt x="35" y="27"/>
                      <a:pt x="36" y="24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30"/>
                      <a:pt x="27" y="33"/>
                      <a:pt x="23" y="34"/>
                    </a:cubicBezTo>
                    <a:close/>
                    <a:moveTo>
                      <a:pt x="8" y="11"/>
                    </a:moveTo>
                    <a:cubicBezTo>
                      <a:pt x="9" y="8"/>
                      <a:pt x="11" y="7"/>
                      <a:pt x="14" y="6"/>
                    </a:cubicBezTo>
                    <a:cubicBezTo>
                      <a:pt x="16" y="5"/>
                      <a:pt x="18" y="5"/>
                      <a:pt x="20" y="6"/>
                    </a:cubicBezTo>
                    <a:cubicBezTo>
                      <a:pt x="22" y="6"/>
                      <a:pt x="23" y="8"/>
                      <a:pt x="24" y="9"/>
                    </a:cubicBezTo>
                    <a:cubicBezTo>
                      <a:pt x="25" y="10"/>
                      <a:pt x="26" y="12"/>
                      <a:pt x="27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16"/>
                      <a:pt x="7" y="13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 82"/>
              <p:cNvSpPr>
                <a:spLocks noChangeArrowheads="1"/>
              </p:cNvSpPr>
              <p:nvPr/>
            </p:nvSpPr>
            <p:spPr bwMode="auto">
              <a:xfrm>
                <a:off x="2097088" y="2159000"/>
                <a:ext cx="60325" cy="65088"/>
              </a:xfrm>
              <a:custGeom>
                <a:avLst/>
                <a:gdLst>
                  <a:gd name="T0" fmla="*/ 2 w 38"/>
                  <a:gd name="T1" fmla="*/ 41 h 41"/>
                  <a:gd name="T2" fmla="*/ 38 w 38"/>
                  <a:gd name="T3" fmla="*/ 36 h 41"/>
                  <a:gd name="T4" fmla="*/ 35 w 38"/>
                  <a:gd name="T5" fmla="*/ 0 h 41"/>
                  <a:gd name="T6" fmla="*/ 0 w 38"/>
                  <a:gd name="T7" fmla="*/ 3 h 41"/>
                  <a:gd name="T8" fmla="*/ 2 w 3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41"/>
                  <a:gd name="T17" fmla="*/ 38 w 3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41">
                    <a:moveTo>
                      <a:pt x="2" y="41"/>
                    </a:moveTo>
                    <a:lnTo>
                      <a:pt x="38" y="36"/>
                    </a:lnTo>
                    <a:lnTo>
                      <a:pt x="35" y="0"/>
                    </a:lnTo>
                    <a:lnTo>
                      <a:pt x="0" y="3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83"/>
              <p:cNvSpPr>
                <a:spLocks noChangeArrowheads="1"/>
              </p:cNvSpPr>
              <p:nvPr/>
            </p:nvSpPr>
            <p:spPr bwMode="auto">
              <a:xfrm>
                <a:off x="2108200" y="2279650"/>
                <a:ext cx="82550" cy="342900"/>
              </a:xfrm>
              <a:custGeom>
                <a:avLst/>
                <a:gdLst>
                  <a:gd name="T0" fmla="*/ 19 w 52"/>
                  <a:gd name="T1" fmla="*/ 216 h 216"/>
                  <a:gd name="T2" fmla="*/ 52 w 52"/>
                  <a:gd name="T3" fmla="*/ 213 h 216"/>
                  <a:gd name="T4" fmla="*/ 33 w 52"/>
                  <a:gd name="T5" fmla="*/ 0 h 216"/>
                  <a:gd name="T6" fmla="*/ 0 w 52"/>
                  <a:gd name="T7" fmla="*/ 3 h 216"/>
                  <a:gd name="T8" fmla="*/ 19 w 52"/>
                  <a:gd name="T9" fmla="*/ 216 h 2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"/>
                  <a:gd name="T16" fmla="*/ 0 h 216"/>
                  <a:gd name="T17" fmla="*/ 52 w 52"/>
                  <a:gd name="T18" fmla="*/ 216 h 2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" h="216">
                    <a:moveTo>
                      <a:pt x="19" y="216"/>
                    </a:moveTo>
                    <a:lnTo>
                      <a:pt x="52" y="213"/>
                    </a:lnTo>
                    <a:lnTo>
                      <a:pt x="33" y="0"/>
                    </a:lnTo>
                    <a:lnTo>
                      <a:pt x="0" y="3"/>
                    </a:lnTo>
                    <a:lnTo>
                      <a:pt x="19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Freeform 84"/>
              <p:cNvSpPr>
                <a:spLocks noEditPoints="1" noChangeArrowheads="1"/>
              </p:cNvSpPr>
              <p:nvPr/>
            </p:nvSpPr>
            <p:spPr bwMode="auto">
              <a:xfrm>
                <a:off x="2251075" y="2125663"/>
                <a:ext cx="312738" cy="484188"/>
              </a:xfrm>
              <a:custGeom>
                <a:avLst/>
                <a:gdLst>
                  <a:gd name="T0" fmla="*/ 62 w 83"/>
                  <a:gd name="T1" fmla="*/ 45 h 129"/>
                  <a:gd name="T2" fmla="*/ 34 w 83"/>
                  <a:gd name="T3" fmla="*/ 33 h 129"/>
                  <a:gd name="T4" fmla="*/ 8 w 83"/>
                  <a:gd name="T5" fmla="*/ 49 h 129"/>
                  <a:gd name="T6" fmla="*/ 1 w 83"/>
                  <a:gd name="T7" fmla="*/ 85 h 129"/>
                  <a:gd name="T8" fmla="*/ 15 w 83"/>
                  <a:gd name="T9" fmla="*/ 117 h 129"/>
                  <a:gd name="T10" fmla="*/ 42 w 83"/>
                  <a:gd name="T11" fmla="*/ 128 h 129"/>
                  <a:gd name="T12" fmla="*/ 69 w 83"/>
                  <a:gd name="T13" fmla="*/ 108 h 129"/>
                  <a:gd name="T14" fmla="*/ 70 w 83"/>
                  <a:gd name="T15" fmla="*/ 123 h 129"/>
                  <a:gd name="T16" fmla="*/ 83 w 83"/>
                  <a:gd name="T17" fmla="*/ 122 h 129"/>
                  <a:gd name="T18" fmla="*/ 72 w 83"/>
                  <a:gd name="T19" fmla="*/ 0 h 129"/>
                  <a:gd name="T20" fmla="*/ 58 w 83"/>
                  <a:gd name="T21" fmla="*/ 1 h 129"/>
                  <a:gd name="T22" fmla="*/ 62 w 83"/>
                  <a:gd name="T23" fmla="*/ 45 h 129"/>
                  <a:gd name="T24" fmla="*/ 66 w 83"/>
                  <a:gd name="T25" fmla="*/ 87 h 129"/>
                  <a:gd name="T26" fmla="*/ 60 w 83"/>
                  <a:gd name="T27" fmla="*/ 107 h 129"/>
                  <a:gd name="T28" fmla="*/ 43 w 83"/>
                  <a:gd name="T29" fmla="*/ 117 h 129"/>
                  <a:gd name="T30" fmla="*/ 25 w 83"/>
                  <a:gd name="T31" fmla="*/ 109 h 129"/>
                  <a:gd name="T32" fmla="*/ 17 w 83"/>
                  <a:gd name="T33" fmla="*/ 82 h 129"/>
                  <a:gd name="T34" fmla="*/ 21 w 83"/>
                  <a:gd name="T35" fmla="*/ 55 h 129"/>
                  <a:gd name="T36" fmla="*/ 37 w 83"/>
                  <a:gd name="T37" fmla="*/ 44 h 129"/>
                  <a:gd name="T38" fmla="*/ 55 w 83"/>
                  <a:gd name="T39" fmla="*/ 50 h 129"/>
                  <a:gd name="T40" fmla="*/ 64 w 83"/>
                  <a:gd name="T41" fmla="*/ 68 h 129"/>
                  <a:gd name="T42" fmla="*/ 66 w 83"/>
                  <a:gd name="T43" fmla="*/ 87 h 1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3"/>
                  <a:gd name="T67" fmla="*/ 0 h 129"/>
                  <a:gd name="T68" fmla="*/ 83 w 83"/>
                  <a:gd name="T69" fmla="*/ 129 h 1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3" h="129">
                    <a:moveTo>
                      <a:pt x="62" y="45"/>
                    </a:moveTo>
                    <a:cubicBezTo>
                      <a:pt x="54" y="36"/>
                      <a:pt x="45" y="32"/>
                      <a:pt x="34" y="33"/>
                    </a:cubicBezTo>
                    <a:cubicBezTo>
                      <a:pt x="23" y="34"/>
                      <a:pt x="14" y="39"/>
                      <a:pt x="8" y="49"/>
                    </a:cubicBezTo>
                    <a:cubicBezTo>
                      <a:pt x="2" y="59"/>
                      <a:pt x="0" y="71"/>
                      <a:pt x="1" y="85"/>
                    </a:cubicBezTo>
                    <a:cubicBezTo>
                      <a:pt x="3" y="98"/>
                      <a:pt x="7" y="109"/>
                      <a:pt x="15" y="117"/>
                    </a:cubicBezTo>
                    <a:cubicBezTo>
                      <a:pt x="22" y="126"/>
                      <a:pt x="31" y="129"/>
                      <a:pt x="42" y="128"/>
                    </a:cubicBezTo>
                    <a:cubicBezTo>
                      <a:pt x="55" y="127"/>
                      <a:pt x="64" y="121"/>
                      <a:pt x="69" y="108"/>
                    </a:cubicBezTo>
                    <a:cubicBezTo>
                      <a:pt x="70" y="123"/>
                      <a:pt x="70" y="123"/>
                      <a:pt x="70" y="123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58" y="1"/>
                      <a:pt x="58" y="1"/>
                      <a:pt x="58" y="1"/>
                    </a:cubicBezTo>
                    <a:lnTo>
                      <a:pt x="62" y="45"/>
                    </a:lnTo>
                    <a:close/>
                    <a:moveTo>
                      <a:pt x="66" y="87"/>
                    </a:moveTo>
                    <a:cubicBezTo>
                      <a:pt x="66" y="94"/>
                      <a:pt x="64" y="101"/>
                      <a:pt x="60" y="107"/>
                    </a:cubicBezTo>
                    <a:cubicBezTo>
                      <a:pt x="55" y="113"/>
                      <a:pt x="50" y="116"/>
                      <a:pt x="43" y="117"/>
                    </a:cubicBezTo>
                    <a:cubicBezTo>
                      <a:pt x="36" y="117"/>
                      <a:pt x="30" y="115"/>
                      <a:pt x="25" y="109"/>
                    </a:cubicBezTo>
                    <a:cubicBezTo>
                      <a:pt x="21" y="103"/>
                      <a:pt x="18" y="94"/>
                      <a:pt x="17" y="82"/>
                    </a:cubicBezTo>
                    <a:cubicBezTo>
                      <a:pt x="16" y="70"/>
                      <a:pt x="17" y="61"/>
                      <a:pt x="21" y="55"/>
                    </a:cubicBezTo>
                    <a:cubicBezTo>
                      <a:pt x="25" y="48"/>
                      <a:pt x="30" y="45"/>
                      <a:pt x="37" y="44"/>
                    </a:cubicBezTo>
                    <a:cubicBezTo>
                      <a:pt x="44" y="43"/>
                      <a:pt x="50" y="45"/>
                      <a:pt x="55" y="50"/>
                    </a:cubicBezTo>
                    <a:cubicBezTo>
                      <a:pt x="60" y="54"/>
                      <a:pt x="63" y="60"/>
                      <a:pt x="64" y="68"/>
                    </a:cubicBezTo>
                    <a:lnTo>
                      <a:pt x="66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85"/>
              <p:cNvSpPr>
                <a:spLocks noEditPoints="1" noChangeArrowheads="1"/>
              </p:cNvSpPr>
              <p:nvPr/>
            </p:nvSpPr>
            <p:spPr bwMode="auto">
              <a:xfrm>
                <a:off x="2622550" y="2212975"/>
                <a:ext cx="312738" cy="363538"/>
              </a:xfrm>
              <a:custGeom>
                <a:avLst/>
                <a:gdLst>
                  <a:gd name="T0" fmla="*/ 68 w 83"/>
                  <a:gd name="T1" fmla="*/ 10 h 97"/>
                  <a:gd name="T2" fmla="*/ 39 w 83"/>
                  <a:gd name="T3" fmla="*/ 1 h 97"/>
                  <a:gd name="T4" fmla="*/ 10 w 83"/>
                  <a:gd name="T5" fmla="*/ 17 h 97"/>
                  <a:gd name="T6" fmla="*/ 1 w 83"/>
                  <a:gd name="T7" fmla="*/ 53 h 97"/>
                  <a:gd name="T8" fmla="*/ 16 w 83"/>
                  <a:gd name="T9" fmla="*/ 86 h 97"/>
                  <a:gd name="T10" fmla="*/ 47 w 83"/>
                  <a:gd name="T11" fmla="*/ 96 h 97"/>
                  <a:gd name="T12" fmla="*/ 71 w 83"/>
                  <a:gd name="T13" fmla="*/ 87 h 97"/>
                  <a:gd name="T14" fmla="*/ 83 w 83"/>
                  <a:gd name="T15" fmla="*/ 66 h 97"/>
                  <a:gd name="T16" fmla="*/ 69 w 83"/>
                  <a:gd name="T17" fmla="*/ 65 h 97"/>
                  <a:gd name="T18" fmla="*/ 47 w 83"/>
                  <a:gd name="T19" fmla="*/ 85 h 97"/>
                  <a:gd name="T20" fmla="*/ 28 w 83"/>
                  <a:gd name="T21" fmla="*/ 79 h 97"/>
                  <a:gd name="T22" fmla="*/ 17 w 83"/>
                  <a:gd name="T23" fmla="*/ 52 h 97"/>
                  <a:gd name="T24" fmla="*/ 83 w 83"/>
                  <a:gd name="T25" fmla="*/ 46 h 97"/>
                  <a:gd name="T26" fmla="*/ 68 w 83"/>
                  <a:gd name="T27" fmla="*/ 10 h 97"/>
                  <a:gd name="T28" fmla="*/ 17 w 83"/>
                  <a:gd name="T29" fmla="*/ 42 h 97"/>
                  <a:gd name="T30" fmla="*/ 23 w 83"/>
                  <a:gd name="T31" fmla="*/ 21 h 97"/>
                  <a:gd name="T32" fmla="*/ 40 w 83"/>
                  <a:gd name="T33" fmla="*/ 11 h 97"/>
                  <a:gd name="T34" fmla="*/ 54 w 83"/>
                  <a:gd name="T35" fmla="*/ 14 h 97"/>
                  <a:gd name="T36" fmla="*/ 63 w 83"/>
                  <a:gd name="T37" fmla="*/ 24 h 97"/>
                  <a:gd name="T38" fmla="*/ 66 w 83"/>
                  <a:gd name="T39" fmla="*/ 37 h 97"/>
                  <a:gd name="T40" fmla="*/ 17 w 83"/>
                  <a:gd name="T41" fmla="*/ 42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3"/>
                  <a:gd name="T64" fmla="*/ 0 h 97"/>
                  <a:gd name="T65" fmla="*/ 83 w 83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3" h="97">
                    <a:moveTo>
                      <a:pt x="68" y="10"/>
                    </a:moveTo>
                    <a:cubicBezTo>
                      <a:pt x="60" y="3"/>
                      <a:pt x="50" y="0"/>
                      <a:pt x="39" y="1"/>
                    </a:cubicBezTo>
                    <a:cubicBezTo>
                      <a:pt x="27" y="2"/>
                      <a:pt x="17" y="7"/>
                      <a:pt x="10" y="17"/>
                    </a:cubicBezTo>
                    <a:cubicBezTo>
                      <a:pt x="3" y="26"/>
                      <a:pt x="0" y="38"/>
                      <a:pt x="1" y="53"/>
                    </a:cubicBezTo>
                    <a:cubicBezTo>
                      <a:pt x="2" y="67"/>
                      <a:pt x="7" y="78"/>
                      <a:pt x="16" y="86"/>
                    </a:cubicBezTo>
                    <a:cubicBezTo>
                      <a:pt x="24" y="94"/>
                      <a:pt x="34" y="97"/>
                      <a:pt x="47" y="96"/>
                    </a:cubicBezTo>
                    <a:cubicBezTo>
                      <a:pt x="56" y="95"/>
                      <a:pt x="64" y="92"/>
                      <a:pt x="71" y="87"/>
                    </a:cubicBezTo>
                    <a:cubicBezTo>
                      <a:pt x="77" y="81"/>
                      <a:pt x="81" y="74"/>
                      <a:pt x="83" y="66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6" y="77"/>
                      <a:pt x="58" y="84"/>
                      <a:pt x="47" y="85"/>
                    </a:cubicBezTo>
                    <a:cubicBezTo>
                      <a:pt x="40" y="85"/>
                      <a:pt x="34" y="83"/>
                      <a:pt x="28" y="79"/>
                    </a:cubicBezTo>
                    <a:cubicBezTo>
                      <a:pt x="22" y="75"/>
                      <a:pt x="18" y="66"/>
                      <a:pt x="17" y="52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1" y="30"/>
                      <a:pt x="76" y="18"/>
                      <a:pt x="68" y="10"/>
                    </a:cubicBezTo>
                    <a:close/>
                    <a:moveTo>
                      <a:pt x="17" y="42"/>
                    </a:moveTo>
                    <a:cubicBezTo>
                      <a:pt x="16" y="33"/>
                      <a:pt x="19" y="26"/>
                      <a:pt x="23" y="21"/>
                    </a:cubicBezTo>
                    <a:cubicBezTo>
                      <a:pt x="27" y="15"/>
                      <a:pt x="33" y="12"/>
                      <a:pt x="40" y="11"/>
                    </a:cubicBezTo>
                    <a:cubicBezTo>
                      <a:pt x="45" y="11"/>
                      <a:pt x="50" y="12"/>
                      <a:pt x="54" y="14"/>
                    </a:cubicBezTo>
                    <a:cubicBezTo>
                      <a:pt x="58" y="17"/>
                      <a:pt x="61" y="20"/>
                      <a:pt x="63" y="24"/>
                    </a:cubicBezTo>
                    <a:cubicBezTo>
                      <a:pt x="64" y="28"/>
                      <a:pt x="66" y="32"/>
                      <a:pt x="66" y="37"/>
                    </a:cubicBezTo>
                    <a:lnTo>
                      <a:pt x="17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86"/>
              <p:cNvSpPr>
                <a:spLocks noEditPoints="1" noChangeArrowheads="1"/>
              </p:cNvSpPr>
              <p:nvPr/>
            </p:nvSpPr>
            <p:spPr bwMode="auto">
              <a:xfrm>
                <a:off x="2984500" y="2178050"/>
                <a:ext cx="307975" cy="373063"/>
              </a:xfrm>
              <a:custGeom>
                <a:avLst/>
                <a:gdLst>
                  <a:gd name="T0" fmla="*/ 79 w 82"/>
                  <a:gd name="T1" fmla="*/ 74 h 99"/>
                  <a:gd name="T2" fmla="*/ 76 w 82"/>
                  <a:gd name="T3" fmla="*/ 35 h 99"/>
                  <a:gd name="T4" fmla="*/ 65 w 82"/>
                  <a:gd name="T5" fmla="*/ 7 h 99"/>
                  <a:gd name="T6" fmla="*/ 38 w 82"/>
                  <a:gd name="T7" fmla="*/ 1 h 99"/>
                  <a:gd name="T8" fmla="*/ 0 w 82"/>
                  <a:gd name="T9" fmla="*/ 30 h 99"/>
                  <a:gd name="T10" fmla="*/ 13 w 82"/>
                  <a:gd name="T11" fmla="*/ 31 h 99"/>
                  <a:gd name="T12" fmla="*/ 37 w 82"/>
                  <a:gd name="T13" fmla="*/ 12 h 99"/>
                  <a:gd name="T14" fmla="*/ 51 w 82"/>
                  <a:gd name="T15" fmla="*/ 14 h 99"/>
                  <a:gd name="T16" fmla="*/ 59 w 82"/>
                  <a:gd name="T17" fmla="*/ 21 h 99"/>
                  <a:gd name="T18" fmla="*/ 62 w 82"/>
                  <a:gd name="T19" fmla="*/ 36 h 99"/>
                  <a:gd name="T20" fmla="*/ 50 w 82"/>
                  <a:gd name="T21" fmla="*/ 37 h 99"/>
                  <a:gd name="T22" fmla="*/ 11 w 82"/>
                  <a:gd name="T23" fmla="*/ 50 h 99"/>
                  <a:gd name="T24" fmla="*/ 1 w 82"/>
                  <a:gd name="T25" fmla="*/ 73 h 99"/>
                  <a:gd name="T26" fmla="*/ 11 w 82"/>
                  <a:gd name="T27" fmla="*/ 92 h 99"/>
                  <a:gd name="T28" fmla="*/ 35 w 82"/>
                  <a:gd name="T29" fmla="*/ 98 h 99"/>
                  <a:gd name="T30" fmla="*/ 65 w 82"/>
                  <a:gd name="T31" fmla="*/ 76 h 99"/>
                  <a:gd name="T32" fmla="*/ 69 w 82"/>
                  <a:gd name="T33" fmla="*/ 92 h 99"/>
                  <a:gd name="T34" fmla="*/ 82 w 82"/>
                  <a:gd name="T35" fmla="*/ 91 h 99"/>
                  <a:gd name="T36" fmla="*/ 79 w 82"/>
                  <a:gd name="T37" fmla="*/ 74 h 99"/>
                  <a:gd name="T38" fmla="*/ 57 w 82"/>
                  <a:gd name="T39" fmla="*/ 76 h 99"/>
                  <a:gd name="T40" fmla="*/ 37 w 82"/>
                  <a:gd name="T41" fmla="*/ 87 h 99"/>
                  <a:gd name="T42" fmla="*/ 23 w 82"/>
                  <a:gd name="T43" fmla="*/ 83 h 99"/>
                  <a:gd name="T44" fmla="*/ 17 w 82"/>
                  <a:gd name="T45" fmla="*/ 72 h 99"/>
                  <a:gd name="T46" fmla="*/ 24 w 82"/>
                  <a:gd name="T47" fmla="*/ 56 h 99"/>
                  <a:gd name="T48" fmla="*/ 50 w 82"/>
                  <a:gd name="T49" fmla="*/ 48 h 99"/>
                  <a:gd name="T50" fmla="*/ 63 w 82"/>
                  <a:gd name="T51" fmla="*/ 47 h 99"/>
                  <a:gd name="T52" fmla="*/ 64 w 82"/>
                  <a:gd name="T53" fmla="*/ 53 h 99"/>
                  <a:gd name="T54" fmla="*/ 57 w 82"/>
                  <a:gd name="T55" fmla="*/ 76 h 9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2"/>
                  <a:gd name="T85" fmla="*/ 0 h 99"/>
                  <a:gd name="T86" fmla="*/ 82 w 82"/>
                  <a:gd name="T87" fmla="*/ 99 h 9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2" h="99">
                    <a:moveTo>
                      <a:pt x="79" y="74"/>
                    </a:moveTo>
                    <a:cubicBezTo>
                      <a:pt x="76" y="35"/>
                      <a:pt x="76" y="35"/>
                      <a:pt x="76" y="35"/>
                    </a:cubicBezTo>
                    <a:cubicBezTo>
                      <a:pt x="74" y="22"/>
                      <a:pt x="71" y="12"/>
                      <a:pt x="65" y="7"/>
                    </a:cubicBezTo>
                    <a:cubicBezTo>
                      <a:pt x="59" y="2"/>
                      <a:pt x="50" y="0"/>
                      <a:pt x="38" y="1"/>
                    </a:cubicBezTo>
                    <a:cubicBezTo>
                      <a:pt x="14" y="3"/>
                      <a:pt x="2" y="13"/>
                      <a:pt x="0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5" y="20"/>
                      <a:pt x="23" y="14"/>
                      <a:pt x="37" y="12"/>
                    </a:cubicBezTo>
                    <a:cubicBezTo>
                      <a:pt x="43" y="12"/>
                      <a:pt x="47" y="12"/>
                      <a:pt x="51" y="14"/>
                    </a:cubicBezTo>
                    <a:cubicBezTo>
                      <a:pt x="55" y="16"/>
                      <a:pt x="58" y="18"/>
                      <a:pt x="59" y="21"/>
                    </a:cubicBezTo>
                    <a:cubicBezTo>
                      <a:pt x="60" y="24"/>
                      <a:pt x="61" y="29"/>
                      <a:pt x="62" y="36"/>
                    </a:cubicBezTo>
                    <a:cubicBezTo>
                      <a:pt x="56" y="37"/>
                      <a:pt x="52" y="37"/>
                      <a:pt x="50" y="37"/>
                    </a:cubicBezTo>
                    <a:cubicBezTo>
                      <a:pt x="31" y="39"/>
                      <a:pt x="18" y="43"/>
                      <a:pt x="11" y="50"/>
                    </a:cubicBezTo>
                    <a:cubicBezTo>
                      <a:pt x="4" y="56"/>
                      <a:pt x="1" y="64"/>
                      <a:pt x="1" y="73"/>
                    </a:cubicBezTo>
                    <a:cubicBezTo>
                      <a:pt x="2" y="81"/>
                      <a:pt x="5" y="87"/>
                      <a:pt x="11" y="92"/>
                    </a:cubicBezTo>
                    <a:cubicBezTo>
                      <a:pt x="17" y="97"/>
                      <a:pt x="25" y="99"/>
                      <a:pt x="35" y="98"/>
                    </a:cubicBezTo>
                    <a:cubicBezTo>
                      <a:pt x="50" y="96"/>
                      <a:pt x="60" y="89"/>
                      <a:pt x="65" y="76"/>
                    </a:cubicBezTo>
                    <a:cubicBezTo>
                      <a:pt x="67" y="84"/>
                      <a:pt x="68" y="90"/>
                      <a:pt x="69" y="92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1" y="86"/>
                      <a:pt x="80" y="80"/>
                      <a:pt x="79" y="74"/>
                    </a:cubicBezTo>
                    <a:close/>
                    <a:moveTo>
                      <a:pt x="57" y="76"/>
                    </a:moveTo>
                    <a:cubicBezTo>
                      <a:pt x="52" y="82"/>
                      <a:pt x="46" y="86"/>
                      <a:pt x="37" y="87"/>
                    </a:cubicBezTo>
                    <a:cubicBezTo>
                      <a:pt x="31" y="87"/>
                      <a:pt x="26" y="86"/>
                      <a:pt x="23" y="83"/>
                    </a:cubicBezTo>
                    <a:cubicBezTo>
                      <a:pt x="19" y="80"/>
                      <a:pt x="17" y="77"/>
                      <a:pt x="17" y="72"/>
                    </a:cubicBezTo>
                    <a:cubicBezTo>
                      <a:pt x="16" y="65"/>
                      <a:pt x="19" y="60"/>
                      <a:pt x="24" y="56"/>
                    </a:cubicBezTo>
                    <a:cubicBezTo>
                      <a:pt x="30" y="51"/>
                      <a:pt x="39" y="49"/>
                      <a:pt x="50" y="48"/>
                    </a:cubicBezTo>
                    <a:cubicBezTo>
                      <a:pt x="53" y="48"/>
                      <a:pt x="57" y="47"/>
                      <a:pt x="63" y="47"/>
                    </a:cubicBezTo>
                    <a:cubicBezTo>
                      <a:pt x="63" y="49"/>
                      <a:pt x="64" y="51"/>
                      <a:pt x="64" y="53"/>
                    </a:cubicBezTo>
                    <a:cubicBezTo>
                      <a:pt x="64" y="61"/>
                      <a:pt x="62" y="69"/>
                      <a:pt x="57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 87"/>
              <p:cNvSpPr>
                <a:spLocks noEditPoints="1" noChangeArrowheads="1"/>
              </p:cNvSpPr>
              <p:nvPr/>
            </p:nvSpPr>
            <p:spPr bwMode="auto">
              <a:xfrm>
                <a:off x="1225550" y="2859088"/>
                <a:ext cx="138113" cy="165100"/>
              </a:xfrm>
              <a:custGeom>
                <a:avLst/>
                <a:gdLst>
                  <a:gd name="T0" fmla="*/ 36 w 37"/>
                  <a:gd name="T1" fmla="*/ 20 h 44"/>
                  <a:gd name="T2" fmla="*/ 35 w 37"/>
                  <a:gd name="T3" fmla="*/ 7 h 44"/>
                  <a:gd name="T4" fmla="*/ 24 w 37"/>
                  <a:gd name="T5" fmla="*/ 1 h 44"/>
                  <a:gd name="T6" fmla="*/ 5 w 37"/>
                  <a:gd name="T7" fmla="*/ 9 h 44"/>
                  <a:gd name="T8" fmla="*/ 10 w 37"/>
                  <a:gd name="T9" fmla="*/ 11 h 44"/>
                  <a:gd name="T10" fmla="*/ 22 w 37"/>
                  <a:gd name="T11" fmla="*/ 6 h 44"/>
                  <a:gd name="T12" fmla="*/ 28 w 37"/>
                  <a:gd name="T13" fmla="*/ 8 h 44"/>
                  <a:gd name="T14" fmla="*/ 30 w 37"/>
                  <a:gd name="T15" fmla="*/ 12 h 44"/>
                  <a:gd name="T16" fmla="*/ 30 w 37"/>
                  <a:gd name="T17" fmla="*/ 19 h 44"/>
                  <a:gd name="T18" fmla="*/ 25 w 37"/>
                  <a:gd name="T19" fmla="*/ 18 h 44"/>
                  <a:gd name="T20" fmla="*/ 7 w 37"/>
                  <a:gd name="T21" fmla="*/ 19 h 44"/>
                  <a:gd name="T22" fmla="*/ 1 w 37"/>
                  <a:gd name="T23" fmla="*/ 28 h 44"/>
                  <a:gd name="T24" fmla="*/ 3 w 37"/>
                  <a:gd name="T25" fmla="*/ 37 h 44"/>
                  <a:gd name="T26" fmla="*/ 12 w 37"/>
                  <a:gd name="T27" fmla="*/ 42 h 44"/>
                  <a:gd name="T28" fmla="*/ 27 w 37"/>
                  <a:gd name="T29" fmla="*/ 36 h 44"/>
                  <a:gd name="T30" fmla="*/ 27 w 37"/>
                  <a:gd name="T31" fmla="*/ 43 h 44"/>
                  <a:gd name="T32" fmla="*/ 33 w 37"/>
                  <a:gd name="T33" fmla="*/ 44 h 44"/>
                  <a:gd name="T34" fmla="*/ 33 w 37"/>
                  <a:gd name="T35" fmla="*/ 36 h 44"/>
                  <a:gd name="T36" fmla="*/ 36 w 37"/>
                  <a:gd name="T37" fmla="*/ 20 h 44"/>
                  <a:gd name="T38" fmla="*/ 24 w 37"/>
                  <a:gd name="T39" fmla="*/ 35 h 44"/>
                  <a:gd name="T40" fmla="*/ 14 w 37"/>
                  <a:gd name="T41" fmla="*/ 37 h 44"/>
                  <a:gd name="T42" fmla="*/ 8 w 37"/>
                  <a:gd name="T43" fmla="*/ 34 h 44"/>
                  <a:gd name="T44" fmla="*/ 7 w 37"/>
                  <a:gd name="T45" fmla="*/ 29 h 44"/>
                  <a:gd name="T46" fmla="*/ 12 w 37"/>
                  <a:gd name="T47" fmla="*/ 23 h 44"/>
                  <a:gd name="T48" fmla="*/ 24 w 37"/>
                  <a:gd name="T49" fmla="*/ 22 h 44"/>
                  <a:gd name="T50" fmla="*/ 29 w 37"/>
                  <a:gd name="T51" fmla="*/ 23 h 44"/>
                  <a:gd name="T52" fmla="*/ 29 w 37"/>
                  <a:gd name="T53" fmla="*/ 26 h 44"/>
                  <a:gd name="T54" fmla="*/ 24 w 37"/>
                  <a:gd name="T55" fmla="*/ 35 h 4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7"/>
                  <a:gd name="T85" fmla="*/ 0 h 44"/>
                  <a:gd name="T86" fmla="*/ 37 w 37"/>
                  <a:gd name="T87" fmla="*/ 44 h 4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7" h="44">
                    <a:moveTo>
                      <a:pt x="36" y="20"/>
                    </a:moveTo>
                    <a:cubicBezTo>
                      <a:pt x="37" y="14"/>
                      <a:pt x="36" y="10"/>
                      <a:pt x="35" y="7"/>
                    </a:cubicBezTo>
                    <a:cubicBezTo>
                      <a:pt x="33" y="4"/>
                      <a:pt x="29" y="2"/>
                      <a:pt x="24" y="1"/>
                    </a:cubicBezTo>
                    <a:cubicBezTo>
                      <a:pt x="14" y="0"/>
                      <a:pt x="7" y="2"/>
                      <a:pt x="5" y="9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2" y="7"/>
                      <a:pt x="16" y="5"/>
                      <a:pt x="22" y="6"/>
                    </a:cubicBezTo>
                    <a:cubicBezTo>
                      <a:pt x="25" y="6"/>
                      <a:pt x="27" y="7"/>
                      <a:pt x="28" y="8"/>
                    </a:cubicBezTo>
                    <a:cubicBezTo>
                      <a:pt x="29" y="9"/>
                      <a:pt x="30" y="11"/>
                      <a:pt x="30" y="12"/>
                    </a:cubicBezTo>
                    <a:cubicBezTo>
                      <a:pt x="31" y="13"/>
                      <a:pt x="31" y="16"/>
                      <a:pt x="30" y="19"/>
                    </a:cubicBezTo>
                    <a:cubicBezTo>
                      <a:pt x="28" y="18"/>
                      <a:pt x="26" y="18"/>
                      <a:pt x="25" y="18"/>
                    </a:cubicBezTo>
                    <a:cubicBezTo>
                      <a:pt x="17" y="16"/>
                      <a:pt x="11" y="17"/>
                      <a:pt x="7" y="19"/>
                    </a:cubicBezTo>
                    <a:cubicBezTo>
                      <a:pt x="3" y="21"/>
                      <a:pt x="1" y="24"/>
                      <a:pt x="1" y="28"/>
                    </a:cubicBezTo>
                    <a:cubicBezTo>
                      <a:pt x="0" y="31"/>
                      <a:pt x="1" y="34"/>
                      <a:pt x="3" y="37"/>
                    </a:cubicBezTo>
                    <a:cubicBezTo>
                      <a:pt x="5" y="39"/>
                      <a:pt x="8" y="41"/>
                      <a:pt x="12" y="42"/>
                    </a:cubicBezTo>
                    <a:cubicBezTo>
                      <a:pt x="19" y="43"/>
                      <a:pt x="24" y="41"/>
                      <a:pt x="27" y="36"/>
                    </a:cubicBezTo>
                    <a:cubicBezTo>
                      <a:pt x="27" y="39"/>
                      <a:pt x="27" y="42"/>
                      <a:pt x="27" y="43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2"/>
                      <a:pt x="33" y="39"/>
                      <a:pt x="33" y="36"/>
                    </a:cubicBezTo>
                    <a:lnTo>
                      <a:pt x="36" y="20"/>
                    </a:lnTo>
                    <a:close/>
                    <a:moveTo>
                      <a:pt x="24" y="35"/>
                    </a:moveTo>
                    <a:cubicBezTo>
                      <a:pt x="21" y="37"/>
                      <a:pt x="18" y="38"/>
                      <a:pt x="14" y="37"/>
                    </a:cubicBezTo>
                    <a:cubicBezTo>
                      <a:pt x="12" y="37"/>
                      <a:pt x="10" y="36"/>
                      <a:pt x="8" y="34"/>
                    </a:cubicBezTo>
                    <a:cubicBezTo>
                      <a:pt x="7" y="33"/>
                      <a:pt x="7" y="31"/>
                      <a:pt x="7" y="29"/>
                    </a:cubicBezTo>
                    <a:cubicBezTo>
                      <a:pt x="8" y="26"/>
                      <a:pt x="9" y="24"/>
                      <a:pt x="12" y="23"/>
                    </a:cubicBezTo>
                    <a:cubicBezTo>
                      <a:pt x="15" y="22"/>
                      <a:pt x="19" y="21"/>
                      <a:pt x="24" y="22"/>
                    </a:cubicBezTo>
                    <a:cubicBezTo>
                      <a:pt x="25" y="22"/>
                      <a:pt x="27" y="23"/>
                      <a:pt x="29" y="23"/>
                    </a:cubicBezTo>
                    <a:cubicBezTo>
                      <a:pt x="29" y="24"/>
                      <a:pt x="29" y="25"/>
                      <a:pt x="29" y="26"/>
                    </a:cubicBezTo>
                    <a:cubicBezTo>
                      <a:pt x="28" y="30"/>
                      <a:pt x="27" y="32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Freeform 88"/>
              <p:cNvSpPr>
                <a:spLocks noChangeArrowheads="1"/>
              </p:cNvSpPr>
              <p:nvPr/>
            </p:nvSpPr>
            <p:spPr bwMode="auto">
              <a:xfrm>
                <a:off x="1390650" y="2884488"/>
                <a:ext cx="131763" cy="165100"/>
              </a:xfrm>
              <a:custGeom>
                <a:avLst/>
                <a:gdLst>
                  <a:gd name="T0" fmla="*/ 31 w 35"/>
                  <a:gd name="T1" fmla="*/ 5 h 44"/>
                  <a:gd name="T2" fmla="*/ 24 w 35"/>
                  <a:gd name="T3" fmla="*/ 2 h 44"/>
                  <a:gd name="T4" fmla="*/ 11 w 35"/>
                  <a:gd name="T5" fmla="*/ 8 h 44"/>
                  <a:gd name="T6" fmla="*/ 12 w 35"/>
                  <a:gd name="T7" fmla="*/ 1 h 44"/>
                  <a:gd name="T8" fmla="*/ 6 w 35"/>
                  <a:gd name="T9" fmla="*/ 0 h 44"/>
                  <a:gd name="T10" fmla="*/ 0 w 35"/>
                  <a:gd name="T11" fmla="*/ 39 h 44"/>
                  <a:gd name="T12" fmla="*/ 6 w 35"/>
                  <a:gd name="T13" fmla="*/ 40 h 44"/>
                  <a:gd name="T14" fmla="*/ 10 w 35"/>
                  <a:gd name="T15" fmla="*/ 18 h 44"/>
                  <a:gd name="T16" fmla="*/ 14 w 35"/>
                  <a:gd name="T17" fmla="*/ 9 h 44"/>
                  <a:gd name="T18" fmla="*/ 23 w 35"/>
                  <a:gd name="T19" fmla="*/ 7 h 44"/>
                  <a:gd name="T20" fmla="*/ 28 w 35"/>
                  <a:gd name="T21" fmla="*/ 10 h 44"/>
                  <a:gd name="T22" fmla="*/ 29 w 35"/>
                  <a:gd name="T23" fmla="*/ 18 h 44"/>
                  <a:gd name="T24" fmla="*/ 25 w 35"/>
                  <a:gd name="T25" fmla="*/ 43 h 44"/>
                  <a:gd name="T26" fmla="*/ 31 w 35"/>
                  <a:gd name="T27" fmla="*/ 44 h 44"/>
                  <a:gd name="T28" fmla="*/ 34 w 35"/>
                  <a:gd name="T29" fmla="*/ 21 h 44"/>
                  <a:gd name="T30" fmla="*/ 35 w 35"/>
                  <a:gd name="T31" fmla="*/ 11 h 44"/>
                  <a:gd name="T32" fmla="*/ 31 w 35"/>
                  <a:gd name="T33" fmla="*/ 5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44"/>
                  <a:gd name="T53" fmla="*/ 35 w 35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44">
                    <a:moveTo>
                      <a:pt x="31" y="5"/>
                    </a:moveTo>
                    <a:cubicBezTo>
                      <a:pt x="30" y="3"/>
                      <a:pt x="27" y="2"/>
                      <a:pt x="24" y="2"/>
                    </a:cubicBezTo>
                    <a:cubicBezTo>
                      <a:pt x="19" y="1"/>
                      <a:pt x="15" y="3"/>
                      <a:pt x="11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2" y="11"/>
                      <a:pt x="14" y="9"/>
                    </a:cubicBezTo>
                    <a:cubicBezTo>
                      <a:pt x="17" y="7"/>
                      <a:pt x="20" y="6"/>
                      <a:pt x="23" y="7"/>
                    </a:cubicBezTo>
                    <a:cubicBezTo>
                      <a:pt x="25" y="7"/>
                      <a:pt x="27" y="8"/>
                      <a:pt x="28" y="10"/>
                    </a:cubicBezTo>
                    <a:cubicBezTo>
                      <a:pt x="29" y="12"/>
                      <a:pt x="30" y="14"/>
                      <a:pt x="29" y="18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16"/>
                      <a:pt x="35" y="13"/>
                      <a:pt x="35" y="11"/>
                    </a:cubicBezTo>
                    <a:cubicBezTo>
                      <a:pt x="34" y="9"/>
                      <a:pt x="33" y="7"/>
                      <a:pt x="3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Freeform 89"/>
              <p:cNvSpPr>
                <a:spLocks noEditPoints="1" noChangeArrowheads="1"/>
              </p:cNvSpPr>
              <p:nvPr/>
            </p:nvSpPr>
            <p:spPr bwMode="auto">
              <a:xfrm>
                <a:off x="1544638" y="2911475"/>
                <a:ext cx="134938" cy="165100"/>
              </a:xfrm>
              <a:custGeom>
                <a:avLst/>
                <a:gdLst>
                  <a:gd name="T0" fmla="*/ 35 w 36"/>
                  <a:gd name="T1" fmla="*/ 20 h 44"/>
                  <a:gd name="T2" fmla="*/ 34 w 36"/>
                  <a:gd name="T3" fmla="*/ 7 h 44"/>
                  <a:gd name="T4" fmla="*/ 23 w 36"/>
                  <a:gd name="T5" fmla="*/ 1 h 44"/>
                  <a:gd name="T6" fmla="*/ 4 w 36"/>
                  <a:gd name="T7" fmla="*/ 9 h 44"/>
                  <a:gd name="T8" fmla="*/ 10 w 36"/>
                  <a:gd name="T9" fmla="*/ 11 h 44"/>
                  <a:gd name="T10" fmla="*/ 21 w 36"/>
                  <a:gd name="T11" fmla="*/ 6 h 44"/>
                  <a:gd name="T12" fmla="*/ 27 w 36"/>
                  <a:gd name="T13" fmla="*/ 8 h 44"/>
                  <a:gd name="T14" fmla="*/ 30 w 36"/>
                  <a:gd name="T15" fmla="*/ 12 h 44"/>
                  <a:gd name="T16" fmla="*/ 29 w 36"/>
                  <a:gd name="T17" fmla="*/ 19 h 44"/>
                  <a:gd name="T18" fmla="*/ 24 w 36"/>
                  <a:gd name="T19" fmla="*/ 18 h 44"/>
                  <a:gd name="T20" fmla="*/ 7 w 36"/>
                  <a:gd name="T21" fmla="*/ 19 h 44"/>
                  <a:gd name="T22" fmla="*/ 0 w 36"/>
                  <a:gd name="T23" fmla="*/ 28 h 44"/>
                  <a:gd name="T24" fmla="*/ 2 w 36"/>
                  <a:gd name="T25" fmla="*/ 36 h 44"/>
                  <a:gd name="T26" fmla="*/ 12 w 36"/>
                  <a:gd name="T27" fmla="*/ 42 h 44"/>
                  <a:gd name="T28" fmla="*/ 27 w 36"/>
                  <a:gd name="T29" fmla="*/ 36 h 44"/>
                  <a:gd name="T30" fmla="*/ 26 w 36"/>
                  <a:gd name="T31" fmla="*/ 43 h 44"/>
                  <a:gd name="T32" fmla="*/ 32 w 36"/>
                  <a:gd name="T33" fmla="*/ 44 h 44"/>
                  <a:gd name="T34" fmla="*/ 33 w 36"/>
                  <a:gd name="T35" fmla="*/ 36 h 44"/>
                  <a:gd name="T36" fmla="*/ 35 w 36"/>
                  <a:gd name="T37" fmla="*/ 20 h 44"/>
                  <a:gd name="T38" fmla="*/ 23 w 36"/>
                  <a:gd name="T39" fmla="*/ 35 h 44"/>
                  <a:gd name="T40" fmla="*/ 14 w 36"/>
                  <a:gd name="T41" fmla="*/ 37 h 44"/>
                  <a:gd name="T42" fmla="*/ 8 w 36"/>
                  <a:gd name="T43" fmla="*/ 34 h 44"/>
                  <a:gd name="T44" fmla="*/ 6 w 36"/>
                  <a:gd name="T45" fmla="*/ 29 h 44"/>
                  <a:gd name="T46" fmla="*/ 12 w 36"/>
                  <a:gd name="T47" fmla="*/ 23 h 44"/>
                  <a:gd name="T48" fmla="*/ 23 w 36"/>
                  <a:gd name="T49" fmla="*/ 22 h 44"/>
                  <a:gd name="T50" fmla="*/ 29 w 36"/>
                  <a:gd name="T51" fmla="*/ 23 h 44"/>
                  <a:gd name="T52" fmla="*/ 28 w 36"/>
                  <a:gd name="T53" fmla="*/ 26 h 44"/>
                  <a:gd name="T54" fmla="*/ 23 w 36"/>
                  <a:gd name="T55" fmla="*/ 35 h 4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6"/>
                  <a:gd name="T85" fmla="*/ 0 h 44"/>
                  <a:gd name="T86" fmla="*/ 36 w 36"/>
                  <a:gd name="T87" fmla="*/ 44 h 4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6" h="44">
                    <a:moveTo>
                      <a:pt x="35" y="20"/>
                    </a:moveTo>
                    <a:cubicBezTo>
                      <a:pt x="36" y="14"/>
                      <a:pt x="36" y="10"/>
                      <a:pt x="34" y="7"/>
                    </a:cubicBezTo>
                    <a:cubicBezTo>
                      <a:pt x="32" y="4"/>
                      <a:pt x="28" y="2"/>
                      <a:pt x="23" y="1"/>
                    </a:cubicBezTo>
                    <a:cubicBezTo>
                      <a:pt x="13" y="0"/>
                      <a:pt x="7" y="2"/>
                      <a:pt x="4" y="9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7"/>
                      <a:pt x="15" y="5"/>
                      <a:pt x="21" y="6"/>
                    </a:cubicBezTo>
                    <a:cubicBezTo>
                      <a:pt x="24" y="6"/>
                      <a:pt x="26" y="7"/>
                      <a:pt x="27" y="8"/>
                    </a:cubicBezTo>
                    <a:cubicBezTo>
                      <a:pt x="29" y="9"/>
                      <a:pt x="30" y="10"/>
                      <a:pt x="30" y="12"/>
                    </a:cubicBezTo>
                    <a:cubicBezTo>
                      <a:pt x="30" y="13"/>
                      <a:pt x="30" y="16"/>
                      <a:pt x="29" y="19"/>
                    </a:cubicBezTo>
                    <a:cubicBezTo>
                      <a:pt x="27" y="18"/>
                      <a:pt x="25" y="18"/>
                      <a:pt x="24" y="18"/>
                    </a:cubicBezTo>
                    <a:cubicBezTo>
                      <a:pt x="16" y="16"/>
                      <a:pt x="10" y="17"/>
                      <a:pt x="7" y="19"/>
                    </a:cubicBezTo>
                    <a:cubicBezTo>
                      <a:pt x="3" y="21"/>
                      <a:pt x="1" y="24"/>
                      <a:pt x="0" y="28"/>
                    </a:cubicBezTo>
                    <a:cubicBezTo>
                      <a:pt x="0" y="31"/>
                      <a:pt x="0" y="34"/>
                      <a:pt x="2" y="36"/>
                    </a:cubicBezTo>
                    <a:cubicBezTo>
                      <a:pt x="4" y="39"/>
                      <a:pt x="7" y="41"/>
                      <a:pt x="12" y="42"/>
                    </a:cubicBezTo>
                    <a:cubicBezTo>
                      <a:pt x="18" y="43"/>
                      <a:pt x="23" y="41"/>
                      <a:pt x="27" y="36"/>
                    </a:cubicBezTo>
                    <a:cubicBezTo>
                      <a:pt x="26" y="39"/>
                      <a:pt x="26" y="42"/>
                      <a:pt x="26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2"/>
                      <a:pt x="32" y="39"/>
                      <a:pt x="33" y="36"/>
                    </a:cubicBezTo>
                    <a:lnTo>
                      <a:pt x="35" y="20"/>
                    </a:lnTo>
                    <a:close/>
                    <a:moveTo>
                      <a:pt x="23" y="35"/>
                    </a:moveTo>
                    <a:cubicBezTo>
                      <a:pt x="21" y="37"/>
                      <a:pt x="17" y="38"/>
                      <a:pt x="14" y="37"/>
                    </a:cubicBezTo>
                    <a:cubicBezTo>
                      <a:pt x="11" y="37"/>
                      <a:pt x="9" y="36"/>
                      <a:pt x="8" y="34"/>
                    </a:cubicBezTo>
                    <a:cubicBezTo>
                      <a:pt x="7" y="33"/>
                      <a:pt x="6" y="31"/>
                      <a:pt x="6" y="29"/>
                    </a:cubicBezTo>
                    <a:cubicBezTo>
                      <a:pt x="7" y="26"/>
                      <a:pt x="9" y="24"/>
                      <a:pt x="12" y="23"/>
                    </a:cubicBezTo>
                    <a:cubicBezTo>
                      <a:pt x="14" y="22"/>
                      <a:pt x="18" y="21"/>
                      <a:pt x="23" y="22"/>
                    </a:cubicBezTo>
                    <a:cubicBezTo>
                      <a:pt x="24" y="22"/>
                      <a:pt x="26" y="23"/>
                      <a:pt x="29" y="23"/>
                    </a:cubicBezTo>
                    <a:cubicBezTo>
                      <a:pt x="29" y="24"/>
                      <a:pt x="28" y="25"/>
                      <a:pt x="28" y="26"/>
                    </a:cubicBezTo>
                    <a:cubicBezTo>
                      <a:pt x="28" y="29"/>
                      <a:pt x="26" y="32"/>
                      <a:pt x="23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Freeform 90"/>
              <p:cNvSpPr>
                <a:spLocks noChangeArrowheads="1"/>
              </p:cNvSpPr>
              <p:nvPr/>
            </p:nvSpPr>
            <p:spPr bwMode="auto">
              <a:xfrm>
                <a:off x="1706563" y="2884488"/>
                <a:ext cx="55563" cy="203200"/>
              </a:xfrm>
              <a:custGeom>
                <a:avLst/>
                <a:gdLst>
                  <a:gd name="T0" fmla="*/ 0 w 35"/>
                  <a:gd name="T1" fmla="*/ 126 h 128"/>
                  <a:gd name="T2" fmla="*/ 14 w 35"/>
                  <a:gd name="T3" fmla="*/ 128 h 128"/>
                  <a:gd name="T4" fmla="*/ 35 w 35"/>
                  <a:gd name="T5" fmla="*/ 3 h 128"/>
                  <a:gd name="T6" fmla="*/ 21 w 35"/>
                  <a:gd name="T7" fmla="*/ 0 h 128"/>
                  <a:gd name="T8" fmla="*/ 0 w 35"/>
                  <a:gd name="T9" fmla="*/ 126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128"/>
                  <a:gd name="T17" fmla="*/ 35 w 35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128">
                    <a:moveTo>
                      <a:pt x="0" y="126"/>
                    </a:moveTo>
                    <a:lnTo>
                      <a:pt x="14" y="128"/>
                    </a:lnTo>
                    <a:lnTo>
                      <a:pt x="35" y="3"/>
                    </a:lnTo>
                    <a:lnTo>
                      <a:pt x="21" y="0"/>
                    </a:lnTo>
                    <a:lnTo>
                      <a:pt x="0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 91"/>
              <p:cNvSpPr>
                <a:spLocks noChangeArrowheads="1"/>
              </p:cNvSpPr>
              <p:nvPr/>
            </p:nvSpPr>
            <p:spPr bwMode="auto">
              <a:xfrm>
                <a:off x="1747838" y="2944813"/>
                <a:ext cx="153988" cy="206375"/>
              </a:xfrm>
              <a:custGeom>
                <a:avLst/>
                <a:gdLst>
                  <a:gd name="T0" fmla="*/ 20 w 41"/>
                  <a:gd name="T1" fmla="*/ 32 h 55"/>
                  <a:gd name="T2" fmla="*/ 14 w 41"/>
                  <a:gd name="T3" fmla="*/ 1 h 55"/>
                  <a:gd name="T4" fmla="*/ 8 w 41"/>
                  <a:gd name="T5" fmla="*/ 0 h 55"/>
                  <a:gd name="T6" fmla="*/ 15 w 41"/>
                  <a:gd name="T7" fmla="*/ 40 h 55"/>
                  <a:gd name="T8" fmla="*/ 10 w 41"/>
                  <a:gd name="T9" fmla="*/ 48 h 55"/>
                  <a:gd name="T10" fmla="*/ 5 w 41"/>
                  <a:gd name="T11" fmla="*/ 49 h 55"/>
                  <a:gd name="T12" fmla="*/ 1 w 41"/>
                  <a:gd name="T13" fmla="*/ 47 h 55"/>
                  <a:gd name="T14" fmla="*/ 0 w 41"/>
                  <a:gd name="T15" fmla="*/ 52 h 55"/>
                  <a:gd name="T16" fmla="*/ 6 w 41"/>
                  <a:gd name="T17" fmla="*/ 54 h 55"/>
                  <a:gd name="T18" fmla="*/ 18 w 41"/>
                  <a:gd name="T19" fmla="*/ 46 h 55"/>
                  <a:gd name="T20" fmla="*/ 41 w 41"/>
                  <a:gd name="T21" fmla="*/ 5 h 55"/>
                  <a:gd name="T22" fmla="*/ 36 w 41"/>
                  <a:gd name="T23" fmla="*/ 4 h 55"/>
                  <a:gd name="T24" fmla="*/ 20 w 41"/>
                  <a:gd name="T25" fmla="*/ 32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1"/>
                  <a:gd name="T40" fmla="*/ 0 h 55"/>
                  <a:gd name="T41" fmla="*/ 41 w 41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1" h="55">
                    <a:moveTo>
                      <a:pt x="20" y="32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3" y="44"/>
                      <a:pt x="12" y="47"/>
                      <a:pt x="10" y="48"/>
                    </a:cubicBezTo>
                    <a:cubicBezTo>
                      <a:pt x="9" y="49"/>
                      <a:pt x="7" y="49"/>
                      <a:pt x="5" y="49"/>
                    </a:cubicBezTo>
                    <a:cubicBezTo>
                      <a:pt x="4" y="48"/>
                      <a:pt x="3" y="48"/>
                      <a:pt x="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" y="53"/>
                      <a:pt x="4" y="53"/>
                      <a:pt x="6" y="54"/>
                    </a:cubicBezTo>
                    <a:cubicBezTo>
                      <a:pt x="10" y="55"/>
                      <a:pt x="15" y="52"/>
                      <a:pt x="18" y="4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4"/>
                      <a:pt x="36" y="4"/>
                      <a:pt x="36" y="4"/>
                    </a:cubicBezTo>
                    <a:lnTo>
                      <a:pt x="2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92"/>
              <p:cNvSpPr>
                <a:spLocks noChangeArrowheads="1"/>
              </p:cNvSpPr>
              <p:nvPr/>
            </p:nvSpPr>
            <p:spPr bwMode="auto">
              <a:xfrm>
                <a:off x="1885950" y="2967038"/>
                <a:ext cx="131763" cy="161925"/>
              </a:xfrm>
              <a:custGeom>
                <a:avLst/>
                <a:gdLst>
                  <a:gd name="T0" fmla="*/ 23 w 35"/>
                  <a:gd name="T1" fmla="*/ 19 h 43"/>
                  <a:gd name="T2" fmla="*/ 16 w 35"/>
                  <a:gd name="T3" fmla="*/ 17 h 43"/>
                  <a:gd name="T4" fmla="*/ 11 w 35"/>
                  <a:gd name="T5" fmla="*/ 10 h 43"/>
                  <a:gd name="T6" fmla="*/ 14 w 35"/>
                  <a:gd name="T7" fmla="*/ 6 h 43"/>
                  <a:gd name="T8" fmla="*/ 20 w 35"/>
                  <a:gd name="T9" fmla="*/ 6 h 43"/>
                  <a:gd name="T10" fmla="*/ 29 w 35"/>
                  <a:gd name="T11" fmla="*/ 14 h 43"/>
                  <a:gd name="T12" fmla="*/ 35 w 35"/>
                  <a:gd name="T13" fmla="*/ 13 h 43"/>
                  <a:gd name="T14" fmla="*/ 21 w 35"/>
                  <a:gd name="T15" fmla="*/ 1 h 43"/>
                  <a:gd name="T16" fmla="*/ 10 w 35"/>
                  <a:gd name="T17" fmla="*/ 2 h 43"/>
                  <a:gd name="T18" fmla="*/ 4 w 35"/>
                  <a:gd name="T19" fmla="*/ 10 h 43"/>
                  <a:gd name="T20" fmla="*/ 6 w 35"/>
                  <a:gd name="T21" fmla="*/ 18 h 43"/>
                  <a:gd name="T22" fmla="*/ 13 w 35"/>
                  <a:gd name="T23" fmla="*/ 22 h 43"/>
                  <a:gd name="T24" fmla="*/ 21 w 35"/>
                  <a:gd name="T25" fmla="*/ 25 h 43"/>
                  <a:gd name="T26" fmla="*/ 27 w 35"/>
                  <a:gd name="T27" fmla="*/ 32 h 43"/>
                  <a:gd name="T28" fmla="*/ 23 w 35"/>
                  <a:gd name="T29" fmla="*/ 37 h 43"/>
                  <a:gd name="T30" fmla="*/ 17 w 35"/>
                  <a:gd name="T31" fmla="*/ 37 h 43"/>
                  <a:gd name="T32" fmla="*/ 6 w 35"/>
                  <a:gd name="T33" fmla="*/ 28 h 43"/>
                  <a:gd name="T34" fmla="*/ 0 w 35"/>
                  <a:gd name="T35" fmla="*/ 28 h 43"/>
                  <a:gd name="T36" fmla="*/ 15 w 35"/>
                  <a:gd name="T37" fmla="*/ 42 h 43"/>
                  <a:gd name="T38" fmla="*/ 27 w 35"/>
                  <a:gd name="T39" fmla="*/ 41 h 43"/>
                  <a:gd name="T40" fmla="*/ 33 w 35"/>
                  <a:gd name="T41" fmla="*/ 33 h 43"/>
                  <a:gd name="T42" fmla="*/ 23 w 35"/>
                  <a:gd name="T43" fmla="*/ 19 h 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5"/>
                  <a:gd name="T67" fmla="*/ 0 h 43"/>
                  <a:gd name="T68" fmla="*/ 35 w 35"/>
                  <a:gd name="T69" fmla="*/ 43 h 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5" h="43">
                    <a:moveTo>
                      <a:pt x="23" y="19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2" y="15"/>
                      <a:pt x="10" y="13"/>
                      <a:pt x="11" y="10"/>
                    </a:cubicBezTo>
                    <a:cubicBezTo>
                      <a:pt x="11" y="9"/>
                      <a:pt x="12" y="7"/>
                      <a:pt x="14" y="6"/>
                    </a:cubicBezTo>
                    <a:cubicBezTo>
                      <a:pt x="15" y="6"/>
                      <a:pt x="18" y="6"/>
                      <a:pt x="20" y="6"/>
                    </a:cubicBezTo>
                    <a:cubicBezTo>
                      <a:pt x="25" y="7"/>
                      <a:pt x="28" y="9"/>
                      <a:pt x="29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4" y="6"/>
                      <a:pt x="29" y="2"/>
                      <a:pt x="21" y="1"/>
                    </a:cubicBezTo>
                    <a:cubicBezTo>
                      <a:pt x="16" y="0"/>
                      <a:pt x="12" y="1"/>
                      <a:pt x="10" y="2"/>
                    </a:cubicBezTo>
                    <a:cubicBezTo>
                      <a:pt x="7" y="4"/>
                      <a:pt x="5" y="7"/>
                      <a:pt x="4" y="10"/>
                    </a:cubicBezTo>
                    <a:cubicBezTo>
                      <a:pt x="4" y="13"/>
                      <a:pt x="4" y="16"/>
                      <a:pt x="6" y="18"/>
                    </a:cubicBezTo>
                    <a:cubicBezTo>
                      <a:pt x="8" y="20"/>
                      <a:pt x="10" y="21"/>
                      <a:pt x="13" y="22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5" y="27"/>
                      <a:pt x="27" y="29"/>
                      <a:pt x="27" y="32"/>
                    </a:cubicBezTo>
                    <a:cubicBezTo>
                      <a:pt x="26" y="34"/>
                      <a:pt x="25" y="36"/>
                      <a:pt x="23" y="37"/>
                    </a:cubicBezTo>
                    <a:cubicBezTo>
                      <a:pt x="21" y="37"/>
                      <a:pt x="19" y="38"/>
                      <a:pt x="17" y="37"/>
                    </a:cubicBezTo>
                    <a:cubicBezTo>
                      <a:pt x="10" y="36"/>
                      <a:pt x="6" y="33"/>
                      <a:pt x="6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6"/>
                      <a:pt x="6" y="41"/>
                      <a:pt x="15" y="42"/>
                    </a:cubicBezTo>
                    <a:cubicBezTo>
                      <a:pt x="20" y="43"/>
                      <a:pt x="24" y="43"/>
                      <a:pt x="27" y="41"/>
                    </a:cubicBezTo>
                    <a:cubicBezTo>
                      <a:pt x="31" y="39"/>
                      <a:pt x="33" y="36"/>
                      <a:pt x="33" y="33"/>
                    </a:cubicBezTo>
                    <a:cubicBezTo>
                      <a:pt x="34" y="27"/>
                      <a:pt x="31" y="22"/>
                      <a:pt x="2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Freeform 93"/>
              <p:cNvSpPr>
                <a:spLocks noChangeArrowheads="1"/>
              </p:cNvSpPr>
              <p:nvPr/>
            </p:nvSpPr>
            <p:spPr bwMode="auto">
              <a:xfrm>
                <a:off x="2063750" y="2941638"/>
                <a:ext cx="30163" cy="25400"/>
              </a:xfrm>
              <a:custGeom>
                <a:avLst/>
                <a:gdLst>
                  <a:gd name="T0" fmla="*/ 0 w 19"/>
                  <a:gd name="T1" fmla="*/ 14 h 16"/>
                  <a:gd name="T2" fmla="*/ 16 w 19"/>
                  <a:gd name="T3" fmla="*/ 16 h 16"/>
                  <a:gd name="T4" fmla="*/ 19 w 19"/>
                  <a:gd name="T5" fmla="*/ 2 h 16"/>
                  <a:gd name="T6" fmla="*/ 2 w 19"/>
                  <a:gd name="T7" fmla="*/ 0 h 16"/>
                  <a:gd name="T8" fmla="*/ 0 w 19"/>
                  <a:gd name="T9" fmla="*/ 14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6"/>
                  <a:gd name="T17" fmla="*/ 19 w 19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6">
                    <a:moveTo>
                      <a:pt x="0" y="14"/>
                    </a:moveTo>
                    <a:lnTo>
                      <a:pt x="16" y="16"/>
                    </a:lnTo>
                    <a:lnTo>
                      <a:pt x="19" y="2"/>
                    </a:lnTo>
                    <a:lnTo>
                      <a:pt x="2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Freeform 94"/>
              <p:cNvSpPr>
                <a:spLocks noChangeArrowheads="1"/>
              </p:cNvSpPr>
              <p:nvPr/>
            </p:nvSpPr>
            <p:spPr bwMode="auto">
              <a:xfrm>
                <a:off x="2036763" y="2989263"/>
                <a:ext cx="44450" cy="150813"/>
              </a:xfrm>
              <a:custGeom>
                <a:avLst/>
                <a:gdLst>
                  <a:gd name="T0" fmla="*/ 0 w 28"/>
                  <a:gd name="T1" fmla="*/ 93 h 95"/>
                  <a:gd name="T2" fmla="*/ 14 w 28"/>
                  <a:gd name="T3" fmla="*/ 95 h 95"/>
                  <a:gd name="T4" fmla="*/ 28 w 28"/>
                  <a:gd name="T5" fmla="*/ 3 h 95"/>
                  <a:gd name="T6" fmla="*/ 14 w 28"/>
                  <a:gd name="T7" fmla="*/ 0 h 95"/>
                  <a:gd name="T8" fmla="*/ 0 w 28"/>
                  <a:gd name="T9" fmla="*/ 93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95"/>
                  <a:gd name="T17" fmla="*/ 28 w 2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95">
                    <a:moveTo>
                      <a:pt x="0" y="93"/>
                    </a:moveTo>
                    <a:lnTo>
                      <a:pt x="14" y="95"/>
                    </a:lnTo>
                    <a:lnTo>
                      <a:pt x="28" y="3"/>
                    </a:lnTo>
                    <a:lnTo>
                      <a:pt x="14" y="0"/>
                    </a:lnTo>
                    <a:lnTo>
                      <a:pt x="0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 95"/>
              <p:cNvSpPr>
                <a:spLocks noChangeArrowheads="1"/>
              </p:cNvSpPr>
              <p:nvPr/>
            </p:nvSpPr>
            <p:spPr bwMode="auto">
              <a:xfrm>
                <a:off x="2089150" y="3001963"/>
                <a:ext cx="131763" cy="160338"/>
              </a:xfrm>
              <a:custGeom>
                <a:avLst/>
                <a:gdLst>
                  <a:gd name="T0" fmla="*/ 24 w 35"/>
                  <a:gd name="T1" fmla="*/ 19 h 43"/>
                  <a:gd name="T2" fmla="*/ 16 w 35"/>
                  <a:gd name="T3" fmla="*/ 17 h 43"/>
                  <a:gd name="T4" fmla="*/ 11 w 35"/>
                  <a:gd name="T5" fmla="*/ 10 h 43"/>
                  <a:gd name="T6" fmla="*/ 14 w 35"/>
                  <a:gd name="T7" fmla="*/ 6 h 43"/>
                  <a:gd name="T8" fmla="*/ 21 w 35"/>
                  <a:gd name="T9" fmla="*/ 6 h 43"/>
                  <a:gd name="T10" fmla="*/ 29 w 35"/>
                  <a:gd name="T11" fmla="*/ 14 h 43"/>
                  <a:gd name="T12" fmla="*/ 35 w 35"/>
                  <a:gd name="T13" fmla="*/ 13 h 43"/>
                  <a:gd name="T14" fmla="*/ 21 w 35"/>
                  <a:gd name="T15" fmla="*/ 1 h 43"/>
                  <a:gd name="T16" fmla="*/ 10 w 35"/>
                  <a:gd name="T17" fmla="*/ 2 h 43"/>
                  <a:gd name="T18" fmla="*/ 5 w 35"/>
                  <a:gd name="T19" fmla="*/ 10 h 43"/>
                  <a:gd name="T20" fmla="*/ 7 w 35"/>
                  <a:gd name="T21" fmla="*/ 18 h 43"/>
                  <a:gd name="T22" fmla="*/ 14 w 35"/>
                  <a:gd name="T23" fmla="*/ 23 h 43"/>
                  <a:gd name="T24" fmla="*/ 22 w 35"/>
                  <a:gd name="T25" fmla="*/ 25 h 43"/>
                  <a:gd name="T26" fmla="*/ 27 w 35"/>
                  <a:gd name="T27" fmla="*/ 32 h 43"/>
                  <a:gd name="T28" fmla="*/ 24 w 35"/>
                  <a:gd name="T29" fmla="*/ 37 h 43"/>
                  <a:gd name="T30" fmla="*/ 17 w 35"/>
                  <a:gd name="T31" fmla="*/ 37 h 43"/>
                  <a:gd name="T32" fmla="*/ 6 w 35"/>
                  <a:gd name="T33" fmla="*/ 28 h 43"/>
                  <a:gd name="T34" fmla="*/ 0 w 35"/>
                  <a:gd name="T35" fmla="*/ 28 h 43"/>
                  <a:gd name="T36" fmla="*/ 16 w 35"/>
                  <a:gd name="T37" fmla="*/ 42 h 43"/>
                  <a:gd name="T38" fmla="*/ 28 w 35"/>
                  <a:gd name="T39" fmla="*/ 41 h 43"/>
                  <a:gd name="T40" fmla="*/ 34 w 35"/>
                  <a:gd name="T41" fmla="*/ 33 h 43"/>
                  <a:gd name="T42" fmla="*/ 24 w 35"/>
                  <a:gd name="T43" fmla="*/ 19 h 4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5"/>
                  <a:gd name="T67" fmla="*/ 0 h 43"/>
                  <a:gd name="T68" fmla="*/ 35 w 35"/>
                  <a:gd name="T69" fmla="*/ 43 h 4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5" h="43">
                    <a:moveTo>
                      <a:pt x="24" y="19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3" y="15"/>
                      <a:pt x="11" y="13"/>
                      <a:pt x="11" y="10"/>
                    </a:cubicBezTo>
                    <a:cubicBezTo>
                      <a:pt x="12" y="9"/>
                      <a:pt x="13" y="7"/>
                      <a:pt x="14" y="6"/>
                    </a:cubicBezTo>
                    <a:cubicBezTo>
                      <a:pt x="16" y="6"/>
                      <a:pt x="18" y="6"/>
                      <a:pt x="21" y="6"/>
                    </a:cubicBezTo>
                    <a:cubicBezTo>
                      <a:pt x="26" y="7"/>
                      <a:pt x="29" y="9"/>
                      <a:pt x="29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4" y="6"/>
                      <a:pt x="30" y="2"/>
                      <a:pt x="21" y="1"/>
                    </a:cubicBezTo>
                    <a:cubicBezTo>
                      <a:pt x="17" y="0"/>
                      <a:pt x="13" y="1"/>
                      <a:pt x="10" y="2"/>
                    </a:cubicBezTo>
                    <a:cubicBezTo>
                      <a:pt x="7" y="4"/>
                      <a:pt x="6" y="7"/>
                      <a:pt x="5" y="10"/>
                    </a:cubicBezTo>
                    <a:cubicBezTo>
                      <a:pt x="4" y="13"/>
                      <a:pt x="5" y="16"/>
                      <a:pt x="7" y="18"/>
                    </a:cubicBezTo>
                    <a:cubicBezTo>
                      <a:pt x="8" y="20"/>
                      <a:pt x="11" y="21"/>
                      <a:pt x="14" y="23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6" y="27"/>
                      <a:pt x="28" y="29"/>
                      <a:pt x="27" y="32"/>
                    </a:cubicBezTo>
                    <a:cubicBezTo>
                      <a:pt x="27" y="34"/>
                      <a:pt x="26" y="36"/>
                      <a:pt x="24" y="37"/>
                    </a:cubicBezTo>
                    <a:cubicBezTo>
                      <a:pt x="22" y="37"/>
                      <a:pt x="20" y="38"/>
                      <a:pt x="17" y="37"/>
                    </a:cubicBezTo>
                    <a:cubicBezTo>
                      <a:pt x="10" y="36"/>
                      <a:pt x="7" y="33"/>
                      <a:pt x="6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6"/>
                      <a:pt x="6" y="41"/>
                      <a:pt x="16" y="42"/>
                    </a:cubicBezTo>
                    <a:cubicBezTo>
                      <a:pt x="21" y="43"/>
                      <a:pt x="25" y="43"/>
                      <a:pt x="28" y="41"/>
                    </a:cubicBezTo>
                    <a:cubicBezTo>
                      <a:pt x="31" y="39"/>
                      <a:pt x="33" y="36"/>
                      <a:pt x="34" y="33"/>
                    </a:cubicBezTo>
                    <a:cubicBezTo>
                      <a:pt x="35" y="27"/>
                      <a:pt x="31" y="22"/>
                      <a:pt x="2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Freeform 96"/>
              <p:cNvSpPr>
                <a:spLocks noChangeArrowheads="1"/>
              </p:cNvSpPr>
              <p:nvPr/>
            </p:nvSpPr>
            <p:spPr bwMode="auto">
              <a:xfrm>
                <a:off x="0" y="1619250"/>
                <a:ext cx="134938" cy="96838"/>
              </a:xfrm>
              <a:custGeom>
                <a:avLst/>
                <a:gdLst>
                  <a:gd name="T0" fmla="*/ 16 w 85"/>
                  <a:gd name="T1" fmla="*/ 52 h 61"/>
                  <a:gd name="T2" fmla="*/ 68 w 85"/>
                  <a:gd name="T3" fmla="*/ 12 h 61"/>
                  <a:gd name="T4" fmla="*/ 64 w 85"/>
                  <a:gd name="T5" fmla="*/ 0 h 61"/>
                  <a:gd name="T6" fmla="*/ 0 w 85"/>
                  <a:gd name="T7" fmla="*/ 49 h 61"/>
                  <a:gd name="T8" fmla="*/ 4 w 85"/>
                  <a:gd name="T9" fmla="*/ 61 h 61"/>
                  <a:gd name="T10" fmla="*/ 85 w 85"/>
                  <a:gd name="T11" fmla="*/ 61 h 61"/>
                  <a:gd name="T12" fmla="*/ 80 w 85"/>
                  <a:gd name="T13" fmla="*/ 52 h 61"/>
                  <a:gd name="T14" fmla="*/ 16 w 85"/>
                  <a:gd name="T15" fmla="*/ 52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5"/>
                  <a:gd name="T25" fmla="*/ 0 h 61"/>
                  <a:gd name="T26" fmla="*/ 85 w 85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5" h="61">
                    <a:moveTo>
                      <a:pt x="16" y="52"/>
                    </a:moveTo>
                    <a:lnTo>
                      <a:pt x="68" y="12"/>
                    </a:lnTo>
                    <a:lnTo>
                      <a:pt x="64" y="0"/>
                    </a:lnTo>
                    <a:lnTo>
                      <a:pt x="0" y="49"/>
                    </a:lnTo>
                    <a:lnTo>
                      <a:pt x="4" y="61"/>
                    </a:lnTo>
                    <a:lnTo>
                      <a:pt x="85" y="61"/>
                    </a:lnTo>
                    <a:lnTo>
                      <a:pt x="80" y="52"/>
                    </a:lnTo>
                    <a:lnTo>
                      <a:pt x="1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97"/>
              <p:cNvSpPr>
                <a:spLocks noChangeArrowheads="1"/>
              </p:cNvSpPr>
              <p:nvPr/>
            </p:nvSpPr>
            <p:spPr bwMode="auto">
              <a:xfrm>
                <a:off x="160338" y="1724025"/>
                <a:ext cx="26988" cy="26988"/>
              </a:xfrm>
              <a:custGeom>
                <a:avLst/>
                <a:gdLst>
                  <a:gd name="T0" fmla="*/ 0 w 17"/>
                  <a:gd name="T1" fmla="*/ 5 h 17"/>
                  <a:gd name="T2" fmla="*/ 5 w 17"/>
                  <a:gd name="T3" fmla="*/ 17 h 17"/>
                  <a:gd name="T4" fmla="*/ 17 w 17"/>
                  <a:gd name="T5" fmla="*/ 12 h 17"/>
                  <a:gd name="T6" fmla="*/ 12 w 17"/>
                  <a:gd name="T7" fmla="*/ 0 h 17"/>
                  <a:gd name="T8" fmla="*/ 0 w 17"/>
                  <a:gd name="T9" fmla="*/ 5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17"/>
                  <a:gd name="T17" fmla="*/ 17 w 17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17">
                    <a:moveTo>
                      <a:pt x="0" y="5"/>
                    </a:moveTo>
                    <a:lnTo>
                      <a:pt x="5" y="17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Freeform 98"/>
              <p:cNvSpPr>
                <a:spLocks noChangeArrowheads="1"/>
              </p:cNvSpPr>
              <p:nvPr/>
            </p:nvSpPr>
            <p:spPr bwMode="auto">
              <a:xfrm>
                <a:off x="25400" y="1738313"/>
                <a:ext cx="120650" cy="57150"/>
              </a:xfrm>
              <a:custGeom>
                <a:avLst/>
                <a:gdLst>
                  <a:gd name="T0" fmla="*/ 0 w 76"/>
                  <a:gd name="T1" fmla="*/ 24 h 36"/>
                  <a:gd name="T2" fmla="*/ 5 w 76"/>
                  <a:gd name="T3" fmla="*/ 36 h 36"/>
                  <a:gd name="T4" fmla="*/ 76 w 76"/>
                  <a:gd name="T5" fmla="*/ 10 h 36"/>
                  <a:gd name="T6" fmla="*/ 74 w 76"/>
                  <a:gd name="T7" fmla="*/ 0 h 36"/>
                  <a:gd name="T8" fmla="*/ 0 w 76"/>
                  <a:gd name="T9" fmla="*/ 24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6"/>
                  <a:gd name="T17" fmla="*/ 76 w 76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6">
                    <a:moveTo>
                      <a:pt x="0" y="24"/>
                    </a:moveTo>
                    <a:lnTo>
                      <a:pt x="5" y="36"/>
                    </a:lnTo>
                    <a:lnTo>
                      <a:pt x="76" y="10"/>
                    </a:lnTo>
                    <a:lnTo>
                      <a:pt x="74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 99"/>
              <p:cNvSpPr>
                <a:spLocks noChangeArrowheads="1"/>
              </p:cNvSpPr>
              <p:nvPr/>
            </p:nvSpPr>
            <p:spPr bwMode="auto">
              <a:xfrm>
                <a:off x="47625" y="1795463"/>
                <a:ext cx="131763" cy="109538"/>
              </a:xfrm>
              <a:custGeom>
                <a:avLst/>
                <a:gdLst>
                  <a:gd name="T0" fmla="*/ 30 w 35"/>
                  <a:gd name="T1" fmla="*/ 11 h 29"/>
                  <a:gd name="T2" fmla="*/ 25 w 35"/>
                  <a:gd name="T3" fmla="*/ 20 h 29"/>
                  <a:gd name="T4" fmla="*/ 27 w 35"/>
                  <a:gd name="T5" fmla="*/ 24 h 29"/>
                  <a:gd name="T6" fmla="*/ 33 w 35"/>
                  <a:gd name="T7" fmla="*/ 18 h 29"/>
                  <a:gd name="T8" fmla="*/ 34 w 35"/>
                  <a:gd name="T9" fmla="*/ 9 h 29"/>
                  <a:gd name="T10" fmla="*/ 26 w 35"/>
                  <a:gd name="T11" fmla="*/ 1 h 29"/>
                  <a:gd name="T12" fmla="*/ 13 w 35"/>
                  <a:gd name="T13" fmla="*/ 2 h 29"/>
                  <a:gd name="T14" fmla="*/ 3 w 35"/>
                  <a:gd name="T15" fmla="*/ 9 h 29"/>
                  <a:gd name="T16" fmla="*/ 2 w 35"/>
                  <a:gd name="T17" fmla="*/ 20 h 29"/>
                  <a:gd name="T18" fmla="*/ 7 w 35"/>
                  <a:gd name="T19" fmla="*/ 27 h 29"/>
                  <a:gd name="T20" fmla="*/ 16 w 35"/>
                  <a:gd name="T21" fmla="*/ 28 h 29"/>
                  <a:gd name="T22" fmla="*/ 16 w 35"/>
                  <a:gd name="T23" fmla="*/ 23 h 29"/>
                  <a:gd name="T24" fmla="*/ 5 w 35"/>
                  <a:gd name="T25" fmla="*/ 19 h 29"/>
                  <a:gd name="T26" fmla="*/ 7 w 35"/>
                  <a:gd name="T27" fmla="*/ 12 h 29"/>
                  <a:gd name="T28" fmla="*/ 15 w 35"/>
                  <a:gd name="T29" fmla="*/ 6 h 29"/>
                  <a:gd name="T30" fmla="*/ 24 w 35"/>
                  <a:gd name="T31" fmla="*/ 6 h 29"/>
                  <a:gd name="T32" fmla="*/ 30 w 35"/>
                  <a:gd name="T33" fmla="*/ 11 h 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29"/>
                  <a:gd name="T53" fmla="*/ 35 w 35"/>
                  <a:gd name="T54" fmla="*/ 29 h 2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29">
                    <a:moveTo>
                      <a:pt x="30" y="11"/>
                    </a:moveTo>
                    <a:cubicBezTo>
                      <a:pt x="31" y="15"/>
                      <a:pt x="29" y="18"/>
                      <a:pt x="25" y="2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0" y="23"/>
                      <a:pt x="32" y="21"/>
                      <a:pt x="33" y="18"/>
                    </a:cubicBezTo>
                    <a:cubicBezTo>
                      <a:pt x="35" y="15"/>
                      <a:pt x="35" y="12"/>
                      <a:pt x="34" y="9"/>
                    </a:cubicBezTo>
                    <a:cubicBezTo>
                      <a:pt x="32" y="5"/>
                      <a:pt x="30" y="2"/>
                      <a:pt x="26" y="1"/>
                    </a:cubicBezTo>
                    <a:cubicBezTo>
                      <a:pt x="22" y="0"/>
                      <a:pt x="18" y="0"/>
                      <a:pt x="13" y="2"/>
                    </a:cubicBezTo>
                    <a:cubicBezTo>
                      <a:pt x="9" y="3"/>
                      <a:pt x="5" y="5"/>
                      <a:pt x="3" y="9"/>
                    </a:cubicBezTo>
                    <a:cubicBezTo>
                      <a:pt x="1" y="12"/>
                      <a:pt x="0" y="16"/>
                      <a:pt x="2" y="20"/>
                    </a:cubicBezTo>
                    <a:cubicBezTo>
                      <a:pt x="3" y="23"/>
                      <a:pt x="4" y="25"/>
                      <a:pt x="7" y="27"/>
                    </a:cubicBezTo>
                    <a:cubicBezTo>
                      <a:pt x="10" y="28"/>
                      <a:pt x="13" y="29"/>
                      <a:pt x="16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0" y="24"/>
                      <a:pt x="7" y="22"/>
                      <a:pt x="5" y="19"/>
                    </a:cubicBezTo>
                    <a:cubicBezTo>
                      <a:pt x="5" y="16"/>
                      <a:pt x="5" y="14"/>
                      <a:pt x="7" y="12"/>
                    </a:cubicBezTo>
                    <a:cubicBezTo>
                      <a:pt x="8" y="9"/>
                      <a:pt x="11" y="8"/>
                      <a:pt x="15" y="6"/>
                    </a:cubicBezTo>
                    <a:cubicBezTo>
                      <a:pt x="19" y="5"/>
                      <a:pt x="22" y="5"/>
                      <a:pt x="24" y="6"/>
                    </a:cubicBezTo>
                    <a:cubicBezTo>
                      <a:pt x="27" y="6"/>
                      <a:pt x="29" y="8"/>
                      <a:pt x="3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Freeform 100"/>
              <p:cNvSpPr>
                <a:spLocks noChangeArrowheads="1"/>
              </p:cNvSpPr>
              <p:nvPr/>
            </p:nvSpPr>
            <p:spPr bwMode="auto">
              <a:xfrm>
                <a:off x="82550" y="1881188"/>
                <a:ext cx="149225" cy="109538"/>
              </a:xfrm>
              <a:custGeom>
                <a:avLst/>
                <a:gdLst>
                  <a:gd name="T0" fmla="*/ 9 w 40"/>
                  <a:gd name="T1" fmla="*/ 18 h 29"/>
                  <a:gd name="T2" fmla="*/ 28 w 40"/>
                  <a:gd name="T3" fmla="*/ 11 h 29"/>
                  <a:gd name="T4" fmla="*/ 30 w 40"/>
                  <a:gd name="T5" fmla="*/ 18 h 29"/>
                  <a:gd name="T6" fmla="*/ 34 w 40"/>
                  <a:gd name="T7" fmla="*/ 17 h 29"/>
                  <a:gd name="T8" fmla="*/ 32 w 40"/>
                  <a:gd name="T9" fmla="*/ 10 h 29"/>
                  <a:gd name="T10" fmla="*/ 40 w 40"/>
                  <a:gd name="T11" fmla="*/ 7 h 29"/>
                  <a:gd name="T12" fmla="*/ 38 w 40"/>
                  <a:gd name="T13" fmla="*/ 3 h 29"/>
                  <a:gd name="T14" fmla="*/ 30 w 40"/>
                  <a:gd name="T15" fmla="*/ 5 h 29"/>
                  <a:gd name="T16" fmla="*/ 28 w 40"/>
                  <a:gd name="T17" fmla="*/ 0 h 29"/>
                  <a:gd name="T18" fmla="*/ 25 w 40"/>
                  <a:gd name="T19" fmla="*/ 1 h 29"/>
                  <a:gd name="T20" fmla="*/ 26 w 40"/>
                  <a:gd name="T21" fmla="*/ 6 h 29"/>
                  <a:gd name="T22" fmla="*/ 8 w 40"/>
                  <a:gd name="T23" fmla="*/ 13 h 29"/>
                  <a:gd name="T24" fmla="*/ 2 w 40"/>
                  <a:gd name="T25" fmla="*/ 25 h 29"/>
                  <a:gd name="T26" fmla="*/ 4 w 40"/>
                  <a:gd name="T27" fmla="*/ 29 h 29"/>
                  <a:gd name="T28" fmla="*/ 7 w 40"/>
                  <a:gd name="T29" fmla="*/ 28 h 29"/>
                  <a:gd name="T30" fmla="*/ 6 w 40"/>
                  <a:gd name="T31" fmla="*/ 24 h 29"/>
                  <a:gd name="T32" fmla="*/ 9 w 40"/>
                  <a:gd name="T33" fmla="*/ 18 h 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29"/>
                  <a:gd name="T53" fmla="*/ 40 w 40"/>
                  <a:gd name="T54" fmla="*/ 29 h 2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29">
                    <a:moveTo>
                      <a:pt x="9" y="18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2" y="15"/>
                      <a:pt x="0" y="19"/>
                      <a:pt x="2" y="25"/>
                    </a:cubicBezTo>
                    <a:cubicBezTo>
                      <a:pt x="2" y="26"/>
                      <a:pt x="3" y="27"/>
                      <a:pt x="4" y="29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6"/>
                      <a:pt x="6" y="25"/>
                      <a:pt x="6" y="24"/>
                    </a:cubicBezTo>
                    <a:cubicBezTo>
                      <a:pt x="5" y="21"/>
                      <a:pt x="6" y="19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Freeform 101"/>
              <p:cNvSpPr>
                <a:spLocks noEditPoints="1" noChangeArrowheads="1"/>
              </p:cNvSpPr>
              <p:nvPr/>
            </p:nvSpPr>
            <p:spPr bwMode="auto">
              <a:xfrm>
                <a:off x="107950" y="1971675"/>
                <a:ext cx="131763" cy="112713"/>
              </a:xfrm>
              <a:custGeom>
                <a:avLst/>
                <a:gdLst>
                  <a:gd name="T0" fmla="*/ 34 w 35"/>
                  <a:gd name="T1" fmla="*/ 10 h 30"/>
                  <a:gd name="T2" fmla="*/ 26 w 35"/>
                  <a:gd name="T3" fmla="*/ 1 h 30"/>
                  <a:gd name="T4" fmla="*/ 13 w 35"/>
                  <a:gd name="T5" fmla="*/ 1 h 30"/>
                  <a:gd name="T6" fmla="*/ 3 w 35"/>
                  <a:gd name="T7" fmla="*/ 9 h 30"/>
                  <a:gd name="T8" fmla="*/ 1 w 35"/>
                  <a:gd name="T9" fmla="*/ 20 h 30"/>
                  <a:gd name="T10" fmla="*/ 9 w 35"/>
                  <a:gd name="T11" fmla="*/ 29 h 30"/>
                  <a:gd name="T12" fmla="*/ 22 w 35"/>
                  <a:gd name="T13" fmla="*/ 29 h 30"/>
                  <a:gd name="T14" fmla="*/ 32 w 35"/>
                  <a:gd name="T15" fmla="*/ 21 h 30"/>
                  <a:gd name="T16" fmla="*/ 34 w 35"/>
                  <a:gd name="T17" fmla="*/ 10 h 30"/>
                  <a:gd name="T18" fmla="*/ 10 w 35"/>
                  <a:gd name="T19" fmla="*/ 24 h 30"/>
                  <a:gd name="T20" fmla="*/ 5 w 35"/>
                  <a:gd name="T21" fmla="*/ 19 h 30"/>
                  <a:gd name="T22" fmla="*/ 6 w 35"/>
                  <a:gd name="T23" fmla="*/ 12 h 30"/>
                  <a:gd name="T24" fmla="*/ 15 w 35"/>
                  <a:gd name="T25" fmla="*/ 7 h 30"/>
                  <a:gd name="T26" fmla="*/ 25 w 35"/>
                  <a:gd name="T27" fmla="*/ 6 h 30"/>
                  <a:gd name="T28" fmla="*/ 30 w 35"/>
                  <a:gd name="T29" fmla="*/ 11 h 30"/>
                  <a:gd name="T30" fmla="*/ 29 w 35"/>
                  <a:gd name="T31" fmla="*/ 18 h 30"/>
                  <a:gd name="T32" fmla="*/ 20 w 35"/>
                  <a:gd name="T33" fmla="*/ 24 h 30"/>
                  <a:gd name="T34" fmla="*/ 10 w 35"/>
                  <a:gd name="T35" fmla="*/ 24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30"/>
                  <a:gd name="T56" fmla="*/ 35 w 35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30">
                    <a:moveTo>
                      <a:pt x="34" y="10"/>
                    </a:moveTo>
                    <a:cubicBezTo>
                      <a:pt x="32" y="6"/>
                      <a:pt x="30" y="3"/>
                      <a:pt x="26" y="1"/>
                    </a:cubicBezTo>
                    <a:cubicBezTo>
                      <a:pt x="22" y="0"/>
                      <a:pt x="18" y="0"/>
                      <a:pt x="13" y="1"/>
                    </a:cubicBezTo>
                    <a:cubicBezTo>
                      <a:pt x="8" y="3"/>
                      <a:pt x="5" y="5"/>
                      <a:pt x="3" y="9"/>
                    </a:cubicBezTo>
                    <a:cubicBezTo>
                      <a:pt x="0" y="12"/>
                      <a:pt x="0" y="16"/>
                      <a:pt x="1" y="20"/>
                    </a:cubicBezTo>
                    <a:cubicBezTo>
                      <a:pt x="3" y="24"/>
                      <a:pt x="5" y="27"/>
                      <a:pt x="9" y="29"/>
                    </a:cubicBezTo>
                    <a:cubicBezTo>
                      <a:pt x="13" y="30"/>
                      <a:pt x="17" y="30"/>
                      <a:pt x="22" y="29"/>
                    </a:cubicBezTo>
                    <a:cubicBezTo>
                      <a:pt x="27" y="27"/>
                      <a:pt x="30" y="25"/>
                      <a:pt x="32" y="21"/>
                    </a:cubicBezTo>
                    <a:cubicBezTo>
                      <a:pt x="35" y="18"/>
                      <a:pt x="35" y="14"/>
                      <a:pt x="34" y="10"/>
                    </a:cubicBezTo>
                    <a:close/>
                    <a:moveTo>
                      <a:pt x="10" y="24"/>
                    </a:moveTo>
                    <a:cubicBezTo>
                      <a:pt x="8" y="23"/>
                      <a:pt x="6" y="22"/>
                      <a:pt x="5" y="19"/>
                    </a:cubicBezTo>
                    <a:cubicBezTo>
                      <a:pt x="5" y="17"/>
                      <a:pt x="5" y="14"/>
                      <a:pt x="6" y="12"/>
                    </a:cubicBezTo>
                    <a:cubicBezTo>
                      <a:pt x="8" y="10"/>
                      <a:pt x="10" y="8"/>
                      <a:pt x="15" y="7"/>
                    </a:cubicBezTo>
                    <a:cubicBezTo>
                      <a:pt x="19" y="5"/>
                      <a:pt x="22" y="5"/>
                      <a:pt x="25" y="6"/>
                    </a:cubicBezTo>
                    <a:cubicBezTo>
                      <a:pt x="27" y="7"/>
                      <a:pt x="29" y="9"/>
                      <a:pt x="30" y="11"/>
                    </a:cubicBezTo>
                    <a:cubicBezTo>
                      <a:pt x="30" y="13"/>
                      <a:pt x="30" y="16"/>
                      <a:pt x="29" y="18"/>
                    </a:cubicBezTo>
                    <a:cubicBezTo>
                      <a:pt x="27" y="20"/>
                      <a:pt x="25" y="22"/>
                      <a:pt x="20" y="24"/>
                    </a:cubicBezTo>
                    <a:cubicBezTo>
                      <a:pt x="16" y="25"/>
                      <a:pt x="13" y="25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 102"/>
              <p:cNvSpPr>
                <a:spLocks noChangeArrowheads="1"/>
              </p:cNvSpPr>
              <p:nvPr/>
            </p:nvSpPr>
            <p:spPr bwMode="auto">
              <a:xfrm>
                <a:off x="142875" y="2089150"/>
                <a:ext cx="134938" cy="58738"/>
              </a:xfrm>
              <a:custGeom>
                <a:avLst/>
                <a:gdLst>
                  <a:gd name="T0" fmla="*/ 33 w 36"/>
                  <a:gd name="T1" fmla="*/ 9 h 16"/>
                  <a:gd name="T2" fmla="*/ 25 w 36"/>
                  <a:gd name="T3" fmla="*/ 6 h 16"/>
                  <a:gd name="T4" fmla="*/ 32 w 36"/>
                  <a:gd name="T5" fmla="*/ 4 h 16"/>
                  <a:gd name="T6" fmla="*/ 31 w 36"/>
                  <a:gd name="T7" fmla="*/ 0 h 16"/>
                  <a:gd name="T8" fmla="*/ 0 w 36"/>
                  <a:gd name="T9" fmla="*/ 10 h 16"/>
                  <a:gd name="T10" fmla="*/ 2 w 36"/>
                  <a:gd name="T11" fmla="*/ 15 h 16"/>
                  <a:gd name="T12" fmla="*/ 18 w 36"/>
                  <a:gd name="T13" fmla="*/ 9 h 16"/>
                  <a:gd name="T14" fmla="*/ 27 w 36"/>
                  <a:gd name="T15" fmla="*/ 10 h 16"/>
                  <a:gd name="T16" fmla="*/ 32 w 36"/>
                  <a:gd name="T17" fmla="*/ 15 h 16"/>
                  <a:gd name="T18" fmla="*/ 32 w 36"/>
                  <a:gd name="T19" fmla="*/ 16 h 16"/>
                  <a:gd name="T20" fmla="*/ 36 w 36"/>
                  <a:gd name="T21" fmla="*/ 15 h 16"/>
                  <a:gd name="T22" fmla="*/ 36 w 36"/>
                  <a:gd name="T23" fmla="*/ 13 h 16"/>
                  <a:gd name="T24" fmla="*/ 33 w 36"/>
                  <a:gd name="T25" fmla="*/ 9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"/>
                  <a:gd name="T40" fmla="*/ 0 h 16"/>
                  <a:gd name="T41" fmla="*/ 36 w 36"/>
                  <a:gd name="T42" fmla="*/ 16 h 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" h="16">
                    <a:moveTo>
                      <a:pt x="33" y="9"/>
                    </a:moveTo>
                    <a:cubicBezTo>
                      <a:pt x="31" y="7"/>
                      <a:pt x="29" y="7"/>
                      <a:pt x="25" y="6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1" y="8"/>
                      <a:pt x="24" y="8"/>
                      <a:pt x="27" y="10"/>
                    </a:cubicBezTo>
                    <a:cubicBezTo>
                      <a:pt x="29" y="11"/>
                      <a:pt x="31" y="12"/>
                      <a:pt x="32" y="15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4"/>
                      <a:pt x="36" y="13"/>
                      <a:pt x="36" y="13"/>
                    </a:cubicBezTo>
                    <a:cubicBezTo>
                      <a:pt x="35" y="11"/>
                      <a:pt x="34" y="10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Freeform 103"/>
              <p:cNvSpPr>
                <a:spLocks noChangeArrowheads="1"/>
              </p:cNvSpPr>
              <p:nvPr/>
            </p:nvSpPr>
            <p:spPr bwMode="auto">
              <a:xfrm>
                <a:off x="127000" y="2155825"/>
                <a:ext cx="184150" cy="93663"/>
              </a:xfrm>
              <a:custGeom>
                <a:avLst/>
                <a:gdLst>
                  <a:gd name="T0" fmla="*/ 48 w 49"/>
                  <a:gd name="T1" fmla="*/ 21 h 25"/>
                  <a:gd name="T2" fmla="*/ 22 w 49"/>
                  <a:gd name="T3" fmla="*/ 20 h 25"/>
                  <a:gd name="T4" fmla="*/ 42 w 49"/>
                  <a:gd name="T5" fmla="*/ 4 h 25"/>
                  <a:gd name="T6" fmla="*/ 41 w 49"/>
                  <a:gd name="T7" fmla="*/ 0 h 25"/>
                  <a:gd name="T8" fmla="*/ 14 w 49"/>
                  <a:gd name="T9" fmla="*/ 20 h 25"/>
                  <a:gd name="T10" fmla="*/ 7 w 49"/>
                  <a:gd name="T11" fmla="*/ 19 h 25"/>
                  <a:gd name="T12" fmla="*/ 4 w 49"/>
                  <a:gd name="T13" fmla="*/ 16 h 25"/>
                  <a:gd name="T14" fmla="*/ 4 w 49"/>
                  <a:gd name="T15" fmla="*/ 13 h 25"/>
                  <a:gd name="T16" fmla="*/ 0 w 49"/>
                  <a:gd name="T17" fmla="*/ 14 h 25"/>
                  <a:gd name="T18" fmla="*/ 1 w 49"/>
                  <a:gd name="T19" fmla="*/ 18 h 25"/>
                  <a:gd name="T20" fmla="*/ 11 w 49"/>
                  <a:gd name="T21" fmla="*/ 24 h 25"/>
                  <a:gd name="T22" fmla="*/ 49 w 49"/>
                  <a:gd name="T23" fmla="*/ 25 h 25"/>
                  <a:gd name="T24" fmla="*/ 48 w 49"/>
                  <a:gd name="T25" fmla="*/ 21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9"/>
                  <a:gd name="T40" fmla="*/ 0 h 25"/>
                  <a:gd name="T41" fmla="*/ 49 w 49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9" h="25">
                    <a:moveTo>
                      <a:pt x="48" y="21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1" y="20"/>
                      <a:pt x="8" y="20"/>
                      <a:pt x="7" y="19"/>
                    </a:cubicBezTo>
                    <a:cubicBezTo>
                      <a:pt x="6" y="18"/>
                      <a:pt x="5" y="17"/>
                      <a:pt x="4" y="16"/>
                    </a:cubicBezTo>
                    <a:cubicBezTo>
                      <a:pt x="4" y="15"/>
                      <a:pt x="4" y="14"/>
                      <a:pt x="4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7"/>
                      <a:pt x="1" y="18"/>
                    </a:cubicBezTo>
                    <a:cubicBezTo>
                      <a:pt x="2" y="22"/>
                      <a:pt x="5" y="24"/>
                      <a:pt x="11" y="24"/>
                    </a:cubicBezTo>
                    <a:cubicBezTo>
                      <a:pt x="49" y="25"/>
                      <a:pt x="49" y="25"/>
                      <a:pt x="49" y="25"/>
                    </a:cubicBezTo>
                    <a:lnTo>
                      <a:pt x="4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Freeform 104"/>
              <p:cNvSpPr>
                <a:spLocks noEditPoints="1" noChangeArrowheads="1"/>
              </p:cNvSpPr>
              <p:nvPr/>
            </p:nvSpPr>
            <p:spPr bwMode="auto">
              <a:xfrm>
                <a:off x="2405063" y="1933575"/>
                <a:ext cx="104775" cy="142875"/>
              </a:xfrm>
              <a:custGeom>
                <a:avLst/>
                <a:gdLst>
                  <a:gd name="T0" fmla="*/ 19 w 28"/>
                  <a:gd name="T1" fmla="*/ 1 h 38"/>
                  <a:gd name="T2" fmla="*/ 9 w 28"/>
                  <a:gd name="T3" fmla="*/ 6 h 38"/>
                  <a:gd name="T4" fmla="*/ 10 w 28"/>
                  <a:gd name="T5" fmla="*/ 0 h 38"/>
                  <a:gd name="T6" fmla="*/ 6 w 28"/>
                  <a:gd name="T7" fmla="*/ 0 h 38"/>
                  <a:gd name="T8" fmla="*/ 0 w 28"/>
                  <a:gd name="T9" fmla="*/ 38 h 38"/>
                  <a:gd name="T10" fmla="*/ 4 w 28"/>
                  <a:gd name="T11" fmla="*/ 38 h 38"/>
                  <a:gd name="T12" fmla="*/ 6 w 28"/>
                  <a:gd name="T13" fmla="*/ 24 h 38"/>
                  <a:gd name="T14" fmla="*/ 14 w 28"/>
                  <a:gd name="T15" fmla="*/ 31 h 38"/>
                  <a:gd name="T16" fmla="*/ 23 w 28"/>
                  <a:gd name="T17" fmla="*/ 28 h 38"/>
                  <a:gd name="T18" fmla="*/ 27 w 28"/>
                  <a:gd name="T19" fmla="*/ 17 h 38"/>
                  <a:gd name="T20" fmla="*/ 26 w 28"/>
                  <a:gd name="T21" fmla="*/ 6 h 38"/>
                  <a:gd name="T22" fmla="*/ 19 w 28"/>
                  <a:gd name="T23" fmla="*/ 1 h 38"/>
                  <a:gd name="T24" fmla="*/ 19 w 28"/>
                  <a:gd name="T25" fmla="*/ 25 h 38"/>
                  <a:gd name="T26" fmla="*/ 14 w 28"/>
                  <a:gd name="T27" fmla="*/ 27 h 38"/>
                  <a:gd name="T28" fmla="*/ 9 w 28"/>
                  <a:gd name="T29" fmla="*/ 24 h 38"/>
                  <a:gd name="T30" fmla="*/ 7 w 28"/>
                  <a:gd name="T31" fmla="*/ 18 h 38"/>
                  <a:gd name="T32" fmla="*/ 8 w 28"/>
                  <a:gd name="T33" fmla="*/ 10 h 38"/>
                  <a:gd name="T34" fmla="*/ 12 w 28"/>
                  <a:gd name="T35" fmla="*/ 6 h 38"/>
                  <a:gd name="T36" fmla="*/ 17 w 28"/>
                  <a:gd name="T37" fmla="*/ 5 h 38"/>
                  <a:gd name="T38" fmla="*/ 22 w 28"/>
                  <a:gd name="T39" fmla="*/ 8 h 38"/>
                  <a:gd name="T40" fmla="*/ 23 w 28"/>
                  <a:gd name="T41" fmla="*/ 17 h 38"/>
                  <a:gd name="T42" fmla="*/ 19 w 28"/>
                  <a:gd name="T43" fmla="*/ 25 h 3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8"/>
                  <a:gd name="T67" fmla="*/ 0 h 38"/>
                  <a:gd name="T68" fmla="*/ 28 w 28"/>
                  <a:gd name="T69" fmla="*/ 38 h 3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8" h="38">
                    <a:moveTo>
                      <a:pt x="19" y="1"/>
                    </a:moveTo>
                    <a:cubicBezTo>
                      <a:pt x="15" y="0"/>
                      <a:pt x="11" y="2"/>
                      <a:pt x="9" y="6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8" y="28"/>
                      <a:pt x="10" y="30"/>
                      <a:pt x="14" y="31"/>
                    </a:cubicBezTo>
                    <a:cubicBezTo>
                      <a:pt x="17" y="31"/>
                      <a:pt x="20" y="30"/>
                      <a:pt x="23" y="28"/>
                    </a:cubicBezTo>
                    <a:cubicBezTo>
                      <a:pt x="25" y="26"/>
                      <a:pt x="27" y="22"/>
                      <a:pt x="27" y="17"/>
                    </a:cubicBezTo>
                    <a:cubicBezTo>
                      <a:pt x="28" y="13"/>
                      <a:pt x="28" y="9"/>
                      <a:pt x="26" y="6"/>
                    </a:cubicBezTo>
                    <a:cubicBezTo>
                      <a:pt x="24" y="3"/>
                      <a:pt x="22" y="1"/>
                      <a:pt x="19" y="1"/>
                    </a:cubicBezTo>
                    <a:close/>
                    <a:moveTo>
                      <a:pt x="19" y="25"/>
                    </a:moveTo>
                    <a:cubicBezTo>
                      <a:pt x="17" y="27"/>
                      <a:pt x="15" y="27"/>
                      <a:pt x="14" y="27"/>
                    </a:cubicBezTo>
                    <a:cubicBezTo>
                      <a:pt x="12" y="27"/>
                      <a:pt x="10" y="26"/>
                      <a:pt x="9" y="24"/>
                    </a:cubicBezTo>
                    <a:cubicBezTo>
                      <a:pt x="8" y="22"/>
                      <a:pt x="7" y="21"/>
                      <a:pt x="7" y="18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9"/>
                      <a:pt x="10" y="7"/>
                      <a:pt x="12" y="6"/>
                    </a:cubicBezTo>
                    <a:cubicBezTo>
                      <a:pt x="14" y="5"/>
                      <a:pt x="15" y="4"/>
                      <a:pt x="17" y="5"/>
                    </a:cubicBezTo>
                    <a:cubicBezTo>
                      <a:pt x="19" y="5"/>
                      <a:pt x="21" y="6"/>
                      <a:pt x="22" y="8"/>
                    </a:cubicBezTo>
                    <a:cubicBezTo>
                      <a:pt x="23" y="10"/>
                      <a:pt x="23" y="13"/>
                      <a:pt x="23" y="17"/>
                    </a:cubicBezTo>
                    <a:cubicBezTo>
                      <a:pt x="22" y="21"/>
                      <a:pt x="21" y="24"/>
                      <a:pt x="1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Freeform 105"/>
              <p:cNvSpPr>
                <a:spLocks noChangeArrowheads="1"/>
              </p:cNvSpPr>
              <p:nvPr/>
            </p:nvSpPr>
            <p:spPr bwMode="auto">
              <a:xfrm>
                <a:off x="2525713" y="1949450"/>
                <a:ext cx="68263" cy="109538"/>
              </a:xfrm>
              <a:custGeom>
                <a:avLst/>
                <a:gdLst>
                  <a:gd name="T0" fmla="*/ 12 w 18"/>
                  <a:gd name="T1" fmla="*/ 2 h 29"/>
                  <a:gd name="T2" fmla="*/ 7 w 18"/>
                  <a:gd name="T3" fmla="*/ 8 h 29"/>
                  <a:gd name="T4" fmla="*/ 8 w 18"/>
                  <a:gd name="T5" fmla="*/ 1 h 29"/>
                  <a:gd name="T6" fmla="*/ 4 w 18"/>
                  <a:gd name="T7" fmla="*/ 0 h 29"/>
                  <a:gd name="T8" fmla="*/ 0 w 18"/>
                  <a:gd name="T9" fmla="*/ 29 h 29"/>
                  <a:gd name="T10" fmla="*/ 4 w 18"/>
                  <a:gd name="T11" fmla="*/ 29 h 29"/>
                  <a:gd name="T12" fmla="*/ 7 w 18"/>
                  <a:gd name="T13" fmla="*/ 14 h 29"/>
                  <a:gd name="T14" fmla="*/ 10 w 18"/>
                  <a:gd name="T15" fmla="*/ 8 h 29"/>
                  <a:gd name="T16" fmla="*/ 17 w 18"/>
                  <a:gd name="T17" fmla="*/ 6 h 29"/>
                  <a:gd name="T18" fmla="*/ 18 w 18"/>
                  <a:gd name="T19" fmla="*/ 6 h 29"/>
                  <a:gd name="T20" fmla="*/ 18 w 18"/>
                  <a:gd name="T21" fmla="*/ 2 h 29"/>
                  <a:gd name="T22" fmla="*/ 17 w 18"/>
                  <a:gd name="T23" fmla="*/ 1 h 29"/>
                  <a:gd name="T24" fmla="*/ 12 w 18"/>
                  <a:gd name="T25" fmla="*/ 2 h 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29"/>
                  <a:gd name="T41" fmla="*/ 18 w 18"/>
                  <a:gd name="T42" fmla="*/ 29 h 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29">
                    <a:moveTo>
                      <a:pt x="12" y="2"/>
                    </a:moveTo>
                    <a:cubicBezTo>
                      <a:pt x="11" y="3"/>
                      <a:pt x="9" y="5"/>
                      <a:pt x="7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1"/>
                      <a:pt x="8" y="9"/>
                      <a:pt x="10" y="8"/>
                    </a:cubicBezTo>
                    <a:cubicBezTo>
                      <a:pt x="12" y="6"/>
                      <a:pt x="14" y="5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1"/>
                      <a:pt x="17" y="1"/>
                    </a:cubicBezTo>
                    <a:cubicBezTo>
                      <a:pt x="15" y="1"/>
                      <a:pt x="14" y="1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 106"/>
              <p:cNvSpPr>
                <a:spLocks noEditPoints="1" noChangeArrowheads="1"/>
              </p:cNvSpPr>
              <p:nvPr/>
            </p:nvSpPr>
            <p:spPr bwMode="auto">
              <a:xfrm>
                <a:off x="2589213" y="1960563"/>
                <a:ext cx="101600" cy="115888"/>
              </a:xfrm>
              <a:custGeom>
                <a:avLst/>
                <a:gdLst>
                  <a:gd name="T0" fmla="*/ 16 w 27"/>
                  <a:gd name="T1" fmla="*/ 1 h 31"/>
                  <a:gd name="T2" fmla="*/ 6 w 27"/>
                  <a:gd name="T3" fmla="*/ 4 h 31"/>
                  <a:gd name="T4" fmla="*/ 1 w 27"/>
                  <a:gd name="T5" fmla="*/ 14 h 31"/>
                  <a:gd name="T6" fmla="*/ 2 w 27"/>
                  <a:gd name="T7" fmla="*/ 25 h 31"/>
                  <a:gd name="T8" fmla="*/ 11 w 27"/>
                  <a:gd name="T9" fmla="*/ 31 h 31"/>
                  <a:gd name="T10" fmla="*/ 21 w 27"/>
                  <a:gd name="T11" fmla="*/ 28 h 31"/>
                  <a:gd name="T12" fmla="*/ 26 w 27"/>
                  <a:gd name="T13" fmla="*/ 18 h 31"/>
                  <a:gd name="T14" fmla="*/ 24 w 27"/>
                  <a:gd name="T15" fmla="*/ 7 h 31"/>
                  <a:gd name="T16" fmla="*/ 16 w 27"/>
                  <a:gd name="T17" fmla="*/ 1 h 31"/>
                  <a:gd name="T18" fmla="*/ 18 w 27"/>
                  <a:gd name="T19" fmla="*/ 25 h 31"/>
                  <a:gd name="T20" fmla="*/ 12 w 27"/>
                  <a:gd name="T21" fmla="*/ 27 h 31"/>
                  <a:gd name="T22" fmla="*/ 6 w 27"/>
                  <a:gd name="T23" fmla="*/ 24 h 31"/>
                  <a:gd name="T24" fmla="*/ 6 w 27"/>
                  <a:gd name="T25" fmla="*/ 15 h 31"/>
                  <a:gd name="T26" fmla="*/ 9 w 27"/>
                  <a:gd name="T27" fmla="*/ 6 h 31"/>
                  <a:gd name="T28" fmla="*/ 15 w 27"/>
                  <a:gd name="T29" fmla="*/ 5 h 31"/>
                  <a:gd name="T30" fmla="*/ 20 w 27"/>
                  <a:gd name="T31" fmla="*/ 8 h 31"/>
                  <a:gd name="T32" fmla="*/ 21 w 27"/>
                  <a:gd name="T33" fmla="*/ 17 h 31"/>
                  <a:gd name="T34" fmla="*/ 18 w 27"/>
                  <a:gd name="T35" fmla="*/ 25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31"/>
                  <a:gd name="T56" fmla="*/ 27 w 27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31">
                    <a:moveTo>
                      <a:pt x="16" y="1"/>
                    </a:moveTo>
                    <a:cubicBezTo>
                      <a:pt x="12" y="0"/>
                      <a:pt x="9" y="1"/>
                      <a:pt x="6" y="4"/>
                    </a:cubicBezTo>
                    <a:cubicBezTo>
                      <a:pt x="3" y="6"/>
                      <a:pt x="1" y="9"/>
                      <a:pt x="1" y="14"/>
                    </a:cubicBezTo>
                    <a:cubicBezTo>
                      <a:pt x="0" y="18"/>
                      <a:pt x="1" y="22"/>
                      <a:pt x="2" y="25"/>
                    </a:cubicBezTo>
                    <a:cubicBezTo>
                      <a:pt x="4" y="28"/>
                      <a:pt x="7" y="30"/>
                      <a:pt x="11" y="31"/>
                    </a:cubicBezTo>
                    <a:cubicBezTo>
                      <a:pt x="15" y="31"/>
                      <a:pt x="18" y="31"/>
                      <a:pt x="21" y="28"/>
                    </a:cubicBezTo>
                    <a:cubicBezTo>
                      <a:pt x="24" y="26"/>
                      <a:pt x="26" y="22"/>
                      <a:pt x="26" y="18"/>
                    </a:cubicBezTo>
                    <a:cubicBezTo>
                      <a:pt x="27" y="14"/>
                      <a:pt x="26" y="10"/>
                      <a:pt x="24" y="7"/>
                    </a:cubicBezTo>
                    <a:cubicBezTo>
                      <a:pt x="23" y="3"/>
                      <a:pt x="20" y="2"/>
                      <a:pt x="16" y="1"/>
                    </a:cubicBezTo>
                    <a:close/>
                    <a:moveTo>
                      <a:pt x="18" y="25"/>
                    </a:moveTo>
                    <a:cubicBezTo>
                      <a:pt x="16" y="27"/>
                      <a:pt x="14" y="28"/>
                      <a:pt x="12" y="27"/>
                    </a:cubicBezTo>
                    <a:cubicBezTo>
                      <a:pt x="9" y="27"/>
                      <a:pt x="8" y="26"/>
                      <a:pt x="6" y="24"/>
                    </a:cubicBezTo>
                    <a:cubicBezTo>
                      <a:pt x="5" y="22"/>
                      <a:pt x="5" y="19"/>
                      <a:pt x="6" y="15"/>
                    </a:cubicBezTo>
                    <a:cubicBezTo>
                      <a:pt x="6" y="11"/>
                      <a:pt x="7" y="8"/>
                      <a:pt x="9" y="6"/>
                    </a:cubicBezTo>
                    <a:cubicBezTo>
                      <a:pt x="11" y="5"/>
                      <a:pt x="13" y="4"/>
                      <a:pt x="15" y="5"/>
                    </a:cubicBezTo>
                    <a:cubicBezTo>
                      <a:pt x="17" y="5"/>
                      <a:pt x="19" y="6"/>
                      <a:pt x="20" y="8"/>
                    </a:cubicBezTo>
                    <a:cubicBezTo>
                      <a:pt x="22" y="10"/>
                      <a:pt x="22" y="13"/>
                      <a:pt x="21" y="17"/>
                    </a:cubicBezTo>
                    <a:cubicBezTo>
                      <a:pt x="21" y="21"/>
                      <a:pt x="20" y="24"/>
                      <a:pt x="1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Freeform 107"/>
              <p:cNvSpPr>
                <a:spLocks noChangeArrowheads="1"/>
              </p:cNvSpPr>
              <p:nvPr/>
            </p:nvSpPr>
            <p:spPr bwMode="auto">
              <a:xfrm>
                <a:off x="2701925" y="1976438"/>
                <a:ext cx="93663" cy="115888"/>
              </a:xfrm>
              <a:custGeom>
                <a:avLst/>
                <a:gdLst>
                  <a:gd name="T0" fmla="*/ 24 w 59"/>
                  <a:gd name="T1" fmla="*/ 59 h 73"/>
                  <a:gd name="T2" fmla="*/ 12 w 59"/>
                  <a:gd name="T3" fmla="*/ 2 h 73"/>
                  <a:gd name="T4" fmla="*/ 0 w 59"/>
                  <a:gd name="T5" fmla="*/ 0 h 73"/>
                  <a:gd name="T6" fmla="*/ 14 w 59"/>
                  <a:gd name="T7" fmla="*/ 71 h 73"/>
                  <a:gd name="T8" fmla="*/ 26 w 59"/>
                  <a:gd name="T9" fmla="*/ 73 h 73"/>
                  <a:gd name="T10" fmla="*/ 59 w 59"/>
                  <a:gd name="T11" fmla="*/ 9 h 73"/>
                  <a:gd name="T12" fmla="*/ 50 w 59"/>
                  <a:gd name="T13" fmla="*/ 7 h 73"/>
                  <a:gd name="T14" fmla="*/ 24 w 59"/>
                  <a:gd name="T15" fmla="*/ 59 h 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9"/>
                  <a:gd name="T25" fmla="*/ 0 h 73"/>
                  <a:gd name="T26" fmla="*/ 59 w 59"/>
                  <a:gd name="T27" fmla="*/ 73 h 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9" h="73">
                    <a:moveTo>
                      <a:pt x="24" y="59"/>
                    </a:moveTo>
                    <a:lnTo>
                      <a:pt x="12" y="2"/>
                    </a:lnTo>
                    <a:lnTo>
                      <a:pt x="0" y="0"/>
                    </a:lnTo>
                    <a:lnTo>
                      <a:pt x="14" y="71"/>
                    </a:lnTo>
                    <a:lnTo>
                      <a:pt x="26" y="73"/>
                    </a:lnTo>
                    <a:lnTo>
                      <a:pt x="59" y="9"/>
                    </a:lnTo>
                    <a:lnTo>
                      <a:pt x="50" y="7"/>
                    </a:lnTo>
                    <a:lnTo>
                      <a:pt x="24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Freeform 108"/>
              <p:cNvSpPr>
                <a:spLocks noEditPoints="1" noChangeArrowheads="1"/>
              </p:cNvSpPr>
              <p:nvPr/>
            </p:nvSpPr>
            <p:spPr bwMode="auto">
              <a:xfrm>
                <a:off x="2792413" y="1993900"/>
                <a:ext cx="101600" cy="117475"/>
              </a:xfrm>
              <a:custGeom>
                <a:avLst/>
                <a:gdLst>
                  <a:gd name="T0" fmla="*/ 12 w 27"/>
                  <a:gd name="T1" fmla="*/ 27 h 31"/>
                  <a:gd name="T2" fmla="*/ 7 w 27"/>
                  <a:gd name="T3" fmla="*/ 24 h 31"/>
                  <a:gd name="T4" fmla="*/ 5 w 27"/>
                  <a:gd name="T5" fmla="*/ 14 h 31"/>
                  <a:gd name="T6" fmla="*/ 26 w 27"/>
                  <a:gd name="T7" fmla="*/ 18 h 31"/>
                  <a:gd name="T8" fmla="*/ 24 w 27"/>
                  <a:gd name="T9" fmla="*/ 6 h 31"/>
                  <a:gd name="T10" fmla="*/ 16 w 27"/>
                  <a:gd name="T11" fmla="*/ 0 h 31"/>
                  <a:gd name="T12" fmla="*/ 6 w 27"/>
                  <a:gd name="T13" fmla="*/ 3 h 31"/>
                  <a:gd name="T14" fmla="*/ 1 w 27"/>
                  <a:gd name="T15" fmla="*/ 13 h 31"/>
                  <a:gd name="T16" fmla="*/ 3 w 27"/>
                  <a:gd name="T17" fmla="*/ 25 h 31"/>
                  <a:gd name="T18" fmla="*/ 11 w 27"/>
                  <a:gd name="T19" fmla="*/ 30 h 31"/>
                  <a:gd name="T20" fmla="*/ 19 w 27"/>
                  <a:gd name="T21" fmla="*/ 29 h 31"/>
                  <a:gd name="T22" fmla="*/ 25 w 27"/>
                  <a:gd name="T23" fmla="*/ 24 h 31"/>
                  <a:gd name="T24" fmla="*/ 21 w 27"/>
                  <a:gd name="T25" fmla="*/ 22 h 31"/>
                  <a:gd name="T26" fmla="*/ 12 w 27"/>
                  <a:gd name="T27" fmla="*/ 27 h 31"/>
                  <a:gd name="T28" fmla="*/ 10 w 27"/>
                  <a:gd name="T29" fmla="*/ 5 h 31"/>
                  <a:gd name="T30" fmla="*/ 16 w 27"/>
                  <a:gd name="T31" fmla="*/ 4 h 31"/>
                  <a:gd name="T32" fmla="*/ 20 w 27"/>
                  <a:gd name="T33" fmla="*/ 6 h 31"/>
                  <a:gd name="T34" fmla="*/ 22 w 27"/>
                  <a:gd name="T35" fmla="*/ 9 h 31"/>
                  <a:gd name="T36" fmla="*/ 22 w 27"/>
                  <a:gd name="T37" fmla="*/ 14 h 31"/>
                  <a:gd name="T38" fmla="*/ 6 w 27"/>
                  <a:gd name="T39" fmla="*/ 11 h 31"/>
                  <a:gd name="T40" fmla="*/ 10 w 27"/>
                  <a:gd name="T41" fmla="*/ 5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"/>
                  <a:gd name="T64" fmla="*/ 0 h 31"/>
                  <a:gd name="T65" fmla="*/ 27 w 27"/>
                  <a:gd name="T66" fmla="*/ 31 h 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" h="31">
                    <a:moveTo>
                      <a:pt x="12" y="27"/>
                    </a:moveTo>
                    <a:cubicBezTo>
                      <a:pt x="10" y="26"/>
                      <a:pt x="8" y="25"/>
                      <a:pt x="7" y="24"/>
                    </a:cubicBezTo>
                    <a:cubicBezTo>
                      <a:pt x="5" y="22"/>
                      <a:pt x="5" y="19"/>
                      <a:pt x="5" y="14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3"/>
                      <a:pt x="26" y="8"/>
                      <a:pt x="24" y="6"/>
                    </a:cubicBezTo>
                    <a:cubicBezTo>
                      <a:pt x="23" y="3"/>
                      <a:pt x="20" y="1"/>
                      <a:pt x="16" y="0"/>
                    </a:cubicBezTo>
                    <a:cubicBezTo>
                      <a:pt x="12" y="0"/>
                      <a:pt x="9" y="1"/>
                      <a:pt x="6" y="3"/>
                    </a:cubicBezTo>
                    <a:cubicBezTo>
                      <a:pt x="3" y="5"/>
                      <a:pt x="1" y="9"/>
                      <a:pt x="1" y="13"/>
                    </a:cubicBezTo>
                    <a:cubicBezTo>
                      <a:pt x="0" y="18"/>
                      <a:pt x="1" y="22"/>
                      <a:pt x="3" y="25"/>
                    </a:cubicBezTo>
                    <a:cubicBezTo>
                      <a:pt x="5" y="28"/>
                      <a:pt x="7" y="30"/>
                      <a:pt x="11" y="30"/>
                    </a:cubicBezTo>
                    <a:cubicBezTo>
                      <a:pt x="14" y="31"/>
                      <a:pt x="17" y="30"/>
                      <a:pt x="19" y="29"/>
                    </a:cubicBezTo>
                    <a:cubicBezTo>
                      <a:pt x="22" y="28"/>
                      <a:pt x="24" y="26"/>
                      <a:pt x="25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6"/>
                      <a:pt x="16" y="27"/>
                      <a:pt x="12" y="27"/>
                    </a:cubicBezTo>
                    <a:close/>
                    <a:moveTo>
                      <a:pt x="10" y="5"/>
                    </a:moveTo>
                    <a:cubicBezTo>
                      <a:pt x="11" y="4"/>
                      <a:pt x="13" y="3"/>
                      <a:pt x="16" y="4"/>
                    </a:cubicBezTo>
                    <a:cubicBezTo>
                      <a:pt x="17" y="4"/>
                      <a:pt x="19" y="5"/>
                      <a:pt x="20" y="6"/>
                    </a:cubicBezTo>
                    <a:cubicBezTo>
                      <a:pt x="21" y="7"/>
                      <a:pt x="21" y="8"/>
                      <a:pt x="22" y="9"/>
                    </a:cubicBezTo>
                    <a:cubicBezTo>
                      <a:pt x="22" y="11"/>
                      <a:pt x="22" y="12"/>
                      <a:pt x="22" y="1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9"/>
                      <a:pt x="8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Freeform 109"/>
              <p:cNvSpPr>
                <a:spLocks noChangeArrowheads="1"/>
              </p:cNvSpPr>
              <p:nvPr/>
            </p:nvSpPr>
            <p:spPr bwMode="auto">
              <a:xfrm>
                <a:off x="915988" y="3862388"/>
                <a:ext cx="120650" cy="146050"/>
              </a:xfrm>
              <a:custGeom>
                <a:avLst/>
                <a:gdLst>
                  <a:gd name="T0" fmla="*/ 12 w 32"/>
                  <a:gd name="T1" fmla="*/ 6 h 39"/>
                  <a:gd name="T2" fmla="*/ 23 w 32"/>
                  <a:gd name="T3" fmla="*/ 12 h 39"/>
                  <a:gd name="T4" fmla="*/ 28 w 32"/>
                  <a:gd name="T5" fmla="*/ 10 h 39"/>
                  <a:gd name="T6" fmla="*/ 21 w 32"/>
                  <a:gd name="T7" fmla="*/ 2 h 39"/>
                  <a:gd name="T8" fmla="*/ 11 w 32"/>
                  <a:gd name="T9" fmla="*/ 1 h 39"/>
                  <a:gd name="T10" fmla="*/ 1 w 32"/>
                  <a:gd name="T11" fmla="*/ 10 h 39"/>
                  <a:gd name="T12" fmla="*/ 1 w 32"/>
                  <a:gd name="T13" fmla="*/ 24 h 39"/>
                  <a:gd name="T14" fmla="*/ 9 w 32"/>
                  <a:gd name="T15" fmla="*/ 36 h 39"/>
                  <a:gd name="T16" fmla="*/ 21 w 32"/>
                  <a:gd name="T17" fmla="*/ 38 h 39"/>
                  <a:gd name="T18" fmla="*/ 29 w 32"/>
                  <a:gd name="T19" fmla="*/ 32 h 39"/>
                  <a:gd name="T20" fmla="*/ 31 w 32"/>
                  <a:gd name="T21" fmla="*/ 22 h 39"/>
                  <a:gd name="T22" fmla="*/ 26 w 32"/>
                  <a:gd name="T23" fmla="*/ 22 h 39"/>
                  <a:gd name="T24" fmla="*/ 20 w 32"/>
                  <a:gd name="T25" fmla="*/ 34 h 39"/>
                  <a:gd name="T26" fmla="*/ 12 w 32"/>
                  <a:gd name="T27" fmla="*/ 32 h 39"/>
                  <a:gd name="T28" fmla="*/ 7 w 32"/>
                  <a:gd name="T29" fmla="*/ 22 h 39"/>
                  <a:gd name="T30" fmla="*/ 6 w 32"/>
                  <a:gd name="T31" fmla="*/ 11 h 39"/>
                  <a:gd name="T32" fmla="*/ 12 w 32"/>
                  <a:gd name="T33" fmla="*/ 6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39"/>
                  <a:gd name="T53" fmla="*/ 32 w 32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39">
                    <a:moveTo>
                      <a:pt x="12" y="6"/>
                    </a:moveTo>
                    <a:cubicBezTo>
                      <a:pt x="17" y="4"/>
                      <a:pt x="20" y="6"/>
                      <a:pt x="23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6" y="6"/>
                      <a:pt x="24" y="4"/>
                      <a:pt x="21" y="2"/>
                    </a:cubicBezTo>
                    <a:cubicBezTo>
                      <a:pt x="18" y="0"/>
                      <a:pt x="15" y="0"/>
                      <a:pt x="11" y="1"/>
                    </a:cubicBezTo>
                    <a:cubicBezTo>
                      <a:pt x="6" y="2"/>
                      <a:pt x="3" y="5"/>
                      <a:pt x="1" y="10"/>
                    </a:cubicBezTo>
                    <a:cubicBezTo>
                      <a:pt x="0" y="14"/>
                      <a:pt x="0" y="19"/>
                      <a:pt x="1" y="24"/>
                    </a:cubicBezTo>
                    <a:cubicBezTo>
                      <a:pt x="3" y="29"/>
                      <a:pt x="5" y="33"/>
                      <a:pt x="9" y="36"/>
                    </a:cubicBezTo>
                    <a:cubicBezTo>
                      <a:pt x="12" y="39"/>
                      <a:pt x="16" y="39"/>
                      <a:pt x="21" y="38"/>
                    </a:cubicBezTo>
                    <a:cubicBezTo>
                      <a:pt x="25" y="37"/>
                      <a:pt x="27" y="35"/>
                      <a:pt x="29" y="32"/>
                    </a:cubicBezTo>
                    <a:cubicBezTo>
                      <a:pt x="31" y="29"/>
                      <a:pt x="32" y="26"/>
                      <a:pt x="31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9"/>
                      <a:pt x="24" y="32"/>
                      <a:pt x="20" y="34"/>
                    </a:cubicBezTo>
                    <a:cubicBezTo>
                      <a:pt x="17" y="34"/>
                      <a:pt x="14" y="34"/>
                      <a:pt x="12" y="32"/>
                    </a:cubicBezTo>
                    <a:cubicBezTo>
                      <a:pt x="10" y="30"/>
                      <a:pt x="8" y="26"/>
                      <a:pt x="7" y="22"/>
                    </a:cubicBezTo>
                    <a:cubicBezTo>
                      <a:pt x="6" y="18"/>
                      <a:pt x="5" y="14"/>
                      <a:pt x="6" y="11"/>
                    </a:cubicBezTo>
                    <a:cubicBezTo>
                      <a:pt x="7" y="8"/>
                      <a:pt x="9" y="6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Freeform 110"/>
              <p:cNvSpPr>
                <a:spLocks noEditPoints="1" noChangeArrowheads="1"/>
              </p:cNvSpPr>
              <p:nvPr/>
            </p:nvSpPr>
            <p:spPr bwMode="auto">
              <a:xfrm>
                <a:off x="1036638" y="3824288"/>
                <a:ext cx="131763" cy="150813"/>
              </a:xfrm>
              <a:custGeom>
                <a:avLst/>
                <a:gdLst>
                  <a:gd name="T0" fmla="*/ 13 w 35"/>
                  <a:gd name="T1" fmla="*/ 1 h 40"/>
                  <a:gd name="T2" fmla="*/ 3 w 35"/>
                  <a:gd name="T3" fmla="*/ 10 h 40"/>
                  <a:gd name="T4" fmla="*/ 2 w 35"/>
                  <a:gd name="T5" fmla="*/ 24 h 40"/>
                  <a:gd name="T6" fmla="*/ 10 w 35"/>
                  <a:gd name="T7" fmla="*/ 36 h 40"/>
                  <a:gd name="T8" fmla="*/ 23 w 35"/>
                  <a:gd name="T9" fmla="*/ 39 h 40"/>
                  <a:gd name="T10" fmla="*/ 33 w 35"/>
                  <a:gd name="T11" fmla="*/ 30 h 40"/>
                  <a:gd name="T12" fmla="*/ 33 w 35"/>
                  <a:gd name="T13" fmla="*/ 15 h 40"/>
                  <a:gd name="T14" fmla="*/ 26 w 35"/>
                  <a:gd name="T15" fmla="*/ 3 h 40"/>
                  <a:gd name="T16" fmla="*/ 13 w 35"/>
                  <a:gd name="T17" fmla="*/ 1 h 40"/>
                  <a:gd name="T18" fmla="*/ 28 w 35"/>
                  <a:gd name="T19" fmla="*/ 29 h 40"/>
                  <a:gd name="T20" fmla="*/ 22 w 35"/>
                  <a:gd name="T21" fmla="*/ 34 h 40"/>
                  <a:gd name="T22" fmla="*/ 14 w 35"/>
                  <a:gd name="T23" fmla="*/ 33 h 40"/>
                  <a:gd name="T24" fmla="*/ 8 w 35"/>
                  <a:gd name="T25" fmla="*/ 23 h 40"/>
                  <a:gd name="T26" fmla="*/ 8 w 35"/>
                  <a:gd name="T27" fmla="*/ 11 h 40"/>
                  <a:gd name="T28" fmla="*/ 14 w 35"/>
                  <a:gd name="T29" fmla="*/ 6 h 40"/>
                  <a:gd name="T30" fmla="*/ 22 w 35"/>
                  <a:gd name="T31" fmla="*/ 7 h 40"/>
                  <a:gd name="T32" fmla="*/ 28 w 35"/>
                  <a:gd name="T33" fmla="*/ 17 h 40"/>
                  <a:gd name="T34" fmla="*/ 28 w 35"/>
                  <a:gd name="T35" fmla="*/ 29 h 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"/>
                  <a:gd name="T55" fmla="*/ 0 h 40"/>
                  <a:gd name="T56" fmla="*/ 35 w 35"/>
                  <a:gd name="T57" fmla="*/ 40 h 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" h="40">
                    <a:moveTo>
                      <a:pt x="13" y="1"/>
                    </a:moveTo>
                    <a:cubicBezTo>
                      <a:pt x="8" y="3"/>
                      <a:pt x="5" y="5"/>
                      <a:pt x="3" y="10"/>
                    </a:cubicBezTo>
                    <a:cubicBezTo>
                      <a:pt x="1" y="14"/>
                      <a:pt x="0" y="19"/>
                      <a:pt x="2" y="24"/>
                    </a:cubicBezTo>
                    <a:cubicBezTo>
                      <a:pt x="4" y="30"/>
                      <a:pt x="6" y="34"/>
                      <a:pt x="10" y="36"/>
                    </a:cubicBezTo>
                    <a:cubicBezTo>
                      <a:pt x="14" y="39"/>
                      <a:pt x="18" y="40"/>
                      <a:pt x="23" y="39"/>
                    </a:cubicBezTo>
                    <a:cubicBezTo>
                      <a:pt x="27" y="37"/>
                      <a:pt x="31" y="34"/>
                      <a:pt x="33" y="30"/>
                    </a:cubicBezTo>
                    <a:cubicBezTo>
                      <a:pt x="35" y="26"/>
                      <a:pt x="35" y="21"/>
                      <a:pt x="33" y="15"/>
                    </a:cubicBezTo>
                    <a:cubicBezTo>
                      <a:pt x="32" y="10"/>
                      <a:pt x="29" y="6"/>
                      <a:pt x="26" y="3"/>
                    </a:cubicBezTo>
                    <a:cubicBezTo>
                      <a:pt x="22" y="1"/>
                      <a:pt x="18" y="0"/>
                      <a:pt x="13" y="1"/>
                    </a:cubicBezTo>
                    <a:close/>
                    <a:moveTo>
                      <a:pt x="28" y="29"/>
                    </a:moveTo>
                    <a:cubicBezTo>
                      <a:pt x="27" y="31"/>
                      <a:pt x="25" y="33"/>
                      <a:pt x="22" y="34"/>
                    </a:cubicBezTo>
                    <a:cubicBezTo>
                      <a:pt x="19" y="35"/>
                      <a:pt x="16" y="34"/>
                      <a:pt x="14" y="33"/>
                    </a:cubicBezTo>
                    <a:cubicBezTo>
                      <a:pt x="11" y="31"/>
                      <a:pt x="9" y="28"/>
                      <a:pt x="8" y="23"/>
                    </a:cubicBezTo>
                    <a:cubicBezTo>
                      <a:pt x="7" y="18"/>
                      <a:pt x="7" y="14"/>
                      <a:pt x="8" y="11"/>
                    </a:cubicBezTo>
                    <a:cubicBezTo>
                      <a:pt x="9" y="9"/>
                      <a:pt x="11" y="7"/>
                      <a:pt x="14" y="6"/>
                    </a:cubicBezTo>
                    <a:cubicBezTo>
                      <a:pt x="16" y="5"/>
                      <a:pt x="19" y="6"/>
                      <a:pt x="22" y="7"/>
                    </a:cubicBezTo>
                    <a:cubicBezTo>
                      <a:pt x="24" y="9"/>
                      <a:pt x="26" y="12"/>
                      <a:pt x="28" y="17"/>
                    </a:cubicBezTo>
                    <a:cubicBezTo>
                      <a:pt x="29" y="22"/>
                      <a:pt x="29" y="26"/>
                      <a:pt x="2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111"/>
              <p:cNvSpPr>
                <a:spLocks noChangeArrowheads="1"/>
              </p:cNvSpPr>
              <p:nvPr/>
            </p:nvSpPr>
            <p:spPr bwMode="auto">
              <a:xfrm>
                <a:off x="1160463" y="3756025"/>
                <a:ext cx="30163" cy="30163"/>
              </a:xfrm>
              <a:custGeom>
                <a:avLst/>
                <a:gdLst>
                  <a:gd name="T0" fmla="*/ 5 w 19"/>
                  <a:gd name="T1" fmla="*/ 19 h 19"/>
                  <a:gd name="T2" fmla="*/ 19 w 19"/>
                  <a:gd name="T3" fmla="*/ 14 h 19"/>
                  <a:gd name="T4" fmla="*/ 15 w 19"/>
                  <a:gd name="T5" fmla="*/ 0 h 19"/>
                  <a:gd name="T6" fmla="*/ 0 w 19"/>
                  <a:gd name="T7" fmla="*/ 3 h 19"/>
                  <a:gd name="T8" fmla="*/ 5 w 19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9"/>
                  <a:gd name="T17" fmla="*/ 19 w 19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9">
                    <a:moveTo>
                      <a:pt x="5" y="19"/>
                    </a:moveTo>
                    <a:lnTo>
                      <a:pt x="19" y="14"/>
                    </a:lnTo>
                    <a:lnTo>
                      <a:pt x="15" y="0"/>
                    </a:lnTo>
                    <a:lnTo>
                      <a:pt x="0" y="3"/>
                    </a:lnTo>
                    <a:lnTo>
                      <a:pt x="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Freeform 112"/>
              <p:cNvSpPr>
                <a:spLocks noChangeArrowheads="1"/>
              </p:cNvSpPr>
              <p:nvPr/>
            </p:nvSpPr>
            <p:spPr bwMode="auto">
              <a:xfrm>
                <a:off x="1176338" y="3802063"/>
                <a:ext cx="55563" cy="138113"/>
              </a:xfrm>
              <a:custGeom>
                <a:avLst/>
                <a:gdLst>
                  <a:gd name="T0" fmla="*/ 23 w 35"/>
                  <a:gd name="T1" fmla="*/ 87 h 87"/>
                  <a:gd name="T2" fmla="*/ 35 w 35"/>
                  <a:gd name="T3" fmla="*/ 82 h 87"/>
                  <a:gd name="T4" fmla="*/ 12 w 35"/>
                  <a:gd name="T5" fmla="*/ 0 h 87"/>
                  <a:gd name="T6" fmla="*/ 0 w 35"/>
                  <a:gd name="T7" fmla="*/ 4 h 87"/>
                  <a:gd name="T8" fmla="*/ 23 w 35"/>
                  <a:gd name="T9" fmla="*/ 87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87"/>
                  <a:gd name="T17" fmla="*/ 35 w 35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87">
                    <a:moveTo>
                      <a:pt x="23" y="87"/>
                    </a:moveTo>
                    <a:lnTo>
                      <a:pt x="35" y="82"/>
                    </a:lnTo>
                    <a:lnTo>
                      <a:pt x="12" y="0"/>
                    </a:lnTo>
                    <a:lnTo>
                      <a:pt x="0" y="4"/>
                    </a:lnTo>
                    <a:lnTo>
                      <a:pt x="23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Freeform 113"/>
              <p:cNvSpPr>
                <a:spLocks noChangeArrowheads="1"/>
              </p:cNvSpPr>
              <p:nvPr/>
            </p:nvSpPr>
            <p:spPr bwMode="auto">
              <a:xfrm>
                <a:off x="1236663" y="3767138"/>
                <a:ext cx="142875" cy="153988"/>
              </a:xfrm>
              <a:custGeom>
                <a:avLst/>
                <a:gdLst>
                  <a:gd name="T0" fmla="*/ 28 w 38"/>
                  <a:gd name="T1" fmla="*/ 4 h 41"/>
                  <a:gd name="T2" fmla="*/ 23 w 38"/>
                  <a:gd name="T3" fmla="*/ 1 h 41"/>
                  <a:gd name="T4" fmla="*/ 16 w 38"/>
                  <a:gd name="T5" fmla="*/ 0 h 41"/>
                  <a:gd name="T6" fmla="*/ 7 w 38"/>
                  <a:gd name="T7" fmla="*/ 11 h 41"/>
                  <a:gd name="T8" fmla="*/ 5 w 38"/>
                  <a:gd name="T9" fmla="*/ 5 h 41"/>
                  <a:gd name="T10" fmla="*/ 0 w 38"/>
                  <a:gd name="T11" fmla="*/ 6 h 41"/>
                  <a:gd name="T12" fmla="*/ 10 w 38"/>
                  <a:gd name="T13" fmla="*/ 41 h 41"/>
                  <a:gd name="T14" fmla="*/ 15 w 38"/>
                  <a:gd name="T15" fmla="*/ 39 h 41"/>
                  <a:gd name="T16" fmla="*/ 10 w 38"/>
                  <a:gd name="T17" fmla="*/ 20 h 41"/>
                  <a:gd name="T18" fmla="*/ 10 w 38"/>
                  <a:gd name="T19" fmla="*/ 11 h 41"/>
                  <a:gd name="T20" fmla="*/ 16 w 38"/>
                  <a:gd name="T21" fmla="*/ 5 h 41"/>
                  <a:gd name="T22" fmla="*/ 22 w 38"/>
                  <a:gd name="T23" fmla="*/ 6 h 41"/>
                  <a:gd name="T24" fmla="*/ 26 w 38"/>
                  <a:gd name="T25" fmla="*/ 12 h 41"/>
                  <a:gd name="T26" fmla="*/ 32 w 38"/>
                  <a:gd name="T27" fmla="*/ 35 h 41"/>
                  <a:gd name="T28" fmla="*/ 38 w 38"/>
                  <a:gd name="T29" fmla="*/ 33 h 41"/>
                  <a:gd name="T30" fmla="*/ 32 w 38"/>
                  <a:gd name="T31" fmla="*/ 13 h 41"/>
                  <a:gd name="T32" fmla="*/ 28 w 38"/>
                  <a:gd name="T33" fmla="*/ 4 h 4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8"/>
                  <a:gd name="T52" fmla="*/ 0 h 41"/>
                  <a:gd name="T53" fmla="*/ 38 w 38"/>
                  <a:gd name="T54" fmla="*/ 41 h 4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8" h="41">
                    <a:moveTo>
                      <a:pt x="28" y="4"/>
                    </a:moveTo>
                    <a:cubicBezTo>
                      <a:pt x="27" y="3"/>
                      <a:pt x="25" y="1"/>
                      <a:pt x="23" y="1"/>
                    </a:cubicBezTo>
                    <a:cubicBezTo>
                      <a:pt x="21" y="0"/>
                      <a:pt x="18" y="0"/>
                      <a:pt x="16" y="0"/>
                    </a:cubicBezTo>
                    <a:cubicBezTo>
                      <a:pt x="11" y="2"/>
                      <a:pt x="8" y="5"/>
                      <a:pt x="7" y="1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9" y="17"/>
                      <a:pt x="9" y="13"/>
                      <a:pt x="10" y="11"/>
                    </a:cubicBezTo>
                    <a:cubicBezTo>
                      <a:pt x="12" y="8"/>
                      <a:pt x="14" y="6"/>
                      <a:pt x="16" y="5"/>
                    </a:cubicBezTo>
                    <a:cubicBezTo>
                      <a:pt x="18" y="5"/>
                      <a:pt x="20" y="5"/>
                      <a:pt x="22" y="6"/>
                    </a:cubicBezTo>
                    <a:cubicBezTo>
                      <a:pt x="24" y="7"/>
                      <a:pt x="25" y="9"/>
                      <a:pt x="26" y="12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9"/>
                      <a:pt x="29" y="6"/>
                      <a:pt x="2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Freeform 114"/>
              <p:cNvSpPr>
                <a:spLocks noEditPoints="1" noChangeArrowheads="1"/>
              </p:cNvSpPr>
              <p:nvPr/>
            </p:nvSpPr>
            <p:spPr bwMode="auto">
              <a:xfrm>
                <a:off x="2641600" y="3302000"/>
                <a:ext cx="207963" cy="203200"/>
              </a:xfrm>
              <a:custGeom>
                <a:avLst/>
                <a:gdLst>
                  <a:gd name="T0" fmla="*/ 37 w 55"/>
                  <a:gd name="T1" fmla="*/ 23 h 54"/>
                  <a:gd name="T2" fmla="*/ 32 w 55"/>
                  <a:gd name="T3" fmla="*/ 31 h 54"/>
                  <a:gd name="T4" fmla="*/ 27 w 55"/>
                  <a:gd name="T5" fmla="*/ 39 h 54"/>
                  <a:gd name="T6" fmla="*/ 24 w 55"/>
                  <a:gd name="T7" fmla="*/ 39 h 54"/>
                  <a:gd name="T8" fmla="*/ 22 w 55"/>
                  <a:gd name="T9" fmla="*/ 37 h 54"/>
                  <a:gd name="T10" fmla="*/ 22 w 55"/>
                  <a:gd name="T11" fmla="*/ 34 h 54"/>
                  <a:gd name="T12" fmla="*/ 24 w 55"/>
                  <a:gd name="T13" fmla="*/ 32 h 54"/>
                  <a:gd name="T14" fmla="*/ 25 w 55"/>
                  <a:gd name="T15" fmla="*/ 30 h 54"/>
                  <a:gd name="T16" fmla="*/ 27 w 55"/>
                  <a:gd name="T17" fmla="*/ 19 h 54"/>
                  <a:gd name="T18" fmla="*/ 21 w 55"/>
                  <a:gd name="T19" fmla="*/ 12 h 54"/>
                  <a:gd name="T20" fmla="*/ 11 w 55"/>
                  <a:gd name="T21" fmla="*/ 11 h 54"/>
                  <a:gd name="T22" fmla="*/ 9 w 55"/>
                  <a:gd name="T23" fmla="*/ 8 h 54"/>
                  <a:gd name="T24" fmla="*/ 10 w 55"/>
                  <a:gd name="T25" fmla="*/ 3 h 54"/>
                  <a:gd name="T26" fmla="*/ 6 w 55"/>
                  <a:gd name="T27" fmla="*/ 0 h 54"/>
                  <a:gd name="T28" fmla="*/ 6 w 55"/>
                  <a:gd name="T29" fmla="*/ 2 h 54"/>
                  <a:gd name="T30" fmla="*/ 4 w 55"/>
                  <a:gd name="T31" fmla="*/ 8 h 54"/>
                  <a:gd name="T32" fmla="*/ 7 w 55"/>
                  <a:gd name="T33" fmla="*/ 12 h 54"/>
                  <a:gd name="T34" fmla="*/ 3 w 55"/>
                  <a:gd name="T35" fmla="*/ 18 h 54"/>
                  <a:gd name="T36" fmla="*/ 1 w 55"/>
                  <a:gd name="T37" fmla="*/ 29 h 54"/>
                  <a:gd name="T38" fmla="*/ 7 w 55"/>
                  <a:gd name="T39" fmla="*/ 37 h 54"/>
                  <a:gd name="T40" fmla="*/ 18 w 55"/>
                  <a:gd name="T41" fmla="*/ 37 h 54"/>
                  <a:gd name="T42" fmla="*/ 22 w 55"/>
                  <a:gd name="T43" fmla="*/ 44 h 54"/>
                  <a:gd name="T44" fmla="*/ 29 w 55"/>
                  <a:gd name="T45" fmla="*/ 44 h 54"/>
                  <a:gd name="T46" fmla="*/ 33 w 55"/>
                  <a:gd name="T47" fmla="*/ 52 h 54"/>
                  <a:gd name="T48" fmla="*/ 41 w 55"/>
                  <a:gd name="T49" fmla="*/ 52 h 54"/>
                  <a:gd name="T50" fmla="*/ 49 w 55"/>
                  <a:gd name="T51" fmla="*/ 42 h 54"/>
                  <a:gd name="T52" fmla="*/ 48 w 55"/>
                  <a:gd name="T53" fmla="*/ 20 h 54"/>
                  <a:gd name="T54" fmla="*/ 42 w 55"/>
                  <a:gd name="T55" fmla="*/ 20 h 54"/>
                  <a:gd name="T56" fmla="*/ 37 w 55"/>
                  <a:gd name="T57" fmla="*/ 23 h 54"/>
                  <a:gd name="T58" fmla="*/ 6 w 55"/>
                  <a:gd name="T59" fmla="*/ 26 h 54"/>
                  <a:gd name="T60" fmla="*/ 7 w 55"/>
                  <a:gd name="T61" fmla="*/ 20 h 54"/>
                  <a:gd name="T62" fmla="*/ 11 w 55"/>
                  <a:gd name="T63" fmla="*/ 16 h 54"/>
                  <a:gd name="T64" fmla="*/ 18 w 55"/>
                  <a:gd name="T65" fmla="*/ 17 h 54"/>
                  <a:gd name="T66" fmla="*/ 22 w 55"/>
                  <a:gd name="T67" fmla="*/ 22 h 54"/>
                  <a:gd name="T68" fmla="*/ 21 w 55"/>
                  <a:gd name="T69" fmla="*/ 28 h 54"/>
                  <a:gd name="T70" fmla="*/ 16 w 55"/>
                  <a:gd name="T71" fmla="*/ 32 h 54"/>
                  <a:gd name="T72" fmla="*/ 10 w 55"/>
                  <a:gd name="T73" fmla="*/ 32 h 54"/>
                  <a:gd name="T74" fmla="*/ 6 w 55"/>
                  <a:gd name="T75" fmla="*/ 26 h 54"/>
                  <a:gd name="T76" fmla="*/ 48 w 55"/>
                  <a:gd name="T77" fmla="*/ 31 h 54"/>
                  <a:gd name="T78" fmla="*/ 45 w 55"/>
                  <a:gd name="T79" fmla="*/ 39 h 54"/>
                  <a:gd name="T80" fmla="*/ 40 w 55"/>
                  <a:gd name="T81" fmla="*/ 46 h 54"/>
                  <a:gd name="T82" fmla="*/ 35 w 55"/>
                  <a:gd name="T83" fmla="*/ 47 h 54"/>
                  <a:gd name="T84" fmla="*/ 32 w 55"/>
                  <a:gd name="T85" fmla="*/ 41 h 54"/>
                  <a:gd name="T86" fmla="*/ 37 w 55"/>
                  <a:gd name="T87" fmla="*/ 33 h 54"/>
                  <a:gd name="T88" fmla="*/ 40 w 55"/>
                  <a:gd name="T89" fmla="*/ 27 h 54"/>
                  <a:gd name="T90" fmla="*/ 43 w 55"/>
                  <a:gd name="T91" fmla="*/ 25 h 54"/>
                  <a:gd name="T92" fmla="*/ 46 w 55"/>
                  <a:gd name="T93" fmla="*/ 25 h 54"/>
                  <a:gd name="T94" fmla="*/ 48 w 55"/>
                  <a:gd name="T95" fmla="*/ 31 h 5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5"/>
                  <a:gd name="T145" fmla="*/ 0 h 54"/>
                  <a:gd name="T146" fmla="*/ 55 w 55"/>
                  <a:gd name="T147" fmla="*/ 54 h 5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5" h="54">
                    <a:moveTo>
                      <a:pt x="37" y="23"/>
                    </a:moveTo>
                    <a:cubicBezTo>
                      <a:pt x="36" y="24"/>
                      <a:pt x="34" y="27"/>
                      <a:pt x="32" y="31"/>
                    </a:cubicBezTo>
                    <a:cubicBezTo>
                      <a:pt x="30" y="35"/>
                      <a:pt x="28" y="38"/>
                      <a:pt x="27" y="39"/>
                    </a:cubicBezTo>
                    <a:cubicBezTo>
                      <a:pt x="26" y="40"/>
                      <a:pt x="25" y="40"/>
                      <a:pt x="24" y="39"/>
                    </a:cubicBezTo>
                    <a:cubicBezTo>
                      <a:pt x="23" y="39"/>
                      <a:pt x="22" y="38"/>
                      <a:pt x="22" y="37"/>
                    </a:cubicBezTo>
                    <a:cubicBezTo>
                      <a:pt x="22" y="36"/>
                      <a:pt x="22" y="35"/>
                      <a:pt x="22" y="34"/>
                    </a:cubicBezTo>
                    <a:cubicBezTo>
                      <a:pt x="22" y="34"/>
                      <a:pt x="23" y="33"/>
                      <a:pt x="24" y="32"/>
                    </a:cubicBezTo>
                    <a:cubicBezTo>
                      <a:pt x="24" y="32"/>
                      <a:pt x="25" y="31"/>
                      <a:pt x="25" y="30"/>
                    </a:cubicBezTo>
                    <a:cubicBezTo>
                      <a:pt x="27" y="26"/>
                      <a:pt x="28" y="23"/>
                      <a:pt x="27" y="19"/>
                    </a:cubicBezTo>
                    <a:cubicBezTo>
                      <a:pt x="26" y="16"/>
                      <a:pt x="24" y="13"/>
                      <a:pt x="21" y="12"/>
                    </a:cubicBezTo>
                    <a:cubicBezTo>
                      <a:pt x="18" y="10"/>
                      <a:pt x="15" y="10"/>
                      <a:pt x="11" y="11"/>
                    </a:cubicBezTo>
                    <a:cubicBezTo>
                      <a:pt x="10" y="10"/>
                      <a:pt x="9" y="9"/>
                      <a:pt x="9" y="8"/>
                    </a:cubicBezTo>
                    <a:cubicBezTo>
                      <a:pt x="9" y="7"/>
                      <a:pt x="9" y="5"/>
                      <a:pt x="10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4" y="4"/>
                      <a:pt x="4" y="6"/>
                      <a:pt x="4" y="8"/>
                    </a:cubicBezTo>
                    <a:cubicBezTo>
                      <a:pt x="4" y="9"/>
                      <a:pt x="5" y="11"/>
                      <a:pt x="7" y="12"/>
                    </a:cubicBezTo>
                    <a:cubicBezTo>
                      <a:pt x="5" y="14"/>
                      <a:pt x="4" y="16"/>
                      <a:pt x="3" y="18"/>
                    </a:cubicBezTo>
                    <a:cubicBezTo>
                      <a:pt x="1" y="22"/>
                      <a:pt x="0" y="25"/>
                      <a:pt x="1" y="29"/>
                    </a:cubicBezTo>
                    <a:cubicBezTo>
                      <a:pt x="2" y="32"/>
                      <a:pt x="4" y="35"/>
                      <a:pt x="7" y="37"/>
                    </a:cubicBezTo>
                    <a:cubicBezTo>
                      <a:pt x="11" y="39"/>
                      <a:pt x="14" y="39"/>
                      <a:pt x="18" y="37"/>
                    </a:cubicBezTo>
                    <a:cubicBezTo>
                      <a:pt x="18" y="41"/>
                      <a:pt x="19" y="43"/>
                      <a:pt x="22" y="44"/>
                    </a:cubicBezTo>
                    <a:cubicBezTo>
                      <a:pt x="24" y="46"/>
                      <a:pt x="26" y="45"/>
                      <a:pt x="29" y="44"/>
                    </a:cubicBezTo>
                    <a:cubicBezTo>
                      <a:pt x="28" y="48"/>
                      <a:pt x="30" y="51"/>
                      <a:pt x="33" y="52"/>
                    </a:cubicBezTo>
                    <a:cubicBezTo>
                      <a:pt x="35" y="54"/>
                      <a:pt x="38" y="54"/>
                      <a:pt x="41" y="52"/>
                    </a:cubicBezTo>
                    <a:cubicBezTo>
                      <a:pt x="44" y="50"/>
                      <a:pt x="46" y="47"/>
                      <a:pt x="49" y="42"/>
                    </a:cubicBezTo>
                    <a:cubicBezTo>
                      <a:pt x="55" y="31"/>
                      <a:pt x="55" y="24"/>
                      <a:pt x="48" y="20"/>
                    </a:cubicBezTo>
                    <a:cubicBezTo>
                      <a:pt x="46" y="19"/>
                      <a:pt x="44" y="19"/>
                      <a:pt x="42" y="20"/>
                    </a:cubicBezTo>
                    <a:cubicBezTo>
                      <a:pt x="40" y="20"/>
                      <a:pt x="39" y="21"/>
                      <a:pt x="37" y="23"/>
                    </a:cubicBezTo>
                    <a:close/>
                    <a:moveTo>
                      <a:pt x="6" y="26"/>
                    </a:moveTo>
                    <a:cubicBezTo>
                      <a:pt x="5" y="24"/>
                      <a:pt x="6" y="22"/>
                      <a:pt x="7" y="20"/>
                    </a:cubicBezTo>
                    <a:cubicBezTo>
                      <a:pt x="8" y="18"/>
                      <a:pt x="9" y="17"/>
                      <a:pt x="11" y="16"/>
                    </a:cubicBezTo>
                    <a:cubicBezTo>
                      <a:pt x="13" y="15"/>
                      <a:pt x="16" y="16"/>
                      <a:pt x="18" y="17"/>
                    </a:cubicBezTo>
                    <a:cubicBezTo>
                      <a:pt x="20" y="18"/>
                      <a:pt x="21" y="19"/>
                      <a:pt x="22" y="22"/>
                    </a:cubicBezTo>
                    <a:cubicBezTo>
                      <a:pt x="23" y="24"/>
                      <a:pt x="22" y="26"/>
                      <a:pt x="21" y="28"/>
                    </a:cubicBezTo>
                    <a:cubicBezTo>
                      <a:pt x="20" y="30"/>
                      <a:pt x="19" y="32"/>
                      <a:pt x="16" y="32"/>
                    </a:cubicBezTo>
                    <a:cubicBezTo>
                      <a:pt x="14" y="33"/>
                      <a:pt x="12" y="33"/>
                      <a:pt x="10" y="32"/>
                    </a:cubicBezTo>
                    <a:cubicBezTo>
                      <a:pt x="8" y="30"/>
                      <a:pt x="6" y="29"/>
                      <a:pt x="6" y="26"/>
                    </a:cubicBezTo>
                    <a:close/>
                    <a:moveTo>
                      <a:pt x="48" y="31"/>
                    </a:moveTo>
                    <a:cubicBezTo>
                      <a:pt x="48" y="34"/>
                      <a:pt x="47" y="37"/>
                      <a:pt x="45" y="39"/>
                    </a:cubicBezTo>
                    <a:cubicBezTo>
                      <a:pt x="44" y="42"/>
                      <a:pt x="42" y="45"/>
                      <a:pt x="40" y="46"/>
                    </a:cubicBezTo>
                    <a:cubicBezTo>
                      <a:pt x="38" y="48"/>
                      <a:pt x="36" y="48"/>
                      <a:pt x="35" y="47"/>
                    </a:cubicBezTo>
                    <a:cubicBezTo>
                      <a:pt x="33" y="46"/>
                      <a:pt x="32" y="44"/>
                      <a:pt x="32" y="41"/>
                    </a:cubicBezTo>
                    <a:cubicBezTo>
                      <a:pt x="33" y="40"/>
                      <a:pt x="35" y="37"/>
                      <a:pt x="37" y="33"/>
                    </a:cubicBezTo>
                    <a:cubicBezTo>
                      <a:pt x="38" y="31"/>
                      <a:pt x="39" y="28"/>
                      <a:pt x="40" y="27"/>
                    </a:cubicBezTo>
                    <a:cubicBezTo>
                      <a:pt x="41" y="26"/>
                      <a:pt x="42" y="25"/>
                      <a:pt x="43" y="25"/>
                    </a:cubicBezTo>
                    <a:cubicBezTo>
                      <a:pt x="44" y="25"/>
                      <a:pt x="45" y="25"/>
                      <a:pt x="46" y="25"/>
                    </a:cubicBezTo>
                    <a:cubicBezTo>
                      <a:pt x="48" y="26"/>
                      <a:pt x="49" y="28"/>
                      <a:pt x="4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Freeform 115"/>
              <p:cNvSpPr>
                <a:spLocks noEditPoints="1" noChangeArrowheads="1"/>
              </p:cNvSpPr>
              <p:nvPr/>
            </p:nvSpPr>
            <p:spPr bwMode="auto">
              <a:xfrm>
                <a:off x="2709863" y="3208338"/>
                <a:ext cx="146050" cy="138113"/>
              </a:xfrm>
              <a:custGeom>
                <a:avLst/>
                <a:gdLst>
                  <a:gd name="T0" fmla="*/ 2 w 39"/>
                  <a:gd name="T1" fmla="*/ 9 h 37"/>
                  <a:gd name="T2" fmla="*/ 1 w 39"/>
                  <a:gd name="T3" fmla="*/ 22 h 37"/>
                  <a:gd name="T4" fmla="*/ 12 w 39"/>
                  <a:gd name="T5" fmla="*/ 33 h 37"/>
                  <a:gd name="T6" fmla="*/ 26 w 39"/>
                  <a:gd name="T7" fmla="*/ 36 h 37"/>
                  <a:gd name="T8" fmla="*/ 37 w 39"/>
                  <a:gd name="T9" fmla="*/ 28 h 37"/>
                  <a:gd name="T10" fmla="*/ 37 w 39"/>
                  <a:gd name="T11" fmla="*/ 14 h 37"/>
                  <a:gd name="T12" fmla="*/ 27 w 39"/>
                  <a:gd name="T13" fmla="*/ 4 h 37"/>
                  <a:gd name="T14" fmla="*/ 13 w 39"/>
                  <a:gd name="T15" fmla="*/ 1 h 37"/>
                  <a:gd name="T16" fmla="*/ 2 w 39"/>
                  <a:gd name="T17" fmla="*/ 9 h 37"/>
                  <a:gd name="T18" fmla="*/ 33 w 39"/>
                  <a:gd name="T19" fmla="*/ 17 h 37"/>
                  <a:gd name="T20" fmla="*/ 33 w 39"/>
                  <a:gd name="T21" fmla="*/ 25 h 37"/>
                  <a:gd name="T22" fmla="*/ 26 w 39"/>
                  <a:gd name="T23" fmla="*/ 30 h 37"/>
                  <a:gd name="T24" fmla="*/ 14 w 39"/>
                  <a:gd name="T25" fmla="*/ 28 h 37"/>
                  <a:gd name="T26" fmla="*/ 6 w 39"/>
                  <a:gd name="T27" fmla="*/ 20 h 37"/>
                  <a:gd name="T28" fmla="*/ 6 w 39"/>
                  <a:gd name="T29" fmla="*/ 12 h 37"/>
                  <a:gd name="T30" fmla="*/ 13 w 39"/>
                  <a:gd name="T31" fmla="*/ 7 h 37"/>
                  <a:gd name="T32" fmla="*/ 24 w 39"/>
                  <a:gd name="T33" fmla="*/ 9 h 37"/>
                  <a:gd name="T34" fmla="*/ 33 w 39"/>
                  <a:gd name="T35" fmla="*/ 1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9"/>
                  <a:gd name="T55" fmla="*/ 0 h 37"/>
                  <a:gd name="T56" fmla="*/ 39 w 39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9" h="37">
                    <a:moveTo>
                      <a:pt x="2" y="9"/>
                    </a:moveTo>
                    <a:cubicBezTo>
                      <a:pt x="0" y="14"/>
                      <a:pt x="0" y="18"/>
                      <a:pt x="1" y="22"/>
                    </a:cubicBezTo>
                    <a:cubicBezTo>
                      <a:pt x="3" y="27"/>
                      <a:pt x="6" y="30"/>
                      <a:pt x="12" y="33"/>
                    </a:cubicBezTo>
                    <a:cubicBezTo>
                      <a:pt x="17" y="36"/>
                      <a:pt x="21" y="37"/>
                      <a:pt x="26" y="36"/>
                    </a:cubicBezTo>
                    <a:cubicBezTo>
                      <a:pt x="31" y="35"/>
                      <a:pt x="34" y="32"/>
                      <a:pt x="37" y="28"/>
                    </a:cubicBezTo>
                    <a:cubicBezTo>
                      <a:pt x="39" y="23"/>
                      <a:pt x="39" y="19"/>
                      <a:pt x="37" y="14"/>
                    </a:cubicBezTo>
                    <a:cubicBezTo>
                      <a:pt x="36" y="10"/>
                      <a:pt x="32" y="6"/>
                      <a:pt x="27" y="4"/>
                    </a:cubicBezTo>
                    <a:cubicBezTo>
                      <a:pt x="22" y="1"/>
                      <a:pt x="17" y="0"/>
                      <a:pt x="13" y="1"/>
                    </a:cubicBezTo>
                    <a:cubicBezTo>
                      <a:pt x="8" y="2"/>
                      <a:pt x="4" y="5"/>
                      <a:pt x="2" y="9"/>
                    </a:cubicBezTo>
                    <a:close/>
                    <a:moveTo>
                      <a:pt x="33" y="17"/>
                    </a:moveTo>
                    <a:cubicBezTo>
                      <a:pt x="34" y="20"/>
                      <a:pt x="34" y="23"/>
                      <a:pt x="33" y="25"/>
                    </a:cubicBezTo>
                    <a:cubicBezTo>
                      <a:pt x="31" y="28"/>
                      <a:pt x="29" y="29"/>
                      <a:pt x="26" y="30"/>
                    </a:cubicBezTo>
                    <a:cubicBezTo>
                      <a:pt x="23" y="31"/>
                      <a:pt x="19" y="30"/>
                      <a:pt x="14" y="28"/>
                    </a:cubicBezTo>
                    <a:cubicBezTo>
                      <a:pt x="10" y="25"/>
                      <a:pt x="7" y="23"/>
                      <a:pt x="6" y="20"/>
                    </a:cubicBezTo>
                    <a:cubicBezTo>
                      <a:pt x="5" y="17"/>
                      <a:pt x="5" y="14"/>
                      <a:pt x="6" y="12"/>
                    </a:cubicBezTo>
                    <a:cubicBezTo>
                      <a:pt x="7" y="9"/>
                      <a:pt x="10" y="8"/>
                      <a:pt x="13" y="7"/>
                    </a:cubicBezTo>
                    <a:cubicBezTo>
                      <a:pt x="16" y="6"/>
                      <a:pt x="19" y="7"/>
                      <a:pt x="24" y="9"/>
                    </a:cubicBezTo>
                    <a:cubicBezTo>
                      <a:pt x="29" y="11"/>
                      <a:pt x="31" y="14"/>
                      <a:pt x="3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Freeform 116"/>
              <p:cNvSpPr>
                <a:spLocks noChangeArrowheads="1"/>
              </p:cNvSpPr>
              <p:nvPr/>
            </p:nvSpPr>
            <p:spPr bwMode="auto">
              <a:xfrm>
                <a:off x="2720975" y="3117850"/>
                <a:ext cx="176213" cy="104775"/>
              </a:xfrm>
              <a:custGeom>
                <a:avLst/>
                <a:gdLst>
                  <a:gd name="T0" fmla="*/ 104 w 111"/>
                  <a:gd name="T1" fmla="*/ 66 h 66"/>
                  <a:gd name="T2" fmla="*/ 111 w 111"/>
                  <a:gd name="T3" fmla="*/ 54 h 66"/>
                  <a:gd name="T4" fmla="*/ 5 w 111"/>
                  <a:gd name="T5" fmla="*/ 0 h 66"/>
                  <a:gd name="T6" fmla="*/ 0 w 111"/>
                  <a:gd name="T7" fmla="*/ 12 h 66"/>
                  <a:gd name="T8" fmla="*/ 104 w 111"/>
                  <a:gd name="T9" fmla="*/ 6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66"/>
                  <a:gd name="T17" fmla="*/ 111 w 111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66">
                    <a:moveTo>
                      <a:pt x="104" y="66"/>
                    </a:moveTo>
                    <a:lnTo>
                      <a:pt x="111" y="54"/>
                    </a:lnTo>
                    <a:lnTo>
                      <a:pt x="5" y="0"/>
                    </a:lnTo>
                    <a:lnTo>
                      <a:pt x="0" y="12"/>
                    </a:lnTo>
                    <a:lnTo>
                      <a:pt x="10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 117"/>
              <p:cNvSpPr>
                <a:spLocks noEditPoints="1" noChangeArrowheads="1"/>
              </p:cNvSpPr>
              <p:nvPr/>
            </p:nvSpPr>
            <p:spPr bwMode="auto">
              <a:xfrm>
                <a:off x="2789238" y="2982913"/>
                <a:ext cx="179388" cy="176213"/>
              </a:xfrm>
              <a:custGeom>
                <a:avLst/>
                <a:gdLst>
                  <a:gd name="T0" fmla="*/ 0 w 48"/>
                  <a:gd name="T1" fmla="*/ 5 h 47"/>
                  <a:gd name="T2" fmla="*/ 16 w 48"/>
                  <a:gd name="T3" fmla="*/ 14 h 47"/>
                  <a:gd name="T4" fmla="*/ 6 w 48"/>
                  <a:gd name="T5" fmla="*/ 21 h 47"/>
                  <a:gd name="T6" fmla="*/ 6 w 48"/>
                  <a:gd name="T7" fmla="*/ 33 h 47"/>
                  <a:gd name="T8" fmla="*/ 17 w 48"/>
                  <a:gd name="T9" fmla="*/ 43 h 47"/>
                  <a:gd name="T10" fmla="*/ 31 w 48"/>
                  <a:gd name="T11" fmla="*/ 46 h 47"/>
                  <a:gd name="T12" fmla="*/ 41 w 48"/>
                  <a:gd name="T13" fmla="*/ 39 h 47"/>
                  <a:gd name="T14" fmla="*/ 40 w 48"/>
                  <a:gd name="T15" fmla="*/ 25 h 47"/>
                  <a:gd name="T16" fmla="*/ 45 w 48"/>
                  <a:gd name="T17" fmla="*/ 28 h 47"/>
                  <a:gd name="T18" fmla="*/ 48 w 48"/>
                  <a:gd name="T19" fmla="*/ 23 h 47"/>
                  <a:gd name="T20" fmla="*/ 3 w 48"/>
                  <a:gd name="T21" fmla="*/ 0 h 47"/>
                  <a:gd name="T22" fmla="*/ 0 w 48"/>
                  <a:gd name="T23" fmla="*/ 5 h 47"/>
                  <a:gd name="T24" fmla="*/ 32 w 48"/>
                  <a:gd name="T25" fmla="*/ 21 h 47"/>
                  <a:gd name="T26" fmla="*/ 37 w 48"/>
                  <a:gd name="T27" fmla="*/ 28 h 47"/>
                  <a:gd name="T28" fmla="*/ 37 w 48"/>
                  <a:gd name="T29" fmla="*/ 36 h 47"/>
                  <a:gd name="T30" fmla="*/ 30 w 48"/>
                  <a:gd name="T31" fmla="*/ 40 h 47"/>
                  <a:gd name="T32" fmla="*/ 19 w 48"/>
                  <a:gd name="T33" fmla="*/ 37 h 47"/>
                  <a:gd name="T34" fmla="*/ 11 w 48"/>
                  <a:gd name="T35" fmla="*/ 30 h 47"/>
                  <a:gd name="T36" fmla="*/ 11 w 48"/>
                  <a:gd name="T37" fmla="*/ 22 h 47"/>
                  <a:gd name="T38" fmla="*/ 16 w 48"/>
                  <a:gd name="T39" fmla="*/ 17 h 47"/>
                  <a:gd name="T40" fmla="*/ 25 w 48"/>
                  <a:gd name="T41" fmla="*/ 18 h 47"/>
                  <a:gd name="T42" fmla="*/ 32 w 48"/>
                  <a:gd name="T43" fmla="*/ 21 h 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8"/>
                  <a:gd name="T67" fmla="*/ 0 h 47"/>
                  <a:gd name="T68" fmla="*/ 48 w 48"/>
                  <a:gd name="T69" fmla="*/ 47 h 4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8" h="47">
                    <a:moveTo>
                      <a:pt x="0" y="5"/>
                    </a:moveTo>
                    <a:cubicBezTo>
                      <a:pt x="16" y="14"/>
                      <a:pt x="16" y="14"/>
                      <a:pt x="16" y="14"/>
                    </a:cubicBezTo>
                    <a:cubicBezTo>
                      <a:pt x="12" y="14"/>
                      <a:pt x="8" y="17"/>
                      <a:pt x="6" y="21"/>
                    </a:cubicBezTo>
                    <a:cubicBezTo>
                      <a:pt x="4" y="25"/>
                      <a:pt x="4" y="29"/>
                      <a:pt x="6" y="33"/>
                    </a:cubicBezTo>
                    <a:cubicBezTo>
                      <a:pt x="8" y="37"/>
                      <a:pt x="12" y="41"/>
                      <a:pt x="17" y="43"/>
                    </a:cubicBezTo>
                    <a:cubicBezTo>
                      <a:pt x="22" y="46"/>
                      <a:pt x="27" y="47"/>
                      <a:pt x="31" y="46"/>
                    </a:cubicBezTo>
                    <a:cubicBezTo>
                      <a:pt x="36" y="45"/>
                      <a:pt x="39" y="43"/>
                      <a:pt x="41" y="39"/>
                    </a:cubicBezTo>
                    <a:cubicBezTo>
                      <a:pt x="43" y="34"/>
                      <a:pt x="43" y="29"/>
                      <a:pt x="40" y="25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  <a:moveTo>
                      <a:pt x="32" y="21"/>
                    </a:moveTo>
                    <a:cubicBezTo>
                      <a:pt x="34" y="23"/>
                      <a:pt x="36" y="25"/>
                      <a:pt x="37" y="28"/>
                    </a:cubicBezTo>
                    <a:cubicBezTo>
                      <a:pt x="38" y="31"/>
                      <a:pt x="38" y="33"/>
                      <a:pt x="37" y="36"/>
                    </a:cubicBezTo>
                    <a:cubicBezTo>
                      <a:pt x="36" y="38"/>
                      <a:pt x="33" y="40"/>
                      <a:pt x="30" y="40"/>
                    </a:cubicBezTo>
                    <a:cubicBezTo>
                      <a:pt x="27" y="40"/>
                      <a:pt x="23" y="39"/>
                      <a:pt x="19" y="37"/>
                    </a:cubicBezTo>
                    <a:cubicBezTo>
                      <a:pt x="15" y="35"/>
                      <a:pt x="12" y="33"/>
                      <a:pt x="11" y="30"/>
                    </a:cubicBezTo>
                    <a:cubicBezTo>
                      <a:pt x="9" y="27"/>
                      <a:pt x="9" y="24"/>
                      <a:pt x="11" y="22"/>
                    </a:cubicBezTo>
                    <a:cubicBezTo>
                      <a:pt x="12" y="19"/>
                      <a:pt x="14" y="18"/>
                      <a:pt x="16" y="17"/>
                    </a:cubicBezTo>
                    <a:cubicBezTo>
                      <a:pt x="19" y="16"/>
                      <a:pt x="22" y="16"/>
                      <a:pt x="25" y="18"/>
                    </a:cubicBezTo>
                    <a:lnTo>
                      <a:pt x="3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Freeform 118"/>
              <p:cNvSpPr>
                <a:spLocks noEditPoints="1" noChangeArrowheads="1"/>
              </p:cNvSpPr>
              <p:nvPr/>
            </p:nvSpPr>
            <p:spPr bwMode="auto">
              <a:xfrm>
                <a:off x="1660525" y="1679575"/>
                <a:ext cx="71438" cy="82550"/>
              </a:xfrm>
              <a:custGeom>
                <a:avLst/>
                <a:gdLst>
                  <a:gd name="T0" fmla="*/ 16 w 19"/>
                  <a:gd name="T1" fmla="*/ 3 h 22"/>
                  <a:gd name="T2" fmla="*/ 10 w 19"/>
                  <a:gd name="T3" fmla="*/ 0 h 22"/>
                  <a:gd name="T4" fmla="*/ 3 w 19"/>
                  <a:gd name="T5" fmla="*/ 3 h 22"/>
                  <a:gd name="T6" fmla="*/ 0 w 19"/>
                  <a:gd name="T7" fmla="*/ 11 h 22"/>
                  <a:gd name="T8" fmla="*/ 3 w 19"/>
                  <a:gd name="T9" fmla="*/ 19 h 22"/>
                  <a:gd name="T10" fmla="*/ 10 w 19"/>
                  <a:gd name="T11" fmla="*/ 22 h 22"/>
                  <a:gd name="T12" fmla="*/ 15 w 19"/>
                  <a:gd name="T13" fmla="*/ 20 h 22"/>
                  <a:gd name="T14" fmla="*/ 18 w 19"/>
                  <a:gd name="T15" fmla="*/ 16 h 22"/>
                  <a:gd name="T16" fmla="*/ 15 w 19"/>
                  <a:gd name="T17" fmla="*/ 15 h 22"/>
                  <a:gd name="T18" fmla="*/ 10 w 19"/>
                  <a:gd name="T19" fmla="*/ 19 h 22"/>
                  <a:gd name="T20" fmla="*/ 6 w 19"/>
                  <a:gd name="T21" fmla="*/ 18 h 22"/>
                  <a:gd name="T22" fmla="*/ 4 w 19"/>
                  <a:gd name="T23" fmla="*/ 11 h 22"/>
                  <a:gd name="T24" fmla="*/ 19 w 19"/>
                  <a:gd name="T25" fmla="*/ 11 h 22"/>
                  <a:gd name="T26" fmla="*/ 16 w 19"/>
                  <a:gd name="T27" fmla="*/ 3 h 22"/>
                  <a:gd name="T28" fmla="*/ 4 w 19"/>
                  <a:gd name="T29" fmla="*/ 9 h 22"/>
                  <a:gd name="T30" fmla="*/ 6 w 19"/>
                  <a:gd name="T31" fmla="*/ 4 h 22"/>
                  <a:gd name="T32" fmla="*/ 10 w 19"/>
                  <a:gd name="T33" fmla="*/ 2 h 22"/>
                  <a:gd name="T34" fmla="*/ 13 w 19"/>
                  <a:gd name="T35" fmla="*/ 3 h 22"/>
                  <a:gd name="T36" fmla="*/ 15 w 19"/>
                  <a:gd name="T37" fmla="*/ 6 h 22"/>
                  <a:gd name="T38" fmla="*/ 15 w 19"/>
                  <a:gd name="T39" fmla="*/ 9 h 22"/>
                  <a:gd name="T40" fmla="*/ 4 w 19"/>
                  <a:gd name="T41" fmla="*/ 9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22"/>
                  <a:gd name="T65" fmla="*/ 19 w 19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22">
                    <a:moveTo>
                      <a:pt x="16" y="3"/>
                    </a:moveTo>
                    <a:cubicBezTo>
                      <a:pt x="15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4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9"/>
                      <a:pt x="18" y="18"/>
                      <a:pt x="18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8"/>
                      <a:pt x="12" y="19"/>
                      <a:pt x="10" y="19"/>
                    </a:cubicBezTo>
                    <a:cubicBezTo>
                      <a:pt x="8" y="19"/>
                      <a:pt x="7" y="19"/>
                      <a:pt x="6" y="18"/>
                    </a:cubicBezTo>
                    <a:cubicBezTo>
                      <a:pt x="4" y="16"/>
                      <a:pt x="4" y="14"/>
                      <a:pt x="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7"/>
                      <a:pt x="18" y="5"/>
                      <a:pt x="16" y="3"/>
                    </a:cubicBezTo>
                    <a:close/>
                    <a:moveTo>
                      <a:pt x="4" y="9"/>
                    </a:moveTo>
                    <a:cubicBezTo>
                      <a:pt x="4" y="7"/>
                      <a:pt x="4" y="5"/>
                      <a:pt x="6" y="4"/>
                    </a:cubicBezTo>
                    <a:cubicBezTo>
                      <a:pt x="7" y="3"/>
                      <a:pt x="8" y="2"/>
                      <a:pt x="10" y="2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4" y="4"/>
                      <a:pt x="14" y="5"/>
                      <a:pt x="15" y="6"/>
                    </a:cubicBezTo>
                    <a:cubicBezTo>
                      <a:pt x="15" y="7"/>
                      <a:pt x="15" y="8"/>
                      <a:pt x="15" y="9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Freeform 119"/>
              <p:cNvSpPr>
                <a:spLocks noChangeArrowheads="1"/>
              </p:cNvSpPr>
              <p:nvPr/>
            </p:nvSpPr>
            <p:spPr bwMode="auto">
              <a:xfrm>
                <a:off x="1736725" y="1679575"/>
                <a:ext cx="63500" cy="77788"/>
              </a:xfrm>
              <a:custGeom>
                <a:avLst/>
                <a:gdLst>
                  <a:gd name="T0" fmla="*/ 38 w 40"/>
                  <a:gd name="T1" fmla="*/ 0 h 49"/>
                  <a:gd name="T2" fmla="*/ 30 w 40"/>
                  <a:gd name="T3" fmla="*/ 0 h 49"/>
                  <a:gd name="T4" fmla="*/ 21 w 40"/>
                  <a:gd name="T5" fmla="*/ 18 h 49"/>
                  <a:gd name="T6" fmla="*/ 9 w 40"/>
                  <a:gd name="T7" fmla="*/ 0 h 49"/>
                  <a:gd name="T8" fmla="*/ 0 w 40"/>
                  <a:gd name="T9" fmla="*/ 0 h 49"/>
                  <a:gd name="T10" fmla="*/ 16 w 40"/>
                  <a:gd name="T11" fmla="*/ 23 h 49"/>
                  <a:gd name="T12" fmla="*/ 0 w 40"/>
                  <a:gd name="T13" fmla="*/ 49 h 49"/>
                  <a:gd name="T14" fmla="*/ 7 w 40"/>
                  <a:gd name="T15" fmla="*/ 49 h 49"/>
                  <a:gd name="T16" fmla="*/ 19 w 40"/>
                  <a:gd name="T17" fmla="*/ 30 h 49"/>
                  <a:gd name="T18" fmla="*/ 33 w 40"/>
                  <a:gd name="T19" fmla="*/ 49 h 49"/>
                  <a:gd name="T20" fmla="*/ 40 w 40"/>
                  <a:gd name="T21" fmla="*/ 49 h 49"/>
                  <a:gd name="T22" fmla="*/ 23 w 40"/>
                  <a:gd name="T23" fmla="*/ 23 h 49"/>
                  <a:gd name="T24" fmla="*/ 38 w 40"/>
                  <a:gd name="T25" fmla="*/ 0 h 4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49"/>
                  <a:gd name="T41" fmla="*/ 40 w 40"/>
                  <a:gd name="T42" fmla="*/ 49 h 4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49">
                    <a:moveTo>
                      <a:pt x="38" y="0"/>
                    </a:moveTo>
                    <a:lnTo>
                      <a:pt x="30" y="0"/>
                    </a:lnTo>
                    <a:lnTo>
                      <a:pt x="21" y="1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6" y="23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19" y="30"/>
                    </a:lnTo>
                    <a:lnTo>
                      <a:pt x="33" y="49"/>
                    </a:lnTo>
                    <a:lnTo>
                      <a:pt x="40" y="49"/>
                    </a:lnTo>
                    <a:lnTo>
                      <a:pt x="23" y="2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Freeform 120"/>
              <p:cNvSpPr>
                <a:spLocks noChangeArrowheads="1"/>
              </p:cNvSpPr>
              <p:nvPr/>
            </p:nvSpPr>
            <p:spPr bwMode="auto">
              <a:xfrm>
                <a:off x="1803400" y="1679575"/>
                <a:ext cx="65088" cy="82550"/>
              </a:xfrm>
              <a:custGeom>
                <a:avLst/>
                <a:gdLst>
                  <a:gd name="T0" fmla="*/ 9 w 17"/>
                  <a:gd name="T1" fmla="*/ 3 h 22"/>
                  <a:gd name="T2" fmla="*/ 14 w 17"/>
                  <a:gd name="T3" fmla="*/ 8 h 22"/>
                  <a:gd name="T4" fmla="*/ 17 w 17"/>
                  <a:gd name="T5" fmla="*/ 7 h 22"/>
                  <a:gd name="T6" fmla="*/ 15 w 17"/>
                  <a:gd name="T7" fmla="*/ 2 h 22"/>
                  <a:gd name="T8" fmla="*/ 9 w 17"/>
                  <a:gd name="T9" fmla="*/ 0 h 22"/>
                  <a:gd name="T10" fmla="*/ 3 w 17"/>
                  <a:gd name="T11" fmla="*/ 3 h 22"/>
                  <a:gd name="T12" fmla="*/ 0 w 17"/>
                  <a:gd name="T13" fmla="*/ 11 h 22"/>
                  <a:gd name="T14" fmla="*/ 3 w 17"/>
                  <a:gd name="T15" fmla="*/ 19 h 22"/>
                  <a:gd name="T16" fmla="*/ 9 w 17"/>
                  <a:gd name="T17" fmla="*/ 22 h 22"/>
                  <a:gd name="T18" fmla="*/ 15 w 17"/>
                  <a:gd name="T19" fmla="*/ 20 h 22"/>
                  <a:gd name="T20" fmla="*/ 17 w 17"/>
                  <a:gd name="T21" fmla="*/ 15 h 22"/>
                  <a:gd name="T22" fmla="*/ 14 w 17"/>
                  <a:gd name="T23" fmla="*/ 14 h 22"/>
                  <a:gd name="T24" fmla="*/ 9 w 17"/>
                  <a:gd name="T25" fmla="*/ 19 h 22"/>
                  <a:gd name="T26" fmla="*/ 5 w 17"/>
                  <a:gd name="T27" fmla="*/ 17 h 22"/>
                  <a:gd name="T28" fmla="*/ 4 w 17"/>
                  <a:gd name="T29" fmla="*/ 11 h 22"/>
                  <a:gd name="T30" fmla="*/ 5 w 17"/>
                  <a:gd name="T31" fmla="*/ 5 h 22"/>
                  <a:gd name="T32" fmla="*/ 9 w 17"/>
                  <a:gd name="T33" fmla="*/ 3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22"/>
                  <a:gd name="T53" fmla="*/ 17 w 17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22">
                    <a:moveTo>
                      <a:pt x="9" y="3"/>
                    </a:moveTo>
                    <a:cubicBezTo>
                      <a:pt x="12" y="3"/>
                      <a:pt x="14" y="4"/>
                      <a:pt x="14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6" y="3"/>
                      <a:pt x="15" y="2"/>
                    </a:cubicBezTo>
                    <a:cubicBezTo>
                      <a:pt x="13" y="1"/>
                      <a:pt x="12" y="0"/>
                      <a:pt x="9" y="0"/>
                    </a:cubicBez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4" y="21"/>
                      <a:pt x="6" y="22"/>
                      <a:pt x="9" y="22"/>
                    </a:cubicBezTo>
                    <a:cubicBezTo>
                      <a:pt x="11" y="22"/>
                      <a:pt x="13" y="21"/>
                      <a:pt x="15" y="20"/>
                    </a:cubicBezTo>
                    <a:cubicBezTo>
                      <a:pt x="16" y="19"/>
                      <a:pt x="17" y="17"/>
                      <a:pt x="17" y="15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7"/>
                      <a:pt x="12" y="19"/>
                      <a:pt x="9" y="19"/>
                    </a:cubicBezTo>
                    <a:cubicBezTo>
                      <a:pt x="8" y="19"/>
                      <a:pt x="6" y="18"/>
                      <a:pt x="5" y="17"/>
                    </a:cubicBezTo>
                    <a:cubicBezTo>
                      <a:pt x="4" y="16"/>
                      <a:pt x="4" y="13"/>
                      <a:pt x="4" y="11"/>
                    </a:cubicBezTo>
                    <a:cubicBezTo>
                      <a:pt x="4" y="8"/>
                      <a:pt x="4" y="6"/>
                      <a:pt x="5" y="5"/>
                    </a:cubicBezTo>
                    <a:cubicBezTo>
                      <a:pt x="6" y="3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21"/>
              <p:cNvSpPr>
                <a:spLocks noChangeArrowheads="1"/>
              </p:cNvSpPr>
              <p:nvPr/>
            </p:nvSpPr>
            <p:spPr bwMode="auto">
              <a:xfrm>
                <a:off x="1885950" y="1652588"/>
                <a:ext cx="60325" cy="104775"/>
              </a:xfrm>
              <a:custGeom>
                <a:avLst/>
                <a:gdLst>
                  <a:gd name="T0" fmla="*/ 15 w 16"/>
                  <a:gd name="T1" fmla="*/ 10 h 28"/>
                  <a:gd name="T2" fmla="*/ 13 w 16"/>
                  <a:gd name="T3" fmla="*/ 8 h 28"/>
                  <a:gd name="T4" fmla="*/ 9 w 16"/>
                  <a:gd name="T5" fmla="*/ 7 h 28"/>
                  <a:gd name="T6" fmla="*/ 3 w 16"/>
                  <a:gd name="T7" fmla="*/ 11 h 28"/>
                  <a:gd name="T8" fmla="*/ 3 w 16"/>
                  <a:gd name="T9" fmla="*/ 0 h 28"/>
                  <a:gd name="T10" fmla="*/ 0 w 16"/>
                  <a:gd name="T11" fmla="*/ 0 h 28"/>
                  <a:gd name="T12" fmla="*/ 0 w 16"/>
                  <a:gd name="T13" fmla="*/ 28 h 28"/>
                  <a:gd name="T14" fmla="*/ 3 w 16"/>
                  <a:gd name="T15" fmla="*/ 28 h 28"/>
                  <a:gd name="T16" fmla="*/ 3 w 16"/>
                  <a:gd name="T17" fmla="*/ 17 h 28"/>
                  <a:gd name="T18" fmla="*/ 5 w 16"/>
                  <a:gd name="T19" fmla="*/ 12 h 28"/>
                  <a:gd name="T20" fmla="*/ 9 w 16"/>
                  <a:gd name="T21" fmla="*/ 10 h 28"/>
                  <a:gd name="T22" fmla="*/ 11 w 16"/>
                  <a:gd name="T23" fmla="*/ 10 h 28"/>
                  <a:gd name="T24" fmla="*/ 13 w 16"/>
                  <a:gd name="T25" fmla="*/ 12 h 28"/>
                  <a:gd name="T26" fmla="*/ 13 w 16"/>
                  <a:gd name="T27" fmla="*/ 16 h 28"/>
                  <a:gd name="T28" fmla="*/ 13 w 16"/>
                  <a:gd name="T29" fmla="*/ 28 h 28"/>
                  <a:gd name="T30" fmla="*/ 16 w 16"/>
                  <a:gd name="T31" fmla="*/ 28 h 28"/>
                  <a:gd name="T32" fmla="*/ 16 w 16"/>
                  <a:gd name="T33" fmla="*/ 16 h 28"/>
                  <a:gd name="T34" fmla="*/ 16 w 16"/>
                  <a:gd name="T35" fmla="*/ 12 h 28"/>
                  <a:gd name="T36" fmla="*/ 15 w 16"/>
                  <a:gd name="T37" fmla="*/ 10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"/>
                  <a:gd name="T58" fmla="*/ 0 h 28"/>
                  <a:gd name="T59" fmla="*/ 16 w 16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" h="28">
                    <a:moveTo>
                      <a:pt x="15" y="10"/>
                    </a:moveTo>
                    <a:cubicBezTo>
                      <a:pt x="14" y="9"/>
                      <a:pt x="14" y="8"/>
                      <a:pt x="13" y="8"/>
                    </a:cubicBezTo>
                    <a:cubicBezTo>
                      <a:pt x="12" y="7"/>
                      <a:pt x="11" y="7"/>
                      <a:pt x="9" y="7"/>
                    </a:cubicBezTo>
                    <a:cubicBezTo>
                      <a:pt x="7" y="7"/>
                      <a:pt x="5" y="8"/>
                      <a:pt x="3" y="1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5"/>
                      <a:pt x="4" y="13"/>
                      <a:pt x="5" y="12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1"/>
                      <a:pt x="12" y="12"/>
                      <a:pt x="13" y="12"/>
                    </a:cubicBezTo>
                    <a:cubicBezTo>
                      <a:pt x="13" y="13"/>
                      <a:pt x="13" y="14"/>
                      <a:pt x="13" y="1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4"/>
                      <a:pt x="16" y="13"/>
                      <a:pt x="16" y="12"/>
                    </a:cubicBezTo>
                    <a:cubicBezTo>
                      <a:pt x="16" y="11"/>
                      <a:pt x="15" y="10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Freeform 122"/>
              <p:cNvSpPr>
                <a:spLocks noEditPoints="1" noChangeArrowheads="1"/>
              </p:cNvSpPr>
              <p:nvPr/>
            </p:nvSpPr>
            <p:spPr bwMode="auto">
              <a:xfrm>
                <a:off x="1965325" y="1679575"/>
                <a:ext cx="68263" cy="82550"/>
              </a:xfrm>
              <a:custGeom>
                <a:avLst/>
                <a:gdLst>
                  <a:gd name="T0" fmla="*/ 17 w 18"/>
                  <a:gd name="T1" fmla="*/ 8 h 22"/>
                  <a:gd name="T2" fmla="*/ 16 w 18"/>
                  <a:gd name="T3" fmla="*/ 2 h 22"/>
                  <a:gd name="T4" fmla="*/ 10 w 18"/>
                  <a:gd name="T5" fmla="*/ 0 h 22"/>
                  <a:gd name="T6" fmla="*/ 0 w 18"/>
                  <a:gd name="T7" fmla="*/ 6 h 22"/>
                  <a:gd name="T8" fmla="*/ 3 w 18"/>
                  <a:gd name="T9" fmla="*/ 6 h 22"/>
                  <a:gd name="T10" fmla="*/ 9 w 18"/>
                  <a:gd name="T11" fmla="*/ 2 h 22"/>
                  <a:gd name="T12" fmla="*/ 12 w 18"/>
                  <a:gd name="T13" fmla="*/ 3 h 22"/>
                  <a:gd name="T14" fmla="*/ 14 w 18"/>
                  <a:gd name="T15" fmla="*/ 5 h 22"/>
                  <a:gd name="T16" fmla="*/ 14 w 18"/>
                  <a:gd name="T17" fmla="*/ 8 h 22"/>
                  <a:gd name="T18" fmla="*/ 12 w 18"/>
                  <a:gd name="T19" fmla="*/ 8 h 22"/>
                  <a:gd name="T20" fmla="*/ 2 w 18"/>
                  <a:gd name="T21" fmla="*/ 10 h 22"/>
                  <a:gd name="T22" fmla="*/ 0 w 18"/>
                  <a:gd name="T23" fmla="*/ 16 h 22"/>
                  <a:gd name="T24" fmla="*/ 2 w 18"/>
                  <a:gd name="T25" fmla="*/ 20 h 22"/>
                  <a:gd name="T26" fmla="*/ 7 w 18"/>
                  <a:gd name="T27" fmla="*/ 22 h 22"/>
                  <a:gd name="T28" fmla="*/ 14 w 18"/>
                  <a:gd name="T29" fmla="*/ 18 h 22"/>
                  <a:gd name="T30" fmla="*/ 15 w 18"/>
                  <a:gd name="T31" fmla="*/ 21 h 22"/>
                  <a:gd name="T32" fmla="*/ 18 w 18"/>
                  <a:gd name="T33" fmla="*/ 21 h 22"/>
                  <a:gd name="T34" fmla="*/ 17 w 18"/>
                  <a:gd name="T35" fmla="*/ 17 h 22"/>
                  <a:gd name="T36" fmla="*/ 17 w 18"/>
                  <a:gd name="T37" fmla="*/ 8 h 22"/>
                  <a:gd name="T38" fmla="*/ 13 w 18"/>
                  <a:gd name="T39" fmla="*/ 17 h 22"/>
                  <a:gd name="T40" fmla="*/ 8 w 18"/>
                  <a:gd name="T41" fmla="*/ 19 h 22"/>
                  <a:gd name="T42" fmla="*/ 4 w 18"/>
                  <a:gd name="T43" fmla="*/ 18 h 22"/>
                  <a:gd name="T44" fmla="*/ 3 w 18"/>
                  <a:gd name="T45" fmla="*/ 16 h 22"/>
                  <a:gd name="T46" fmla="*/ 5 w 18"/>
                  <a:gd name="T47" fmla="*/ 12 h 22"/>
                  <a:gd name="T48" fmla="*/ 11 w 18"/>
                  <a:gd name="T49" fmla="*/ 11 h 22"/>
                  <a:gd name="T50" fmla="*/ 14 w 18"/>
                  <a:gd name="T51" fmla="*/ 11 h 22"/>
                  <a:gd name="T52" fmla="*/ 14 w 18"/>
                  <a:gd name="T53" fmla="*/ 12 h 22"/>
                  <a:gd name="T54" fmla="*/ 13 w 18"/>
                  <a:gd name="T55" fmla="*/ 17 h 2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22"/>
                  <a:gd name="T86" fmla="*/ 18 w 18"/>
                  <a:gd name="T87" fmla="*/ 22 h 2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22">
                    <a:moveTo>
                      <a:pt x="17" y="8"/>
                    </a:moveTo>
                    <a:cubicBezTo>
                      <a:pt x="17" y="5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4" y="0"/>
                      <a:pt x="1" y="2"/>
                      <a:pt x="0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4"/>
                      <a:pt x="6" y="2"/>
                      <a:pt x="9" y="2"/>
                    </a:cubicBezTo>
                    <a:cubicBezTo>
                      <a:pt x="10" y="2"/>
                      <a:pt x="12" y="3"/>
                      <a:pt x="12" y="3"/>
                    </a:cubicBezTo>
                    <a:cubicBezTo>
                      <a:pt x="13" y="4"/>
                      <a:pt x="14" y="4"/>
                      <a:pt x="14" y="5"/>
                    </a:cubicBezTo>
                    <a:cubicBezTo>
                      <a:pt x="14" y="6"/>
                      <a:pt x="14" y="7"/>
                      <a:pt x="14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7" y="8"/>
                      <a:pt x="4" y="9"/>
                      <a:pt x="2" y="10"/>
                    </a:cubicBezTo>
                    <a:cubicBezTo>
                      <a:pt x="1" y="12"/>
                      <a:pt x="0" y="13"/>
                      <a:pt x="0" y="16"/>
                    </a:cubicBezTo>
                    <a:cubicBezTo>
                      <a:pt x="0" y="17"/>
                      <a:pt x="0" y="19"/>
                      <a:pt x="2" y="20"/>
                    </a:cubicBezTo>
                    <a:cubicBezTo>
                      <a:pt x="3" y="21"/>
                      <a:pt x="5" y="22"/>
                      <a:pt x="7" y="22"/>
                    </a:cubicBezTo>
                    <a:cubicBezTo>
                      <a:pt x="10" y="22"/>
                      <a:pt x="13" y="20"/>
                      <a:pt x="14" y="18"/>
                    </a:cubicBezTo>
                    <a:cubicBezTo>
                      <a:pt x="14" y="19"/>
                      <a:pt x="15" y="21"/>
                      <a:pt x="15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0"/>
                      <a:pt x="17" y="19"/>
                      <a:pt x="17" y="17"/>
                    </a:cubicBezTo>
                    <a:lnTo>
                      <a:pt x="17" y="8"/>
                    </a:lnTo>
                    <a:close/>
                    <a:moveTo>
                      <a:pt x="13" y="17"/>
                    </a:moveTo>
                    <a:cubicBezTo>
                      <a:pt x="11" y="19"/>
                      <a:pt x="10" y="19"/>
                      <a:pt x="8" y="19"/>
                    </a:cubicBezTo>
                    <a:cubicBezTo>
                      <a:pt x="6" y="19"/>
                      <a:pt x="5" y="19"/>
                      <a:pt x="4" y="18"/>
                    </a:cubicBezTo>
                    <a:cubicBezTo>
                      <a:pt x="4" y="18"/>
                      <a:pt x="3" y="17"/>
                      <a:pt x="3" y="16"/>
                    </a:cubicBezTo>
                    <a:cubicBezTo>
                      <a:pt x="3" y="14"/>
                      <a:pt x="4" y="13"/>
                      <a:pt x="5" y="12"/>
                    </a:cubicBezTo>
                    <a:cubicBezTo>
                      <a:pt x="7" y="11"/>
                      <a:pt x="9" y="11"/>
                      <a:pt x="11" y="11"/>
                    </a:cubicBezTo>
                    <a:cubicBezTo>
                      <a:pt x="12" y="11"/>
                      <a:pt x="13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4"/>
                      <a:pt x="14" y="16"/>
                      <a:pt x="1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123"/>
              <p:cNvSpPr>
                <a:spLocks noChangeArrowheads="1"/>
              </p:cNvSpPr>
              <p:nvPr/>
            </p:nvSpPr>
            <p:spPr bwMode="auto">
              <a:xfrm>
                <a:off x="2055813" y="1679575"/>
                <a:ext cx="60325" cy="77788"/>
              </a:xfrm>
              <a:custGeom>
                <a:avLst/>
                <a:gdLst>
                  <a:gd name="T0" fmla="*/ 14 w 16"/>
                  <a:gd name="T1" fmla="*/ 1 h 21"/>
                  <a:gd name="T2" fmla="*/ 10 w 16"/>
                  <a:gd name="T3" fmla="*/ 0 h 21"/>
                  <a:gd name="T4" fmla="*/ 3 w 16"/>
                  <a:gd name="T5" fmla="*/ 4 h 21"/>
                  <a:gd name="T6" fmla="*/ 3 w 16"/>
                  <a:gd name="T7" fmla="*/ 0 h 21"/>
                  <a:gd name="T8" fmla="*/ 0 w 16"/>
                  <a:gd name="T9" fmla="*/ 0 h 21"/>
                  <a:gd name="T10" fmla="*/ 0 w 16"/>
                  <a:gd name="T11" fmla="*/ 21 h 21"/>
                  <a:gd name="T12" fmla="*/ 3 w 16"/>
                  <a:gd name="T13" fmla="*/ 21 h 21"/>
                  <a:gd name="T14" fmla="*/ 3 w 16"/>
                  <a:gd name="T15" fmla="*/ 10 h 21"/>
                  <a:gd name="T16" fmla="*/ 5 w 16"/>
                  <a:gd name="T17" fmla="*/ 5 h 21"/>
                  <a:gd name="T18" fmla="*/ 9 w 16"/>
                  <a:gd name="T19" fmla="*/ 3 h 21"/>
                  <a:gd name="T20" fmla="*/ 12 w 16"/>
                  <a:gd name="T21" fmla="*/ 4 h 21"/>
                  <a:gd name="T22" fmla="*/ 13 w 16"/>
                  <a:gd name="T23" fmla="*/ 8 h 21"/>
                  <a:gd name="T24" fmla="*/ 13 w 16"/>
                  <a:gd name="T25" fmla="*/ 21 h 21"/>
                  <a:gd name="T26" fmla="*/ 16 w 16"/>
                  <a:gd name="T27" fmla="*/ 21 h 21"/>
                  <a:gd name="T28" fmla="*/ 16 w 16"/>
                  <a:gd name="T29" fmla="*/ 9 h 21"/>
                  <a:gd name="T30" fmla="*/ 16 w 16"/>
                  <a:gd name="T31" fmla="*/ 4 h 21"/>
                  <a:gd name="T32" fmla="*/ 14 w 16"/>
                  <a:gd name="T33" fmla="*/ 1 h 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"/>
                  <a:gd name="T52" fmla="*/ 0 h 21"/>
                  <a:gd name="T53" fmla="*/ 16 w 16"/>
                  <a:gd name="T54" fmla="*/ 21 h 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" h="21">
                    <a:moveTo>
                      <a:pt x="14" y="1"/>
                    </a:moveTo>
                    <a:cubicBezTo>
                      <a:pt x="12" y="0"/>
                      <a:pt x="11" y="0"/>
                      <a:pt x="10" y="0"/>
                    </a:cubicBezTo>
                    <a:cubicBezTo>
                      <a:pt x="7" y="0"/>
                      <a:pt x="5" y="1"/>
                      <a:pt x="3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4" y="6"/>
                      <a:pt x="5" y="5"/>
                    </a:cubicBezTo>
                    <a:cubicBezTo>
                      <a:pt x="6" y="3"/>
                      <a:pt x="7" y="3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3" y="5"/>
                      <a:pt x="13" y="6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7"/>
                      <a:pt x="16" y="5"/>
                      <a:pt x="16" y="4"/>
                    </a:cubicBezTo>
                    <a:cubicBezTo>
                      <a:pt x="15" y="3"/>
                      <a:pt x="15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124"/>
              <p:cNvSpPr>
                <a:spLocks noEditPoints="1" noChangeArrowheads="1"/>
              </p:cNvSpPr>
              <p:nvPr/>
            </p:nvSpPr>
            <p:spPr bwMode="auto">
              <a:xfrm>
                <a:off x="2135188" y="1666875"/>
                <a:ext cx="74613" cy="120650"/>
              </a:xfrm>
              <a:custGeom>
                <a:avLst/>
                <a:gdLst>
                  <a:gd name="T0" fmla="*/ 16 w 20"/>
                  <a:gd name="T1" fmla="*/ 21 h 32"/>
                  <a:gd name="T2" fmla="*/ 10 w 20"/>
                  <a:gd name="T3" fmla="*/ 21 h 32"/>
                  <a:gd name="T4" fmla="*/ 5 w 20"/>
                  <a:gd name="T5" fmla="*/ 20 h 32"/>
                  <a:gd name="T6" fmla="*/ 4 w 20"/>
                  <a:gd name="T7" fmla="*/ 19 h 32"/>
                  <a:gd name="T8" fmla="*/ 5 w 20"/>
                  <a:gd name="T9" fmla="*/ 17 h 32"/>
                  <a:gd name="T10" fmla="*/ 6 w 20"/>
                  <a:gd name="T11" fmla="*/ 17 h 32"/>
                  <a:gd name="T12" fmla="*/ 7 w 20"/>
                  <a:gd name="T13" fmla="*/ 17 h 32"/>
                  <a:gd name="T14" fmla="*/ 9 w 20"/>
                  <a:gd name="T15" fmla="*/ 17 h 32"/>
                  <a:gd name="T16" fmla="*/ 15 w 20"/>
                  <a:gd name="T17" fmla="*/ 15 h 32"/>
                  <a:gd name="T18" fmla="*/ 17 w 20"/>
                  <a:gd name="T19" fmla="*/ 10 h 32"/>
                  <a:gd name="T20" fmla="*/ 15 w 20"/>
                  <a:gd name="T21" fmla="*/ 5 h 32"/>
                  <a:gd name="T22" fmla="*/ 16 w 20"/>
                  <a:gd name="T23" fmla="*/ 3 h 32"/>
                  <a:gd name="T24" fmla="*/ 19 w 20"/>
                  <a:gd name="T25" fmla="*/ 3 h 32"/>
                  <a:gd name="T26" fmla="*/ 19 w 20"/>
                  <a:gd name="T27" fmla="*/ 0 h 32"/>
                  <a:gd name="T28" fmla="*/ 18 w 20"/>
                  <a:gd name="T29" fmla="*/ 0 h 32"/>
                  <a:gd name="T30" fmla="*/ 15 w 20"/>
                  <a:gd name="T31" fmla="*/ 1 h 32"/>
                  <a:gd name="T32" fmla="*/ 13 w 20"/>
                  <a:gd name="T33" fmla="*/ 4 h 32"/>
                  <a:gd name="T34" fmla="*/ 9 w 20"/>
                  <a:gd name="T35" fmla="*/ 3 h 32"/>
                  <a:gd name="T36" fmla="*/ 3 w 20"/>
                  <a:gd name="T37" fmla="*/ 5 h 32"/>
                  <a:gd name="T38" fmla="*/ 1 w 20"/>
                  <a:gd name="T39" fmla="*/ 10 h 32"/>
                  <a:gd name="T40" fmla="*/ 4 w 20"/>
                  <a:gd name="T41" fmla="*/ 15 h 32"/>
                  <a:gd name="T42" fmla="*/ 1 w 20"/>
                  <a:gd name="T43" fmla="*/ 19 h 32"/>
                  <a:gd name="T44" fmla="*/ 3 w 20"/>
                  <a:gd name="T45" fmla="*/ 23 h 32"/>
                  <a:gd name="T46" fmla="*/ 0 w 20"/>
                  <a:gd name="T47" fmla="*/ 27 h 32"/>
                  <a:gd name="T48" fmla="*/ 2 w 20"/>
                  <a:gd name="T49" fmla="*/ 31 h 32"/>
                  <a:gd name="T50" fmla="*/ 9 w 20"/>
                  <a:gd name="T51" fmla="*/ 32 h 32"/>
                  <a:gd name="T52" fmla="*/ 20 w 20"/>
                  <a:gd name="T53" fmla="*/ 26 h 32"/>
                  <a:gd name="T54" fmla="*/ 19 w 20"/>
                  <a:gd name="T55" fmla="*/ 23 h 32"/>
                  <a:gd name="T56" fmla="*/ 16 w 20"/>
                  <a:gd name="T57" fmla="*/ 21 h 32"/>
                  <a:gd name="T58" fmla="*/ 6 w 20"/>
                  <a:gd name="T59" fmla="*/ 7 h 32"/>
                  <a:gd name="T60" fmla="*/ 9 w 20"/>
                  <a:gd name="T61" fmla="*/ 5 h 32"/>
                  <a:gd name="T62" fmla="*/ 12 w 20"/>
                  <a:gd name="T63" fmla="*/ 7 h 32"/>
                  <a:gd name="T64" fmla="*/ 14 w 20"/>
                  <a:gd name="T65" fmla="*/ 10 h 32"/>
                  <a:gd name="T66" fmla="*/ 12 w 20"/>
                  <a:gd name="T67" fmla="*/ 13 h 32"/>
                  <a:gd name="T68" fmla="*/ 9 w 20"/>
                  <a:gd name="T69" fmla="*/ 15 h 32"/>
                  <a:gd name="T70" fmla="*/ 6 w 20"/>
                  <a:gd name="T71" fmla="*/ 13 h 32"/>
                  <a:gd name="T72" fmla="*/ 4 w 20"/>
                  <a:gd name="T73" fmla="*/ 10 h 32"/>
                  <a:gd name="T74" fmla="*/ 6 w 20"/>
                  <a:gd name="T75" fmla="*/ 7 h 32"/>
                  <a:gd name="T76" fmla="*/ 14 w 20"/>
                  <a:gd name="T77" fmla="*/ 29 h 32"/>
                  <a:gd name="T78" fmla="*/ 9 w 20"/>
                  <a:gd name="T79" fmla="*/ 30 h 32"/>
                  <a:gd name="T80" fmla="*/ 5 w 20"/>
                  <a:gd name="T81" fmla="*/ 29 h 32"/>
                  <a:gd name="T82" fmla="*/ 3 w 20"/>
                  <a:gd name="T83" fmla="*/ 26 h 32"/>
                  <a:gd name="T84" fmla="*/ 5 w 20"/>
                  <a:gd name="T85" fmla="*/ 23 h 32"/>
                  <a:gd name="T86" fmla="*/ 10 w 20"/>
                  <a:gd name="T87" fmla="*/ 24 h 32"/>
                  <a:gd name="T88" fmla="*/ 14 w 20"/>
                  <a:gd name="T89" fmla="*/ 24 h 32"/>
                  <a:gd name="T90" fmla="*/ 16 w 20"/>
                  <a:gd name="T91" fmla="*/ 25 h 32"/>
                  <a:gd name="T92" fmla="*/ 17 w 20"/>
                  <a:gd name="T93" fmla="*/ 26 h 32"/>
                  <a:gd name="T94" fmla="*/ 14 w 20"/>
                  <a:gd name="T95" fmla="*/ 29 h 3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"/>
                  <a:gd name="T145" fmla="*/ 0 h 32"/>
                  <a:gd name="T146" fmla="*/ 20 w 20"/>
                  <a:gd name="T147" fmla="*/ 32 h 3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" h="32">
                    <a:moveTo>
                      <a:pt x="16" y="21"/>
                    </a:moveTo>
                    <a:cubicBezTo>
                      <a:pt x="15" y="21"/>
                      <a:pt x="13" y="21"/>
                      <a:pt x="10" y="21"/>
                    </a:cubicBezTo>
                    <a:cubicBezTo>
                      <a:pt x="8" y="21"/>
                      <a:pt x="6" y="21"/>
                      <a:pt x="5" y="20"/>
                    </a:cubicBezTo>
                    <a:cubicBezTo>
                      <a:pt x="4" y="20"/>
                      <a:pt x="4" y="20"/>
                      <a:pt x="4" y="19"/>
                    </a:cubicBezTo>
                    <a:cubicBezTo>
                      <a:pt x="4" y="18"/>
                      <a:pt x="4" y="18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8" y="17"/>
                      <a:pt x="8" y="17"/>
                      <a:pt x="9" y="17"/>
                    </a:cubicBezTo>
                    <a:cubicBezTo>
                      <a:pt x="11" y="17"/>
                      <a:pt x="13" y="16"/>
                      <a:pt x="15" y="15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8"/>
                      <a:pt x="16" y="7"/>
                      <a:pt x="15" y="5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6" y="3"/>
                      <a:pt x="17" y="3"/>
                      <a:pt x="19" y="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5" y="0"/>
                      <a:pt x="15" y="1"/>
                    </a:cubicBezTo>
                    <a:cubicBezTo>
                      <a:pt x="14" y="1"/>
                      <a:pt x="13" y="2"/>
                      <a:pt x="13" y="4"/>
                    </a:cubicBezTo>
                    <a:cubicBezTo>
                      <a:pt x="12" y="3"/>
                      <a:pt x="11" y="3"/>
                      <a:pt x="9" y="3"/>
                    </a:cubicBezTo>
                    <a:cubicBezTo>
                      <a:pt x="7" y="3"/>
                      <a:pt x="5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1" y="12"/>
                      <a:pt x="2" y="14"/>
                      <a:pt x="4" y="15"/>
                    </a:cubicBezTo>
                    <a:cubicBezTo>
                      <a:pt x="2" y="16"/>
                      <a:pt x="1" y="18"/>
                      <a:pt x="1" y="19"/>
                    </a:cubicBezTo>
                    <a:cubicBezTo>
                      <a:pt x="1" y="21"/>
                      <a:pt x="2" y="22"/>
                      <a:pt x="3" y="23"/>
                    </a:cubicBezTo>
                    <a:cubicBezTo>
                      <a:pt x="1" y="23"/>
                      <a:pt x="0" y="25"/>
                      <a:pt x="0" y="27"/>
                    </a:cubicBezTo>
                    <a:cubicBezTo>
                      <a:pt x="0" y="28"/>
                      <a:pt x="0" y="30"/>
                      <a:pt x="2" y="31"/>
                    </a:cubicBezTo>
                    <a:cubicBezTo>
                      <a:pt x="4" y="32"/>
                      <a:pt x="6" y="32"/>
                      <a:pt x="9" y="32"/>
                    </a:cubicBezTo>
                    <a:cubicBezTo>
                      <a:pt x="16" y="32"/>
                      <a:pt x="20" y="30"/>
                      <a:pt x="20" y="26"/>
                    </a:cubicBezTo>
                    <a:cubicBezTo>
                      <a:pt x="20" y="25"/>
                      <a:pt x="19" y="24"/>
                      <a:pt x="19" y="23"/>
                    </a:cubicBezTo>
                    <a:cubicBezTo>
                      <a:pt x="18" y="22"/>
                      <a:pt x="17" y="22"/>
                      <a:pt x="16" y="21"/>
                    </a:cubicBezTo>
                    <a:close/>
                    <a:moveTo>
                      <a:pt x="6" y="7"/>
                    </a:moveTo>
                    <a:cubicBezTo>
                      <a:pt x="7" y="6"/>
                      <a:pt x="8" y="5"/>
                      <a:pt x="9" y="5"/>
                    </a:cubicBezTo>
                    <a:cubicBezTo>
                      <a:pt x="10" y="5"/>
                      <a:pt x="11" y="6"/>
                      <a:pt x="12" y="7"/>
                    </a:cubicBezTo>
                    <a:cubicBezTo>
                      <a:pt x="13" y="8"/>
                      <a:pt x="14" y="9"/>
                      <a:pt x="14" y="10"/>
                    </a:cubicBezTo>
                    <a:cubicBezTo>
                      <a:pt x="14" y="11"/>
                      <a:pt x="13" y="13"/>
                      <a:pt x="12" y="13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8" y="15"/>
                      <a:pt x="6" y="14"/>
                      <a:pt x="6" y="13"/>
                    </a:cubicBezTo>
                    <a:cubicBezTo>
                      <a:pt x="5" y="13"/>
                      <a:pt x="4" y="12"/>
                      <a:pt x="4" y="10"/>
                    </a:cubicBezTo>
                    <a:cubicBezTo>
                      <a:pt x="4" y="9"/>
                      <a:pt x="5" y="7"/>
                      <a:pt x="6" y="7"/>
                    </a:cubicBezTo>
                    <a:close/>
                    <a:moveTo>
                      <a:pt x="14" y="29"/>
                    </a:moveTo>
                    <a:cubicBezTo>
                      <a:pt x="13" y="29"/>
                      <a:pt x="11" y="30"/>
                      <a:pt x="9" y="30"/>
                    </a:cubicBezTo>
                    <a:cubicBezTo>
                      <a:pt x="8" y="30"/>
                      <a:pt x="6" y="29"/>
                      <a:pt x="5" y="29"/>
                    </a:cubicBezTo>
                    <a:cubicBezTo>
                      <a:pt x="3" y="28"/>
                      <a:pt x="3" y="27"/>
                      <a:pt x="3" y="26"/>
                    </a:cubicBezTo>
                    <a:cubicBezTo>
                      <a:pt x="3" y="25"/>
                      <a:pt x="4" y="24"/>
                      <a:pt x="5" y="23"/>
                    </a:cubicBezTo>
                    <a:cubicBezTo>
                      <a:pt x="6" y="24"/>
                      <a:pt x="8" y="24"/>
                      <a:pt x="10" y="24"/>
                    </a:cubicBezTo>
                    <a:cubicBezTo>
                      <a:pt x="12" y="24"/>
                      <a:pt x="13" y="24"/>
                      <a:pt x="14" y="24"/>
                    </a:cubicBezTo>
                    <a:cubicBezTo>
                      <a:pt x="15" y="24"/>
                      <a:pt x="16" y="24"/>
                      <a:pt x="16" y="25"/>
                    </a:cubicBezTo>
                    <a:cubicBezTo>
                      <a:pt x="16" y="25"/>
                      <a:pt x="17" y="26"/>
                      <a:pt x="17" y="26"/>
                    </a:cubicBezTo>
                    <a:cubicBezTo>
                      <a:pt x="17" y="28"/>
                      <a:pt x="16" y="28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Freeform 125"/>
              <p:cNvSpPr>
                <a:spLocks noEditPoints="1" noChangeArrowheads="1"/>
              </p:cNvSpPr>
              <p:nvPr/>
            </p:nvSpPr>
            <p:spPr bwMode="auto">
              <a:xfrm>
                <a:off x="2212975" y="1679575"/>
                <a:ext cx="71438" cy="82550"/>
              </a:xfrm>
              <a:custGeom>
                <a:avLst/>
                <a:gdLst>
                  <a:gd name="T0" fmla="*/ 10 w 19"/>
                  <a:gd name="T1" fmla="*/ 19 h 22"/>
                  <a:gd name="T2" fmla="*/ 6 w 19"/>
                  <a:gd name="T3" fmla="*/ 18 h 22"/>
                  <a:gd name="T4" fmla="*/ 4 w 19"/>
                  <a:gd name="T5" fmla="*/ 11 h 22"/>
                  <a:gd name="T6" fmla="*/ 19 w 19"/>
                  <a:gd name="T7" fmla="*/ 11 h 22"/>
                  <a:gd name="T8" fmla="*/ 16 w 19"/>
                  <a:gd name="T9" fmla="*/ 3 h 22"/>
                  <a:gd name="T10" fmla="*/ 10 w 19"/>
                  <a:gd name="T11" fmla="*/ 0 h 22"/>
                  <a:gd name="T12" fmla="*/ 3 w 19"/>
                  <a:gd name="T13" fmla="*/ 3 h 22"/>
                  <a:gd name="T14" fmla="*/ 0 w 19"/>
                  <a:gd name="T15" fmla="*/ 11 h 22"/>
                  <a:gd name="T16" fmla="*/ 3 w 19"/>
                  <a:gd name="T17" fmla="*/ 19 h 22"/>
                  <a:gd name="T18" fmla="*/ 10 w 19"/>
                  <a:gd name="T19" fmla="*/ 22 h 22"/>
                  <a:gd name="T20" fmla="*/ 15 w 19"/>
                  <a:gd name="T21" fmla="*/ 20 h 22"/>
                  <a:gd name="T22" fmla="*/ 18 w 19"/>
                  <a:gd name="T23" fmla="*/ 16 h 22"/>
                  <a:gd name="T24" fmla="*/ 15 w 19"/>
                  <a:gd name="T25" fmla="*/ 15 h 22"/>
                  <a:gd name="T26" fmla="*/ 10 w 19"/>
                  <a:gd name="T27" fmla="*/ 19 h 22"/>
                  <a:gd name="T28" fmla="*/ 6 w 19"/>
                  <a:gd name="T29" fmla="*/ 4 h 22"/>
                  <a:gd name="T30" fmla="*/ 10 w 19"/>
                  <a:gd name="T31" fmla="*/ 2 h 22"/>
                  <a:gd name="T32" fmla="*/ 13 w 19"/>
                  <a:gd name="T33" fmla="*/ 3 h 22"/>
                  <a:gd name="T34" fmla="*/ 15 w 19"/>
                  <a:gd name="T35" fmla="*/ 6 h 22"/>
                  <a:gd name="T36" fmla="*/ 15 w 19"/>
                  <a:gd name="T37" fmla="*/ 9 h 22"/>
                  <a:gd name="T38" fmla="*/ 4 w 19"/>
                  <a:gd name="T39" fmla="*/ 9 h 22"/>
                  <a:gd name="T40" fmla="*/ 6 w 19"/>
                  <a:gd name="T41" fmla="*/ 4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22"/>
                  <a:gd name="T65" fmla="*/ 19 w 19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22">
                    <a:moveTo>
                      <a:pt x="10" y="19"/>
                    </a:moveTo>
                    <a:cubicBezTo>
                      <a:pt x="8" y="19"/>
                      <a:pt x="7" y="19"/>
                      <a:pt x="6" y="18"/>
                    </a:cubicBezTo>
                    <a:cubicBezTo>
                      <a:pt x="4" y="16"/>
                      <a:pt x="4" y="14"/>
                      <a:pt x="4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7"/>
                      <a:pt x="18" y="5"/>
                      <a:pt x="16" y="3"/>
                    </a:cubicBezTo>
                    <a:cubicBezTo>
                      <a:pt x="15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8"/>
                      <a:pt x="0" y="11"/>
                    </a:cubicBezTo>
                    <a:cubicBezTo>
                      <a:pt x="0" y="14"/>
                      <a:pt x="1" y="17"/>
                      <a:pt x="3" y="19"/>
                    </a:cubicBezTo>
                    <a:cubicBezTo>
                      <a:pt x="4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5" y="20"/>
                    </a:cubicBezTo>
                    <a:cubicBezTo>
                      <a:pt x="17" y="19"/>
                      <a:pt x="18" y="18"/>
                      <a:pt x="18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8"/>
                      <a:pt x="12" y="19"/>
                      <a:pt x="10" y="19"/>
                    </a:cubicBezTo>
                    <a:close/>
                    <a:moveTo>
                      <a:pt x="6" y="4"/>
                    </a:moveTo>
                    <a:cubicBezTo>
                      <a:pt x="7" y="3"/>
                      <a:pt x="8" y="2"/>
                      <a:pt x="10" y="2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4" y="4"/>
                      <a:pt x="14" y="5"/>
                      <a:pt x="15" y="6"/>
                    </a:cubicBezTo>
                    <a:cubicBezTo>
                      <a:pt x="15" y="7"/>
                      <a:pt x="15" y="8"/>
                      <a:pt x="1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5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928688" y="3038475"/>
                <a:ext cx="33338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1028700" y="3114675"/>
                <a:ext cx="38100" cy="220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1028700" y="3038475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Freeform 129"/>
              <p:cNvSpPr>
                <a:spLocks noChangeArrowheads="1"/>
              </p:cNvSpPr>
              <p:nvPr/>
            </p:nvSpPr>
            <p:spPr bwMode="auto">
              <a:xfrm>
                <a:off x="1100138" y="3032125"/>
                <a:ext cx="136525" cy="303213"/>
              </a:xfrm>
              <a:custGeom>
                <a:avLst/>
                <a:gdLst>
                  <a:gd name="T0" fmla="*/ 15 w 36"/>
                  <a:gd name="T1" fmla="*/ 4 h 81"/>
                  <a:gd name="T2" fmla="*/ 10 w 36"/>
                  <a:gd name="T3" fmla="*/ 22 h 81"/>
                  <a:gd name="T4" fmla="*/ 0 w 36"/>
                  <a:gd name="T5" fmla="*/ 22 h 81"/>
                  <a:gd name="T6" fmla="*/ 0 w 36"/>
                  <a:gd name="T7" fmla="*/ 29 h 81"/>
                  <a:gd name="T8" fmla="*/ 10 w 36"/>
                  <a:gd name="T9" fmla="*/ 29 h 81"/>
                  <a:gd name="T10" fmla="*/ 10 w 36"/>
                  <a:gd name="T11" fmla="*/ 81 h 81"/>
                  <a:gd name="T12" fmla="*/ 19 w 36"/>
                  <a:gd name="T13" fmla="*/ 81 h 81"/>
                  <a:gd name="T14" fmla="*/ 19 w 36"/>
                  <a:gd name="T15" fmla="*/ 29 h 81"/>
                  <a:gd name="T16" fmla="*/ 33 w 36"/>
                  <a:gd name="T17" fmla="*/ 29 h 81"/>
                  <a:gd name="T18" fmla="*/ 33 w 36"/>
                  <a:gd name="T19" fmla="*/ 22 h 81"/>
                  <a:gd name="T20" fmla="*/ 19 w 36"/>
                  <a:gd name="T21" fmla="*/ 22 h 81"/>
                  <a:gd name="T22" fmla="*/ 19 w 36"/>
                  <a:gd name="T23" fmla="*/ 20 h 81"/>
                  <a:gd name="T24" fmla="*/ 22 w 36"/>
                  <a:gd name="T25" fmla="*/ 10 h 81"/>
                  <a:gd name="T26" fmla="*/ 31 w 36"/>
                  <a:gd name="T27" fmla="*/ 7 h 81"/>
                  <a:gd name="T28" fmla="*/ 36 w 36"/>
                  <a:gd name="T29" fmla="*/ 8 h 81"/>
                  <a:gd name="T30" fmla="*/ 36 w 36"/>
                  <a:gd name="T31" fmla="*/ 1 h 81"/>
                  <a:gd name="T32" fmla="*/ 28 w 36"/>
                  <a:gd name="T33" fmla="*/ 0 h 81"/>
                  <a:gd name="T34" fmla="*/ 15 w 36"/>
                  <a:gd name="T35" fmla="*/ 4 h 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81"/>
                  <a:gd name="T56" fmla="*/ 36 w 36"/>
                  <a:gd name="T57" fmla="*/ 81 h 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81">
                    <a:moveTo>
                      <a:pt x="15" y="4"/>
                    </a:moveTo>
                    <a:cubicBezTo>
                      <a:pt x="12" y="7"/>
                      <a:pt x="10" y="13"/>
                      <a:pt x="1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5"/>
                      <a:pt x="20" y="12"/>
                      <a:pt x="22" y="10"/>
                    </a:cubicBezTo>
                    <a:cubicBezTo>
                      <a:pt x="24" y="8"/>
                      <a:pt x="27" y="7"/>
                      <a:pt x="31" y="7"/>
                    </a:cubicBezTo>
                    <a:cubicBezTo>
                      <a:pt x="33" y="7"/>
                      <a:pt x="34" y="8"/>
                      <a:pt x="36" y="8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3" y="0"/>
                      <a:pt x="30" y="0"/>
                      <a:pt x="28" y="0"/>
                    </a:cubicBezTo>
                    <a:cubicBezTo>
                      <a:pt x="23" y="0"/>
                      <a:pt x="19" y="1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130"/>
              <p:cNvSpPr>
                <a:spLocks noEditPoints="1" noChangeArrowheads="1"/>
              </p:cNvSpPr>
              <p:nvPr/>
            </p:nvSpPr>
            <p:spPr bwMode="auto">
              <a:xfrm>
                <a:off x="1239838" y="3109913"/>
                <a:ext cx="195263" cy="230188"/>
              </a:xfrm>
              <a:custGeom>
                <a:avLst/>
                <a:gdLst>
                  <a:gd name="T0" fmla="*/ 27 w 52"/>
                  <a:gd name="T1" fmla="*/ 54 h 61"/>
                  <a:gd name="T2" fmla="*/ 15 w 52"/>
                  <a:gd name="T3" fmla="*/ 49 h 61"/>
                  <a:gd name="T4" fmla="*/ 10 w 52"/>
                  <a:gd name="T5" fmla="*/ 31 h 61"/>
                  <a:gd name="T6" fmla="*/ 52 w 52"/>
                  <a:gd name="T7" fmla="*/ 31 h 61"/>
                  <a:gd name="T8" fmla="*/ 45 w 52"/>
                  <a:gd name="T9" fmla="*/ 8 h 61"/>
                  <a:gd name="T10" fmla="*/ 27 w 52"/>
                  <a:gd name="T11" fmla="*/ 0 h 61"/>
                  <a:gd name="T12" fmla="*/ 7 w 52"/>
                  <a:gd name="T13" fmla="*/ 8 h 61"/>
                  <a:gd name="T14" fmla="*/ 0 w 52"/>
                  <a:gd name="T15" fmla="*/ 31 h 61"/>
                  <a:gd name="T16" fmla="*/ 7 w 52"/>
                  <a:gd name="T17" fmla="*/ 53 h 61"/>
                  <a:gd name="T18" fmla="*/ 27 w 52"/>
                  <a:gd name="T19" fmla="*/ 61 h 61"/>
                  <a:gd name="T20" fmla="*/ 42 w 52"/>
                  <a:gd name="T21" fmla="*/ 56 h 61"/>
                  <a:gd name="T22" fmla="*/ 51 w 52"/>
                  <a:gd name="T23" fmla="*/ 44 h 61"/>
                  <a:gd name="T24" fmla="*/ 43 w 52"/>
                  <a:gd name="T25" fmla="*/ 42 h 61"/>
                  <a:gd name="T26" fmla="*/ 27 w 52"/>
                  <a:gd name="T27" fmla="*/ 54 h 61"/>
                  <a:gd name="T28" fmla="*/ 16 w 52"/>
                  <a:gd name="T29" fmla="*/ 11 h 61"/>
                  <a:gd name="T30" fmla="*/ 27 w 52"/>
                  <a:gd name="T31" fmla="*/ 7 h 61"/>
                  <a:gd name="T32" fmla="*/ 36 w 52"/>
                  <a:gd name="T33" fmla="*/ 9 h 61"/>
                  <a:gd name="T34" fmla="*/ 41 w 52"/>
                  <a:gd name="T35" fmla="*/ 16 h 61"/>
                  <a:gd name="T36" fmla="*/ 42 w 52"/>
                  <a:gd name="T37" fmla="*/ 25 h 61"/>
                  <a:gd name="T38" fmla="*/ 10 w 52"/>
                  <a:gd name="T39" fmla="*/ 25 h 61"/>
                  <a:gd name="T40" fmla="*/ 16 w 52"/>
                  <a:gd name="T41" fmla="*/ 11 h 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61"/>
                  <a:gd name="T65" fmla="*/ 52 w 52"/>
                  <a:gd name="T66" fmla="*/ 61 h 6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61">
                    <a:moveTo>
                      <a:pt x="27" y="54"/>
                    </a:moveTo>
                    <a:cubicBezTo>
                      <a:pt x="23" y="54"/>
                      <a:pt x="19" y="52"/>
                      <a:pt x="15" y="49"/>
                    </a:cubicBezTo>
                    <a:cubicBezTo>
                      <a:pt x="12" y="46"/>
                      <a:pt x="10" y="40"/>
                      <a:pt x="10" y="31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21"/>
                      <a:pt x="50" y="13"/>
                      <a:pt x="45" y="8"/>
                    </a:cubicBezTo>
                    <a:cubicBezTo>
                      <a:pt x="41" y="2"/>
                      <a:pt x="34" y="0"/>
                      <a:pt x="27" y="0"/>
                    </a:cubicBezTo>
                    <a:cubicBezTo>
                      <a:pt x="19" y="0"/>
                      <a:pt x="13" y="2"/>
                      <a:pt x="7" y="8"/>
                    </a:cubicBezTo>
                    <a:cubicBezTo>
                      <a:pt x="2" y="14"/>
                      <a:pt x="0" y="21"/>
                      <a:pt x="0" y="31"/>
                    </a:cubicBezTo>
                    <a:cubicBezTo>
                      <a:pt x="0" y="40"/>
                      <a:pt x="2" y="47"/>
                      <a:pt x="7" y="53"/>
                    </a:cubicBezTo>
                    <a:cubicBezTo>
                      <a:pt x="12" y="59"/>
                      <a:pt x="19" y="61"/>
                      <a:pt x="27" y="61"/>
                    </a:cubicBezTo>
                    <a:cubicBezTo>
                      <a:pt x="33" y="61"/>
                      <a:pt x="38" y="60"/>
                      <a:pt x="42" y="56"/>
                    </a:cubicBezTo>
                    <a:cubicBezTo>
                      <a:pt x="47" y="53"/>
                      <a:pt x="50" y="49"/>
                      <a:pt x="51" y="44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0" y="50"/>
                      <a:pt x="35" y="54"/>
                      <a:pt x="27" y="54"/>
                    </a:cubicBezTo>
                    <a:close/>
                    <a:moveTo>
                      <a:pt x="16" y="11"/>
                    </a:moveTo>
                    <a:cubicBezTo>
                      <a:pt x="19" y="8"/>
                      <a:pt x="23" y="7"/>
                      <a:pt x="27" y="7"/>
                    </a:cubicBezTo>
                    <a:cubicBezTo>
                      <a:pt x="30" y="7"/>
                      <a:pt x="33" y="7"/>
                      <a:pt x="36" y="9"/>
                    </a:cubicBezTo>
                    <a:cubicBezTo>
                      <a:pt x="38" y="11"/>
                      <a:pt x="40" y="13"/>
                      <a:pt x="41" y="16"/>
                    </a:cubicBezTo>
                    <a:cubicBezTo>
                      <a:pt x="42" y="18"/>
                      <a:pt x="42" y="21"/>
                      <a:pt x="42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19"/>
                      <a:pt x="12" y="15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Freeform 131"/>
              <p:cNvSpPr>
                <a:spLocks noChangeArrowheads="1"/>
              </p:cNvSpPr>
              <p:nvPr/>
            </p:nvSpPr>
            <p:spPr bwMode="auto">
              <a:xfrm>
                <a:off x="849313" y="4140200"/>
                <a:ext cx="60325" cy="123825"/>
              </a:xfrm>
              <a:custGeom>
                <a:avLst/>
                <a:gdLst>
                  <a:gd name="T0" fmla="*/ 7 w 16"/>
                  <a:gd name="T1" fmla="*/ 2 h 33"/>
                  <a:gd name="T2" fmla="*/ 4 w 16"/>
                  <a:gd name="T3" fmla="*/ 9 h 33"/>
                  <a:gd name="T4" fmla="*/ 0 w 16"/>
                  <a:gd name="T5" fmla="*/ 9 h 33"/>
                  <a:gd name="T6" fmla="*/ 0 w 16"/>
                  <a:gd name="T7" fmla="*/ 12 h 33"/>
                  <a:gd name="T8" fmla="*/ 4 w 16"/>
                  <a:gd name="T9" fmla="*/ 12 h 33"/>
                  <a:gd name="T10" fmla="*/ 2 w 16"/>
                  <a:gd name="T11" fmla="*/ 33 h 33"/>
                  <a:gd name="T12" fmla="*/ 6 w 16"/>
                  <a:gd name="T13" fmla="*/ 33 h 33"/>
                  <a:gd name="T14" fmla="*/ 8 w 16"/>
                  <a:gd name="T15" fmla="*/ 12 h 33"/>
                  <a:gd name="T16" fmla="*/ 13 w 16"/>
                  <a:gd name="T17" fmla="*/ 13 h 33"/>
                  <a:gd name="T18" fmla="*/ 13 w 16"/>
                  <a:gd name="T19" fmla="*/ 10 h 33"/>
                  <a:gd name="T20" fmla="*/ 8 w 16"/>
                  <a:gd name="T21" fmla="*/ 9 h 33"/>
                  <a:gd name="T22" fmla="*/ 8 w 16"/>
                  <a:gd name="T23" fmla="*/ 8 h 33"/>
                  <a:gd name="T24" fmla="*/ 9 w 16"/>
                  <a:gd name="T25" fmla="*/ 4 h 33"/>
                  <a:gd name="T26" fmla="*/ 13 w 16"/>
                  <a:gd name="T27" fmla="*/ 4 h 33"/>
                  <a:gd name="T28" fmla="*/ 15 w 16"/>
                  <a:gd name="T29" fmla="*/ 4 h 33"/>
                  <a:gd name="T30" fmla="*/ 16 w 16"/>
                  <a:gd name="T31" fmla="*/ 1 h 33"/>
                  <a:gd name="T32" fmla="*/ 12 w 16"/>
                  <a:gd name="T33" fmla="*/ 1 h 33"/>
                  <a:gd name="T34" fmla="*/ 7 w 16"/>
                  <a:gd name="T35" fmla="*/ 2 h 3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3"/>
                  <a:gd name="T56" fmla="*/ 16 w 16"/>
                  <a:gd name="T57" fmla="*/ 33 h 3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3">
                    <a:moveTo>
                      <a:pt x="7" y="2"/>
                    </a:moveTo>
                    <a:cubicBezTo>
                      <a:pt x="5" y="3"/>
                      <a:pt x="4" y="5"/>
                      <a:pt x="4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6"/>
                      <a:pt x="9" y="5"/>
                      <a:pt x="9" y="4"/>
                    </a:cubicBezTo>
                    <a:cubicBezTo>
                      <a:pt x="10" y="4"/>
                      <a:pt x="11" y="4"/>
                      <a:pt x="13" y="4"/>
                    </a:cubicBezTo>
                    <a:cubicBezTo>
                      <a:pt x="14" y="4"/>
                      <a:pt x="15" y="4"/>
                      <a:pt x="15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4" y="1"/>
                      <a:pt x="13" y="1"/>
                      <a:pt x="12" y="1"/>
                    </a:cubicBezTo>
                    <a:cubicBezTo>
                      <a:pt x="10" y="0"/>
                      <a:pt x="8" y="1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132"/>
              <p:cNvSpPr>
                <a:spLocks noEditPoints="1" noChangeArrowheads="1"/>
              </p:cNvSpPr>
              <p:nvPr/>
            </p:nvSpPr>
            <p:spPr bwMode="auto">
              <a:xfrm>
                <a:off x="901700" y="4176713"/>
                <a:ext cx="79375" cy="98425"/>
              </a:xfrm>
              <a:custGeom>
                <a:avLst/>
                <a:gdLst>
                  <a:gd name="T0" fmla="*/ 21 w 21"/>
                  <a:gd name="T1" fmla="*/ 11 h 26"/>
                  <a:gd name="T2" fmla="*/ 20 w 21"/>
                  <a:gd name="T3" fmla="*/ 3 h 26"/>
                  <a:gd name="T4" fmla="*/ 13 w 21"/>
                  <a:gd name="T5" fmla="*/ 0 h 26"/>
                  <a:gd name="T6" fmla="*/ 2 w 21"/>
                  <a:gd name="T7" fmla="*/ 6 h 26"/>
                  <a:gd name="T8" fmla="*/ 5 w 21"/>
                  <a:gd name="T9" fmla="*/ 7 h 26"/>
                  <a:gd name="T10" fmla="*/ 12 w 21"/>
                  <a:gd name="T11" fmla="*/ 3 h 26"/>
                  <a:gd name="T12" fmla="*/ 16 w 21"/>
                  <a:gd name="T13" fmla="*/ 4 h 26"/>
                  <a:gd name="T14" fmla="*/ 17 w 21"/>
                  <a:gd name="T15" fmla="*/ 6 h 26"/>
                  <a:gd name="T16" fmla="*/ 17 w 21"/>
                  <a:gd name="T17" fmla="*/ 11 h 26"/>
                  <a:gd name="T18" fmla="*/ 14 w 21"/>
                  <a:gd name="T19" fmla="*/ 10 h 26"/>
                  <a:gd name="T20" fmla="*/ 4 w 21"/>
                  <a:gd name="T21" fmla="*/ 12 h 26"/>
                  <a:gd name="T22" fmla="*/ 0 w 21"/>
                  <a:gd name="T23" fmla="*/ 17 h 26"/>
                  <a:gd name="T24" fmla="*/ 2 w 21"/>
                  <a:gd name="T25" fmla="*/ 23 h 26"/>
                  <a:gd name="T26" fmla="*/ 8 w 21"/>
                  <a:gd name="T27" fmla="*/ 25 h 26"/>
                  <a:gd name="T28" fmla="*/ 16 w 21"/>
                  <a:gd name="T29" fmla="*/ 21 h 26"/>
                  <a:gd name="T30" fmla="*/ 17 w 21"/>
                  <a:gd name="T31" fmla="*/ 25 h 26"/>
                  <a:gd name="T32" fmla="*/ 20 w 21"/>
                  <a:gd name="T33" fmla="*/ 26 h 26"/>
                  <a:gd name="T34" fmla="*/ 20 w 21"/>
                  <a:gd name="T35" fmla="*/ 21 h 26"/>
                  <a:gd name="T36" fmla="*/ 21 w 21"/>
                  <a:gd name="T37" fmla="*/ 11 h 26"/>
                  <a:gd name="T38" fmla="*/ 14 w 21"/>
                  <a:gd name="T39" fmla="*/ 20 h 26"/>
                  <a:gd name="T40" fmla="*/ 9 w 21"/>
                  <a:gd name="T41" fmla="*/ 22 h 26"/>
                  <a:gd name="T42" fmla="*/ 5 w 21"/>
                  <a:gd name="T43" fmla="*/ 21 h 26"/>
                  <a:gd name="T44" fmla="*/ 4 w 21"/>
                  <a:gd name="T45" fmla="*/ 18 h 26"/>
                  <a:gd name="T46" fmla="*/ 7 w 21"/>
                  <a:gd name="T47" fmla="*/ 14 h 26"/>
                  <a:gd name="T48" fmla="*/ 14 w 21"/>
                  <a:gd name="T49" fmla="*/ 13 h 26"/>
                  <a:gd name="T50" fmla="*/ 17 w 21"/>
                  <a:gd name="T51" fmla="*/ 13 h 26"/>
                  <a:gd name="T52" fmla="*/ 17 w 21"/>
                  <a:gd name="T53" fmla="*/ 15 h 26"/>
                  <a:gd name="T54" fmla="*/ 14 w 21"/>
                  <a:gd name="T55" fmla="*/ 20 h 2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1"/>
                  <a:gd name="T85" fmla="*/ 0 h 26"/>
                  <a:gd name="T86" fmla="*/ 21 w 21"/>
                  <a:gd name="T87" fmla="*/ 26 h 2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1" h="26">
                    <a:moveTo>
                      <a:pt x="21" y="11"/>
                    </a:moveTo>
                    <a:cubicBezTo>
                      <a:pt x="21" y="7"/>
                      <a:pt x="21" y="5"/>
                      <a:pt x="20" y="3"/>
                    </a:cubicBezTo>
                    <a:cubicBezTo>
                      <a:pt x="18" y="2"/>
                      <a:pt x="16" y="1"/>
                      <a:pt x="13" y="0"/>
                    </a:cubicBezTo>
                    <a:cubicBezTo>
                      <a:pt x="7" y="0"/>
                      <a:pt x="3" y="2"/>
                      <a:pt x="2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4"/>
                      <a:pt x="8" y="3"/>
                      <a:pt x="12" y="3"/>
                    </a:cubicBezTo>
                    <a:cubicBezTo>
                      <a:pt x="13" y="3"/>
                      <a:pt x="15" y="4"/>
                      <a:pt x="16" y="4"/>
                    </a:cubicBezTo>
                    <a:cubicBezTo>
                      <a:pt x="17" y="5"/>
                      <a:pt x="17" y="6"/>
                      <a:pt x="17" y="6"/>
                    </a:cubicBezTo>
                    <a:cubicBezTo>
                      <a:pt x="17" y="7"/>
                      <a:pt x="18" y="9"/>
                      <a:pt x="17" y="11"/>
                    </a:cubicBezTo>
                    <a:cubicBezTo>
                      <a:pt x="16" y="10"/>
                      <a:pt x="15" y="10"/>
                      <a:pt x="14" y="10"/>
                    </a:cubicBezTo>
                    <a:cubicBezTo>
                      <a:pt x="9" y="10"/>
                      <a:pt x="6" y="10"/>
                      <a:pt x="4" y="12"/>
                    </a:cubicBezTo>
                    <a:cubicBezTo>
                      <a:pt x="1" y="13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2" y="26"/>
                      <a:pt x="15" y="24"/>
                      <a:pt x="16" y="21"/>
                    </a:cubicBezTo>
                    <a:cubicBezTo>
                      <a:pt x="16" y="23"/>
                      <a:pt x="16" y="25"/>
                      <a:pt x="17" y="25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3"/>
                      <a:pt x="20" y="21"/>
                    </a:cubicBezTo>
                    <a:lnTo>
                      <a:pt x="21" y="11"/>
                    </a:lnTo>
                    <a:close/>
                    <a:moveTo>
                      <a:pt x="14" y="20"/>
                    </a:moveTo>
                    <a:cubicBezTo>
                      <a:pt x="13" y="22"/>
                      <a:pt x="11" y="23"/>
                      <a:pt x="9" y="22"/>
                    </a:cubicBezTo>
                    <a:cubicBezTo>
                      <a:pt x="7" y="22"/>
                      <a:pt x="6" y="22"/>
                      <a:pt x="5" y="21"/>
                    </a:cubicBezTo>
                    <a:cubicBezTo>
                      <a:pt x="4" y="20"/>
                      <a:pt x="4" y="19"/>
                      <a:pt x="4" y="18"/>
                    </a:cubicBezTo>
                    <a:cubicBezTo>
                      <a:pt x="4" y="16"/>
                      <a:pt x="5" y="15"/>
                      <a:pt x="7" y="14"/>
                    </a:cubicBezTo>
                    <a:cubicBezTo>
                      <a:pt x="8" y="13"/>
                      <a:pt x="11" y="13"/>
                      <a:pt x="14" y="13"/>
                    </a:cubicBezTo>
                    <a:cubicBezTo>
                      <a:pt x="14" y="13"/>
                      <a:pt x="16" y="13"/>
                      <a:pt x="17" y="13"/>
                    </a:cubicBezTo>
                    <a:cubicBezTo>
                      <a:pt x="17" y="14"/>
                      <a:pt x="17" y="14"/>
                      <a:pt x="17" y="15"/>
                    </a:cubicBezTo>
                    <a:cubicBezTo>
                      <a:pt x="17" y="17"/>
                      <a:pt x="16" y="19"/>
                      <a:pt x="1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Freeform 133"/>
              <p:cNvSpPr>
                <a:spLocks noChangeArrowheads="1"/>
              </p:cNvSpPr>
              <p:nvPr/>
            </p:nvSpPr>
            <p:spPr bwMode="auto">
              <a:xfrm>
                <a:off x="995363" y="4184650"/>
                <a:ext cx="76200" cy="93663"/>
              </a:xfrm>
              <a:custGeom>
                <a:avLst/>
                <a:gdLst>
                  <a:gd name="T0" fmla="*/ 21 w 48"/>
                  <a:gd name="T1" fmla="*/ 47 h 59"/>
                  <a:gd name="T2" fmla="*/ 10 w 48"/>
                  <a:gd name="T3" fmla="*/ 0 h 59"/>
                  <a:gd name="T4" fmla="*/ 0 w 48"/>
                  <a:gd name="T5" fmla="*/ 0 h 59"/>
                  <a:gd name="T6" fmla="*/ 14 w 48"/>
                  <a:gd name="T7" fmla="*/ 59 h 59"/>
                  <a:gd name="T8" fmla="*/ 24 w 48"/>
                  <a:gd name="T9" fmla="*/ 59 h 59"/>
                  <a:gd name="T10" fmla="*/ 48 w 48"/>
                  <a:gd name="T11" fmla="*/ 5 h 59"/>
                  <a:gd name="T12" fmla="*/ 40 w 48"/>
                  <a:gd name="T13" fmla="*/ 5 h 59"/>
                  <a:gd name="T14" fmla="*/ 21 w 48"/>
                  <a:gd name="T15" fmla="*/ 47 h 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59"/>
                  <a:gd name="T26" fmla="*/ 48 w 48"/>
                  <a:gd name="T27" fmla="*/ 59 h 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59">
                    <a:moveTo>
                      <a:pt x="21" y="47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14" y="59"/>
                    </a:lnTo>
                    <a:lnTo>
                      <a:pt x="24" y="59"/>
                    </a:lnTo>
                    <a:lnTo>
                      <a:pt x="48" y="5"/>
                    </a:lnTo>
                    <a:lnTo>
                      <a:pt x="40" y="5"/>
                    </a:lnTo>
                    <a:lnTo>
                      <a:pt x="2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34"/>
              <p:cNvSpPr>
                <a:spLocks noEditPoints="1" noChangeArrowheads="1"/>
              </p:cNvSpPr>
              <p:nvPr/>
            </p:nvSpPr>
            <p:spPr bwMode="auto">
              <a:xfrm>
                <a:off x="1074738" y="4192588"/>
                <a:ext cx="82550" cy="96838"/>
              </a:xfrm>
              <a:custGeom>
                <a:avLst/>
                <a:gdLst>
                  <a:gd name="T0" fmla="*/ 12 w 22"/>
                  <a:gd name="T1" fmla="*/ 0 h 26"/>
                  <a:gd name="T2" fmla="*/ 4 w 22"/>
                  <a:gd name="T3" fmla="*/ 3 h 26"/>
                  <a:gd name="T4" fmla="*/ 0 w 22"/>
                  <a:gd name="T5" fmla="*/ 12 h 26"/>
                  <a:gd name="T6" fmla="*/ 2 w 22"/>
                  <a:gd name="T7" fmla="*/ 21 h 26"/>
                  <a:gd name="T8" fmla="*/ 9 w 22"/>
                  <a:gd name="T9" fmla="*/ 25 h 26"/>
                  <a:gd name="T10" fmla="*/ 18 w 22"/>
                  <a:gd name="T11" fmla="*/ 22 h 26"/>
                  <a:gd name="T12" fmla="*/ 22 w 22"/>
                  <a:gd name="T13" fmla="*/ 14 h 26"/>
                  <a:gd name="T14" fmla="*/ 19 w 22"/>
                  <a:gd name="T15" fmla="*/ 4 h 26"/>
                  <a:gd name="T16" fmla="*/ 12 w 22"/>
                  <a:gd name="T17" fmla="*/ 0 h 26"/>
                  <a:gd name="T18" fmla="*/ 15 w 22"/>
                  <a:gd name="T19" fmla="*/ 20 h 26"/>
                  <a:gd name="T20" fmla="*/ 10 w 22"/>
                  <a:gd name="T21" fmla="*/ 22 h 26"/>
                  <a:gd name="T22" fmla="*/ 6 w 22"/>
                  <a:gd name="T23" fmla="*/ 20 h 26"/>
                  <a:gd name="T24" fmla="*/ 4 w 22"/>
                  <a:gd name="T25" fmla="*/ 12 h 26"/>
                  <a:gd name="T26" fmla="*/ 7 w 22"/>
                  <a:gd name="T27" fmla="*/ 5 h 26"/>
                  <a:gd name="T28" fmla="*/ 12 w 22"/>
                  <a:gd name="T29" fmla="*/ 3 h 26"/>
                  <a:gd name="T30" fmla="*/ 16 w 22"/>
                  <a:gd name="T31" fmla="*/ 6 h 26"/>
                  <a:gd name="T32" fmla="*/ 18 w 22"/>
                  <a:gd name="T33" fmla="*/ 13 h 26"/>
                  <a:gd name="T34" fmla="*/ 15 w 22"/>
                  <a:gd name="T35" fmla="*/ 2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"/>
                  <a:gd name="T55" fmla="*/ 0 h 26"/>
                  <a:gd name="T56" fmla="*/ 22 w 22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" h="26"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1" y="8"/>
                      <a:pt x="0" y="12"/>
                    </a:cubicBezTo>
                    <a:cubicBezTo>
                      <a:pt x="0" y="15"/>
                      <a:pt x="1" y="18"/>
                      <a:pt x="2" y="21"/>
                    </a:cubicBezTo>
                    <a:cubicBezTo>
                      <a:pt x="4" y="24"/>
                      <a:pt x="6" y="25"/>
                      <a:pt x="9" y="25"/>
                    </a:cubicBezTo>
                    <a:cubicBezTo>
                      <a:pt x="13" y="26"/>
                      <a:pt x="15" y="25"/>
                      <a:pt x="18" y="22"/>
                    </a:cubicBezTo>
                    <a:cubicBezTo>
                      <a:pt x="20" y="20"/>
                      <a:pt x="21" y="17"/>
                      <a:pt x="22" y="14"/>
                    </a:cubicBezTo>
                    <a:cubicBezTo>
                      <a:pt x="22" y="10"/>
                      <a:pt x="21" y="7"/>
                      <a:pt x="19" y="4"/>
                    </a:cubicBezTo>
                    <a:cubicBezTo>
                      <a:pt x="18" y="2"/>
                      <a:pt x="15" y="1"/>
                      <a:pt x="12" y="0"/>
                    </a:cubicBezTo>
                    <a:close/>
                    <a:moveTo>
                      <a:pt x="15" y="20"/>
                    </a:moveTo>
                    <a:cubicBezTo>
                      <a:pt x="14" y="22"/>
                      <a:pt x="12" y="22"/>
                      <a:pt x="10" y="22"/>
                    </a:cubicBezTo>
                    <a:cubicBezTo>
                      <a:pt x="8" y="22"/>
                      <a:pt x="7" y="21"/>
                      <a:pt x="6" y="20"/>
                    </a:cubicBezTo>
                    <a:cubicBezTo>
                      <a:pt x="4" y="18"/>
                      <a:pt x="4" y="16"/>
                      <a:pt x="4" y="12"/>
                    </a:cubicBezTo>
                    <a:cubicBezTo>
                      <a:pt x="5" y="9"/>
                      <a:pt x="5" y="7"/>
                      <a:pt x="7" y="5"/>
                    </a:cubicBezTo>
                    <a:cubicBezTo>
                      <a:pt x="8" y="4"/>
                      <a:pt x="10" y="3"/>
                      <a:pt x="12" y="3"/>
                    </a:cubicBezTo>
                    <a:cubicBezTo>
                      <a:pt x="13" y="3"/>
                      <a:pt x="15" y="4"/>
                      <a:pt x="16" y="6"/>
                    </a:cubicBezTo>
                    <a:cubicBezTo>
                      <a:pt x="17" y="8"/>
                      <a:pt x="18" y="10"/>
                      <a:pt x="18" y="13"/>
                    </a:cubicBezTo>
                    <a:cubicBezTo>
                      <a:pt x="17" y="17"/>
                      <a:pt x="16" y="19"/>
                      <a:pt x="1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135"/>
              <p:cNvSpPr>
                <a:spLocks noChangeArrowheads="1"/>
              </p:cNvSpPr>
              <p:nvPr/>
            </p:nvSpPr>
            <p:spPr bwMode="auto">
              <a:xfrm>
                <a:off x="1171575" y="4200525"/>
                <a:ext cx="53975" cy="88900"/>
              </a:xfrm>
              <a:custGeom>
                <a:avLst/>
                <a:gdLst>
                  <a:gd name="T0" fmla="*/ 9 w 14"/>
                  <a:gd name="T1" fmla="*/ 1 h 24"/>
                  <a:gd name="T2" fmla="*/ 5 w 14"/>
                  <a:gd name="T3" fmla="*/ 6 h 24"/>
                  <a:gd name="T4" fmla="*/ 5 w 14"/>
                  <a:gd name="T5" fmla="*/ 1 h 24"/>
                  <a:gd name="T6" fmla="*/ 2 w 14"/>
                  <a:gd name="T7" fmla="*/ 0 h 24"/>
                  <a:gd name="T8" fmla="*/ 0 w 14"/>
                  <a:gd name="T9" fmla="*/ 24 h 24"/>
                  <a:gd name="T10" fmla="*/ 4 w 14"/>
                  <a:gd name="T11" fmla="*/ 24 h 24"/>
                  <a:gd name="T12" fmla="*/ 5 w 14"/>
                  <a:gd name="T13" fmla="*/ 12 h 24"/>
                  <a:gd name="T14" fmla="*/ 8 w 14"/>
                  <a:gd name="T15" fmla="*/ 6 h 24"/>
                  <a:gd name="T16" fmla="*/ 13 w 14"/>
                  <a:gd name="T17" fmla="*/ 4 h 24"/>
                  <a:gd name="T18" fmla="*/ 14 w 14"/>
                  <a:gd name="T19" fmla="*/ 4 h 24"/>
                  <a:gd name="T20" fmla="*/ 14 w 14"/>
                  <a:gd name="T21" fmla="*/ 1 h 24"/>
                  <a:gd name="T22" fmla="*/ 12 w 14"/>
                  <a:gd name="T23" fmla="*/ 0 h 24"/>
                  <a:gd name="T24" fmla="*/ 9 w 14"/>
                  <a:gd name="T25" fmla="*/ 1 h 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24"/>
                  <a:gd name="T41" fmla="*/ 14 w 14"/>
                  <a:gd name="T42" fmla="*/ 24 h 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24">
                    <a:moveTo>
                      <a:pt x="9" y="1"/>
                    </a:moveTo>
                    <a:cubicBezTo>
                      <a:pt x="8" y="2"/>
                      <a:pt x="6" y="4"/>
                      <a:pt x="5" y="6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6" y="7"/>
                      <a:pt x="8" y="6"/>
                    </a:cubicBezTo>
                    <a:cubicBezTo>
                      <a:pt x="9" y="5"/>
                      <a:pt x="11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136"/>
              <p:cNvSpPr>
                <a:spLocks noChangeArrowheads="1"/>
              </p:cNvSpPr>
              <p:nvPr/>
            </p:nvSpPr>
            <p:spPr bwMode="auto">
              <a:xfrm>
                <a:off x="1239838" y="4173538"/>
                <a:ext cx="19050" cy="19050"/>
              </a:xfrm>
              <a:custGeom>
                <a:avLst/>
                <a:gdLst>
                  <a:gd name="T0" fmla="*/ 0 w 12"/>
                  <a:gd name="T1" fmla="*/ 9 h 12"/>
                  <a:gd name="T2" fmla="*/ 10 w 12"/>
                  <a:gd name="T3" fmla="*/ 12 h 12"/>
                  <a:gd name="T4" fmla="*/ 12 w 12"/>
                  <a:gd name="T5" fmla="*/ 2 h 12"/>
                  <a:gd name="T6" fmla="*/ 2 w 12"/>
                  <a:gd name="T7" fmla="*/ 0 h 12"/>
                  <a:gd name="T8" fmla="*/ 0 w 12"/>
                  <a:gd name="T9" fmla="*/ 9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2"/>
                  <a:gd name="T17" fmla="*/ 12 w 12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2">
                    <a:moveTo>
                      <a:pt x="0" y="9"/>
                    </a:moveTo>
                    <a:lnTo>
                      <a:pt x="10" y="12"/>
                    </a:lnTo>
                    <a:lnTo>
                      <a:pt x="12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Freeform 137"/>
              <p:cNvSpPr>
                <a:spLocks noChangeArrowheads="1"/>
              </p:cNvSpPr>
              <p:nvPr/>
            </p:nvSpPr>
            <p:spPr bwMode="auto">
              <a:xfrm>
                <a:off x="1231900" y="4206875"/>
                <a:ext cx="23813" cy="90488"/>
              </a:xfrm>
              <a:custGeom>
                <a:avLst/>
                <a:gdLst>
                  <a:gd name="T0" fmla="*/ 0 w 15"/>
                  <a:gd name="T1" fmla="*/ 55 h 57"/>
                  <a:gd name="T2" fmla="*/ 10 w 15"/>
                  <a:gd name="T3" fmla="*/ 57 h 57"/>
                  <a:gd name="T4" fmla="*/ 15 w 15"/>
                  <a:gd name="T5" fmla="*/ 0 h 57"/>
                  <a:gd name="T6" fmla="*/ 5 w 15"/>
                  <a:gd name="T7" fmla="*/ 0 h 57"/>
                  <a:gd name="T8" fmla="*/ 0 w 15"/>
                  <a:gd name="T9" fmla="*/ 55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"/>
                  <a:gd name="T16" fmla="*/ 0 h 57"/>
                  <a:gd name="T17" fmla="*/ 15 w 15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" h="57">
                    <a:moveTo>
                      <a:pt x="0" y="55"/>
                    </a:moveTo>
                    <a:lnTo>
                      <a:pt x="10" y="57"/>
                    </a:lnTo>
                    <a:lnTo>
                      <a:pt x="15" y="0"/>
                    </a:lnTo>
                    <a:lnTo>
                      <a:pt x="5" y="0"/>
                    </a:lnTo>
                    <a:lnTo>
                      <a:pt x="0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138"/>
              <p:cNvSpPr>
                <a:spLocks noChangeArrowheads="1"/>
              </p:cNvSpPr>
              <p:nvPr/>
            </p:nvSpPr>
            <p:spPr bwMode="auto">
              <a:xfrm>
                <a:off x="1266825" y="4187825"/>
                <a:ext cx="52388" cy="117475"/>
              </a:xfrm>
              <a:custGeom>
                <a:avLst/>
                <a:gdLst>
                  <a:gd name="T0" fmla="*/ 7 w 14"/>
                  <a:gd name="T1" fmla="*/ 24 h 31"/>
                  <a:gd name="T2" fmla="*/ 8 w 14"/>
                  <a:gd name="T3" fmla="*/ 9 h 31"/>
                  <a:gd name="T4" fmla="*/ 13 w 14"/>
                  <a:gd name="T5" fmla="*/ 9 h 31"/>
                  <a:gd name="T6" fmla="*/ 14 w 14"/>
                  <a:gd name="T7" fmla="*/ 6 h 31"/>
                  <a:gd name="T8" fmla="*/ 8 w 14"/>
                  <a:gd name="T9" fmla="*/ 6 h 31"/>
                  <a:gd name="T10" fmla="*/ 9 w 14"/>
                  <a:gd name="T11" fmla="*/ 0 h 31"/>
                  <a:gd name="T12" fmla="*/ 5 w 14"/>
                  <a:gd name="T13" fmla="*/ 0 h 31"/>
                  <a:gd name="T14" fmla="*/ 5 w 14"/>
                  <a:gd name="T15" fmla="*/ 6 h 31"/>
                  <a:gd name="T16" fmla="*/ 0 w 14"/>
                  <a:gd name="T17" fmla="*/ 5 h 31"/>
                  <a:gd name="T18" fmla="*/ 0 w 14"/>
                  <a:gd name="T19" fmla="*/ 8 h 31"/>
                  <a:gd name="T20" fmla="*/ 4 w 14"/>
                  <a:gd name="T21" fmla="*/ 9 h 31"/>
                  <a:gd name="T22" fmla="*/ 3 w 14"/>
                  <a:gd name="T23" fmla="*/ 23 h 31"/>
                  <a:gd name="T24" fmla="*/ 9 w 14"/>
                  <a:gd name="T25" fmla="*/ 31 h 31"/>
                  <a:gd name="T26" fmla="*/ 13 w 14"/>
                  <a:gd name="T27" fmla="*/ 31 h 31"/>
                  <a:gd name="T28" fmla="*/ 13 w 14"/>
                  <a:gd name="T29" fmla="*/ 28 h 31"/>
                  <a:gd name="T30" fmla="*/ 10 w 14"/>
                  <a:gd name="T31" fmla="*/ 28 h 31"/>
                  <a:gd name="T32" fmla="*/ 7 w 14"/>
                  <a:gd name="T33" fmla="*/ 24 h 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31"/>
                  <a:gd name="T53" fmla="*/ 14 w 14"/>
                  <a:gd name="T54" fmla="*/ 31 h 3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31">
                    <a:moveTo>
                      <a:pt x="7" y="24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8"/>
                      <a:pt x="5" y="30"/>
                      <a:pt x="9" y="31"/>
                    </a:cubicBezTo>
                    <a:cubicBezTo>
                      <a:pt x="10" y="31"/>
                      <a:pt x="12" y="31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2" y="28"/>
                      <a:pt x="11" y="28"/>
                      <a:pt x="10" y="28"/>
                    </a:cubicBezTo>
                    <a:cubicBezTo>
                      <a:pt x="8" y="28"/>
                      <a:pt x="6" y="26"/>
                      <a:pt x="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139"/>
              <p:cNvSpPr>
                <a:spLocks noEditPoints="1" noChangeArrowheads="1"/>
              </p:cNvSpPr>
              <p:nvPr/>
            </p:nvSpPr>
            <p:spPr bwMode="auto">
              <a:xfrm>
                <a:off x="1322388" y="4214813"/>
                <a:ext cx="82550" cy="93663"/>
              </a:xfrm>
              <a:custGeom>
                <a:avLst/>
                <a:gdLst>
                  <a:gd name="T0" fmla="*/ 11 w 22"/>
                  <a:gd name="T1" fmla="*/ 22 h 25"/>
                  <a:gd name="T2" fmla="*/ 6 w 22"/>
                  <a:gd name="T3" fmla="*/ 20 h 25"/>
                  <a:gd name="T4" fmla="*/ 4 w 22"/>
                  <a:gd name="T5" fmla="*/ 12 h 25"/>
                  <a:gd name="T6" fmla="*/ 22 w 22"/>
                  <a:gd name="T7" fmla="*/ 14 h 25"/>
                  <a:gd name="T8" fmla="*/ 20 w 22"/>
                  <a:gd name="T9" fmla="*/ 4 h 25"/>
                  <a:gd name="T10" fmla="*/ 12 w 22"/>
                  <a:gd name="T11" fmla="*/ 0 h 25"/>
                  <a:gd name="T12" fmla="*/ 4 w 22"/>
                  <a:gd name="T13" fmla="*/ 3 h 25"/>
                  <a:gd name="T14" fmla="*/ 0 w 22"/>
                  <a:gd name="T15" fmla="*/ 12 h 25"/>
                  <a:gd name="T16" fmla="*/ 2 w 22"/>
                  <a:gd name="T17" fmla="*/ 21 h 25"/>
                  <a:gd name="T18" fmla="*/ 10 w 22"/>
                  <a:gd name="T19" fmla="*/ 25 h 25"/>
                  <a:gd name="T20" fmla="*/ 17 w 22"/>
                  <a:gd name="T21" fmla="*/ 24 h 25"/>
                  <a:gd name="T22" fmla="*/ 21 w 22"/>
                  <a:gd name="T23" fmla="*/ 19 h 25"/>
                  <a:gd name="T24" fmla="*/ 17 w 22"/>
                  <a:gd name="T25" fmla="*/ 18 h 25"/>
                  <a:gd name="T26" fmla="*/ 11 w 22"/>
                  <a:gd name="T27" fmla="*/ 22 h 25"/>
                  <a:gd name="T28" fmla="*/ 7 w 22"/>
                  <a:gd name="T29" fmla="*/ 4 h 25"/>
                  <a:gd name="T30" fmla="*/ 12 w 22"/>
                  <a:gd name="T31" fmla="*/ 3 h 25"/>
                  <a:gd name="T32" fmla="*/ 16 w 22"/>
                  <a:gd name="T33" fmla="*/ 4 h 25"/>
                  <a:gd name="T34" fmla="*/ 17 w 22"/>
                  <a:gd name="T35" fmla="*/ 7 h 25"/>
                  <a:gd name="T36" fmla="*/ 18 w 22"/>
                  <a:gd name="T37" fmla="*/ 11 h 25"/>
                  <a:gd name="T38" fmla="*/ 5 w 22"/>
                  <a:gd name="T39" fmla="*/ 9 h 25"/>
                  <a:gd name="T40" fmla="*/ 7 w 22"/>
                  <a:gd name="T41" fmla="*/ 4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"/>
                  <a:gd name="T64" fmla="*/ 0 h 25"/>
                  <a:gd name="T65" fmla="*/ 22 w 22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" h="25">
                    <a:moveTo>
                      <a:pt x="11" y="22"/>
                    </a:moveTo>
                    <a:cubicBezTo>
                      <a:pt x="9" y="22"/>
                      <a:pt x="7" y="21"/>
                      <a:pt x="6" y="20"/>
                    </a:cubicBezTo>
                    <a:cubicBezTo>
                      <a:pt x="5" y="18"/>
                      <a:pt x="4" y="16"/>
                      <a:pt x="4" y="12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9"/>
                      <a:pt x="21" y="6"/>
                      <a:pt x="20" y="4"/>
                    </a:cubicBezTo>
                    <a:cubicBezTo>
                      <a:pt x="18" y="1"/>
                      <a:pt x="15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1" y="8"/>
                      <a:pt x="0" y="12"/>
                    </a:cubicBezTo>
                    <a:cubicBezTo>
                      <a:pt x="0" y="15"/>
                      <a:pt x="1" y="18"/>
                      <a:pt x="2" y="21"/>
                    </a:cubicBezTo>
                    <a:cubicBezTo>
                      <a:pt x="4" y="23"/>
                      <a:pt x="7" y="25"/>
                      <a:pt x="10" y="25"/>
                    </a:cubicBezTo>
                    <a:cubicBezTo>
                      <a:pt x="13" y="25"/>
                      <a:pt x="15" y="25"/>
                      <a:pt x="17" y="24"/>
                    </a:cubicBezTo>
                    <a:cubicBezTo>
                      <a:pt x="19" y="22"/>
                      <a:pt x="20" y="21"/>
                      <a:pt x="21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21"/>
                      <a:pt x="14" y="22"/>
                      <a:pt x="11" y="22"/>
                    </a:cubicBezTo>
                    <a:close/>
                    <a:moveTo>
                      <a:pt x="7" y="4"/>
                    </a:moveTo>
                    <a:cubicBezTo>
                      <a:pt x="9" y="3"/>
                      <a:pt x="10" y="3"/>
                      <a:pt x="12" y="3"/>
                    </a:cubicBezTo>
                    <a:cubicBezTo>
                      <a:pt x="14" y="3"/>
                      <a:pt x="15" y="3"/>
                      <a:pt x="16" y="4"/>
                    </a:cubicBezTo>
                    <a:cubicBezTo>
                      <a:pt x="17" y="5"/>
                      <a:pt x="17" y="6"/>
                      <a:pt x="17" y="7"/>
                    </a:cubicBezTo>
                    <a:cubicBezTo>
                      <a:pt x="18" y="8"/>
                      <a:pt x="18" y="9"/>
                      <a:pt x="18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7"/>
                      <a:pt x="6" y="6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140"/>
              <p:cNvSpPr>
                <a:spLocks noEditPoints="1" noChangeArrowheads="1"/>
              </p:cNvSpPr>
              <p:nvPr/>
            </p:nvSpPr>
            <p:spPr bwMode="auto">
              <a:xfrm>
                <a:off x="1589088" y="0"/>
                <a:ext cx="57150" cy="209550"/>
              </a:xfrm>
              <a:custGeom>
                <a:avLst/>
                <a:gdLst>
                  <a:gd name="T0" fmla="*/ 36 w 36"/>
                  <a:gd name="T1" fmla="*/ 2 h 132"/>
                  <a:gd name="T2" fmla="*/ 33 w 36"/>
                  <a:gd name="T3" fmla="*/ 19 h 132"/>
                  <a:gd name="T4" fmla="*/ 17 w 36"/>
                  <a:gd name="T5" fmla="*/ 16 h 132"/>
                  <a:gd name="T6" fmla="*/ 19 w 36"/>
                  <a:gd name="T7" fmla="*/ 0 h 132"/>
                  <a:gd name="T8" fmla="*/ 36 w 36"/>
                  <a:gd name="T9" fmla="*/ 2 h 132"/>
                  <a:gd name="T10" fmla="*/ 29 w 36"/>
                  <a:gd name="T11" fmla="*/ 35 h 132"/>
                  <a:gd name="T12" fmla="*/ 14 w 36"/>
                  <a:gd name="T13" fmla="*/ 132 h 132"/>
                  <a:gd name="T14" fmla="*/ 0 w 36"/>
                  <a:gd name="T15" fmla="*/ 130 h 132"/>
                  <a:gd name="T16" fmla="*/ 14 w 36"/>
                  <a:gd name="T17" fmla="*/ 33 h 132"/>
                  <a:gd name="T18" fmla="*/ 29 w 36"/>
                  <a:gd name="T19" fmla="*/ 35 h 1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6"/>
                  <a:gd name="T31" fmla="*/ 0 h 132"/>
                  <a:gd name="T32" fmla="*/ 36 w 36"/>
                  <a:gd name="T33" fmla="*/ 132 h 1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6" h="132">
                    <a:moveTo>
                      <a:pt x="36" y="2"/>
                    </a:moveTo>
                    <a:lnTo>
                      <a:pt x="33" y="19"/>
                    </a:lnTo>
                    <a:lnTo>
                      <a:pt x="17" y="16"/>
                    </a:lnTo>
                    <a:lnTo>
                      <a:pt x="19" y="0"/>
                    </a:lnTo>
                    <a:lnTo>
                      <a:pt x="36" y="2"/>
                    </a:lnTo>
                    <a:close/>
                    <a:moveTo>
                      <a:pt x="29" y="35"/>
                    </a:moveTo>
                    <a:lnTo>
                      <a:pt x="14" y="132"/>
                    </a:lnTo>
                    <a:lnTo>
                      <a:pt x="0" y="130"/>
                    </a:lnTo>
                    <a:lnTo>
                      <a:pt x="14" y="33"/>
                    </a:lnTo>
                    <a:lnTo>
                      <a:pt x="29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Freeform 141"/>
              <p:cNvSpPr>
                <a:spLocks noChangeArrowheads="1"/>
              </p:cNvSpPr>
              <p:nvPr/>
            </p:nvSpPr>
            <p:spPr bwMode="auto">
              <a:xfrm>
                <a:off x="1657350" y="63500"/>
                <a:ext cx="139700" cy="173038"/>
              </a:xfrm>
              <a:custGeom>
                <a:avLst/>
                <a:gdLst>
                  <a:gd name="T0" fmla="*/ 32 w 37"/>
                  <a:gd name="T1" fmla="*/ 46 h 46"/>
                  <a:gd name="T2" fmla="*/ 26 w 37"/>
                  <a:gd name="T3" fmla="*/ 45 h 46"/>
                  <a:gd name="T4" fmla="*/ 30 w 37"/>
                  <a:gd name="T5" fmla="*/ 19 h 46"/>
                  <a:gd name="T6" fmla="*/ 29 w 37"/>
                  <a:gd name="T7" fmla="*/ 11 h 46"/>
                  <a:gd name="T8" fmla="*/ 23 w 37"/>
                  <a:gd name="T9" fmla="*/ 7 h 46"/>
                  <a:gd name="T10" fmla="*/ 15 w 37"/>
                  <a:gd name="T11" fmla="*/ 10 h 46"/>
                  <a:gd name="T12" fmla="*/ 10 w 37"/>
                  <a:gd name="T13" fmla="*/ 20 h 46"/>
                  <a:gd name="T14" fmla="*/ 7 w 37"/>
                  <a:gd name="T15" fmla="*/ 42 h 46"/>
                  <a:gd name="T16" fmla="*/ 0 w 37"/>
                  <a:gd name="T17" fmla="*/ 41 h 46"/>
                  <a:gd name="T18" fmla="*/ 7 w 37"/>
                  <a:gd name="T19" fmla="*/ 0 h 46"/>
                  <a:gd name="T20" fmla="*/ 12 w 37"/>
                  <a:gd name="T21" fmla="*/ 1 h 46"/>
                  <a:gd name="T22" fmla="*/ 11 w 37"/>
                  <a:gd name="T23" fmla="*/ 9 h 46"/>
                  <a:gd name="T24" fmla="*/ 25 w 37"/>
                  <a:gd name="T25" fmla="*/ 2 h 46"/>
                  <a:gd name="T26" fmla="*/ 33 w 37"/>
                  <a:gd name="T27" fmla="*/ 6 h 46"/>
                  <a:gd name="T28" fmla="*/ 36 w 37"/>
                  <a:gd name="T29" fmla="*/ 12 h 46"/>
                  <a:gd name="T30" fmla="*/ 36 w 37"/>
                  <a:gd name="T31" fmla="*/ 22 h 46"/>
                  <a:gd name="T32" fmla="*/ 32 w 37"/>
                  <a:gd name="T33" fmla="*/ 46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46"/>
                  <a:gd name="T53" fmla="*/ 37 w 37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46">
                    <a:moveTo>
                      <a:pt x="32" y="46"/>
                    </a:move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5"/>
                      <a:pt x="30" y="12"/>
                      <a:pt x="29" y="11"/>
                    </a:cubicBezTo>
                    <a:cubicBezTo>
                      <a:pt x="28" y="9"/>
                      <a:pt x="26" y="8"/>
                      <a:pt x="23" y="7"/>
                    </a:cubicBezTo>
                    <a:cubicBezTo>
                      <a:pt x="20" y="7"/>
                      <a:pt x="17" y="8"/>
                      <a:pt x="15" y="10"/>
                    </a:cubicBezTo>
                    <a:cubicBezTo>
                      <a:pt x="12" y="12"/>
                      <a:pt x="11" y="15"/>
                      <a:pt x="10" y="20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5" y="4"/>
                      <a:pt x="20" y="1"/>
                      <a:pt x="25" y="2"/>
                    </a:cubicBezTo>
                    <a:cubicBezTo>
                      <a:pt x="28" y="3"/>
                      <a:pt x="31" y="4"/>
                      <a:pt x="33" y="6"/>
                    </a:cubicBezTo>
                    <a:cubicBezTo>
                      <a:pt x="34" y="8"/>
                      <a:pt x="36" y="10"/>
                      <a:pt x="36" y="12"/>
                    </a:cubicBezTo>
                    <a:cubicBezTo>
                      <a:pt x="37" y="14"/>
                      <a:pt x="36" y="17"/>
                      <a:pt x="36" y="22"/>
                    </a:cubicBezTo>
                    <a:lnTo>
                      <a:pt x="3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142"/>
              <p:cNvSpPr>
                <a:spLocks noEditPoints="1" noChangeArrowheads="1"/>
              </p:cNvSpPr>
              <p:nvPr/>
            </p:nvSpPr>
            <p:spPr bwMode="auto">
              <a:xfrm>
                <a:off x="1819275" y="52388"/>
                <a:ext cx="153988" cy="206375"/>
              </a:xfrm>
              <a:custGeom>
                <a:avLst/>
                <a:gdLst>
                  <a:gd name="T0" fmla="*/ 41 w 41"/>
                  <a:gd name="T1" fmla="*/ 1 h 55"/>
                  <a:gd name="T2" fmla="*/ 33 w 41"/>
                  <a:gd name="T3" fmla="*/ 55 h 55"/>
                  <a:gd name="T4" fmla="*/ 27 w 41"/>
                  <a:gd name="T5" fmla="*/ 55 h 55"/>
                  <a:gd name="T6" fmla="*/ 28 w 41"/>
                  <a:gd name="T7" fmla="*/ 48 h 55"/>
                  <a:gd name="T8" fmla="*/ 14 w 41"/>
                  <a:gd name="T9" fmla="*/ 54 h 55"/>
                  <a:gd name="T10" fmla="*/ 4 w 41"/>
                  <a:gd name="T11" fmla="*/ 46 h 55"/>
                  <a:gd name="T12" fmla="*/ 1 w 41"/>
                  <a:gd name="T13" fmla="*/ 30 h 55"/>
                  <a:gd name="T14" fmla="*/ 8 w 41"/>
                  <a:gd name="T15" fmla="*/ 16 h 55"/>
                  <a:gd name="T16" fmla="*/ 21 w 41"/>
                  <a:gd name="T17" fmla="*/ 11 h 55"/>
                  <a:gd name="T18" fmla="*/ 32 w 41"/>
                  <a:gd name="T19" fmla="*/ 20 h 55"/>
                  <a:gd name="T20" fmla="*/ 35 w 41"/>
                  <a:gd name="T21" fmla="*/ 0 h 55"/>
                  <a:gd name="T22" fmla="*/ 41 w 41"/>
                  <a:gd name="T23" fmla="*/ 1 h 55"/>
                  <a:gd name="T24" fmla="*/ 30 w 41"/>
                  <a:gd name="T25" fmla="*/ 30 h 55"/>
                  <a:gd name="T26" fmla="*/ 29 w 41"/>
                  <a:gd name="T27" fmla="*/ 21 h 55"/>
                  <a:gd name="T28" fmla="*/ 22 w 41"/>
                  <a:gd name="T29" fmla="*/ 17 h 55"/>
                  <a:gd name="T30" fmla="*/ 13 w 41"/>
                  <a:gd name="T31" fmla="*/ 19 h 55"/>
                  <a:gd name="T32" fmla="*/ 8 w 41"/>
                  <a:gd name="T33" fmla="*/ 31 h 55"/>
                  <a:gd name="T34" fmla="*/ 9 w 41"/>
                  <a:gd name="T35" fmla="*/ 43 h 55"/>
                  <a:gd name="T36" fmla="*/ 16 w 41"/>
                  <a:gd name="T37" fmla="*/ 49 h 55"/>
                  <a:gd name="T38" fmla="*/ 24 w 41"/>
                  <a:gd name="T39" fmla="*/ 46 h 55"/>
                  <a:gd name="T40" fmla="*/ 29 w 41"/>
                  <a:gd name="T41" fmla="*/ 38 h 55"/>
                  <a:gd name="T42" fmla="*/ 30 w 41"/>
                  <a:gd name="T43" fmla="*/ 30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"/>
                  <a:gd name="T67" fmla="*/ 0 h 55"/>
                  <a:gd name="T68" fmla="*/ 41 w 41"/>
                  <a:gd name="T69" fmla="*/ 55 h 5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" h="55">
                    <a:moveTo>
                      <a:pt x="41" y="1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5" y="53"/>
                      <a:pt x="20" y="55"/>
                      <a:pt x="14" y="54"/>
                    </a:cubicBezTo>
                    <a:cubicBezTo>
                      <a:pt x="10" y="53"/>
                      <a:pt x="6" y="50"/>
                      <a:pt x="4" y="46"/>
                    </a:cubicBezTo>
                    <a:cubicBezTo>
                      <a:pt x="1" y="42"/>
                      <a:pt x="0" y="36"/>
                      <a:pt x="1" y="30"/>
                    </a:cubicBezTo>
                    <a:cubicBezTo>
                      <a:pt x="2" y="24"/>
                      <a:pt x="5" y="19"/>
                      <a:pt x="8" y="16"/>
                    </a:cubicBezTo>
                    <a:cubicBezTo>
                      <a:pt x="12" y="12"/>
                      <a:pt x="16" y="11"/>
                      <a:pt x="21" y="11"/>
                    </a:cubicBezTo>
                    <a:cubicBezTo>
                      <a:pt x="26" y="12"/>
                      <a:pt x="30" y="15"/>
                      <a:pt x="32" y="2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1" y="1"/>
                    </a:lnTo>
                    <a:close/>
                    <a:moveTo>
                      <a:pt x="30" y="30"/>
                    </a:moveTo>
                    <a:cubicBezTo>
                      <a:pt x="31" y="26"/>
                      <a:pt x="30" y="23"/>
                      <a:pt x="29" y="21"/>
                    </a:cubicBezTo>
                    <a:cubicBezTo>
                      <a:pt x="27" y="18"/>
                      <a:pt x="24" y="17"/>
                      <a:pt x="22" y="17"/>
                    </a:cubicBezTo>
                    <a:cubicBezTo>
                      <a:pt x="18" y="16"/>
                      <a:pt x="16" y="17"/>
                      <a:pt x="13" y="19"/>
                    </a:cubicBezTo>
                    <a:cubicBezTo>
                      <a:pt x="11" y="22"/>
                      <a:pt x="9" y="26"/>
                      <a:pt x="8" y="31"/>
                    </a:cubicBezTo>
                    <a:cubicBezTo>
                      <a:pt x="8" y="36"/>
                      <a:pt x="8" y="40"/>
                      <a:pt x="9" y="43"/>
                    </a:cubicBezTo>
                    <a:cubicBezTo>
                      <a:pt x="11" y="46"/>
                      <a:pt x="13" y="48"/>
                      <a:pt x="16" y="49"/>
                    </a:cubicBezTo>
                    <a:cubicBezTo>
                      <a:pt x="19" y="49"/>
                      <a:pt x="22" y="48"/>
                      <a:pt x="24" y="46"/>
                    </a:cubicBezTo>
                    <a:cubicBezTo>
                      <a:pt x="27" y="44"/>
                      <a:pt x="29" y="41"/>
                      <a:pt x="29" y="38"/>
                    </a:cubicBezTo>
                    <a:lnTo>
                      <a:pt x="3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Freeform 143"/>
              <p:cNvSpPr>
                <a:spLocks noEditPoints="1" noChangeArrowheads="1"/>
              </p:cNvSpPr>
              <p:nvPr/>
            </p:nvSpPr>
            <p:spPr bwMode="auto">
              <a:xfrm>
                <a:off x="1984375" y="119063"/>
                <a:ext cx="142875" cy="166688"/>
              </a:xfrm>
              <a:custGeom>
                <a:avLst/>
                <a:gdLst>
                  <a:gd name="T0" fmla="*/ 30 w 38"/>
                  <a:gd name="T1" fmla="*/ 32 h 44"/>
                  <a:gd name="T2" fmla="*/ 35 w 38"/>
                  <a:gd name="T3" fmla="*/ 34 h 44"/>
                  <a:gd name="T4" fmla="*/ 28 w 38"/>
                  <a:gd name="T5" fmla="*/ 41 h 44"/>
                  <a:gd name="T6" fmla="*/ 16 w 38"/>
                  <a:gd name="T7" fmla="*/ 43 h 44"/>
                  <a:gd name="T8" fmla="*/ 4 w 38"/>
                  <a:gd name="T9" fmla="*/ 35 h 44"/>
                  <a:gd name="T10" fmla="*/ 1 w 38"/>
                  <a:gd name="T11" fmla="*/ 19 h 44"/>
                  <a:gd name="T12" fmla="*/ 9 w 38"/>
                  <a:gd name="T13" fmla="*/ 4 h 44"/>
                  <a:gd name="T14" fmla="*/ 23 w 38"/>
                  <a:gd name="T15" fmla="*/ 1 h 44"/>
                  <a:gd name="T16" fmla="*/ 35 w 38"/>
                  <a:gd name="T17" fmla="*/ 8 h 44"/>
                  <a:gd name="T18" fmla="*/ 37 w 38"/>
                  <a:gd name="T19" fmla="*/ 25 h 44"/>
                  <a:gd name="T20" fmla="*/ 8 w 38"/>
                  <a:gd name="T21" fmla="*/ 21 h 44"/>
                  <a:gd name="T22" fmla="*/ 10 w 38"/>
                  <a:gd name="T23" fmla="*/ 33 h 44"/>
                  <a:gd name="T24" fmla="*/ 18 w 38"/>
                  <a:gd name="T25" fmla="*/ 38 h 44"/>
                  <a:gd name="T26" fmla="*/ 30 w 38"/>
                  <a:gd name="T27" fmla="*/ 32 h 44"/>
                  <a:gd name="T28" fmla="*/ 31 w 38"/>
                  <a:gd name="T29" fmla="*/ 19 h 44"/>
                  <a:gd name="T30" fmla="*/ 31 w 38"/>
                  <a:gd name="T31" fmla="*/ 13 h 44"/>
                  <a:gd name="T32" fmla="*/ 28 w 38"/>
                  <a:gd name="T33" fmla="*/ 8 h 44"/>
                  <a:gd name="T34" fmla="*/ 23 w 38"/>
                  <a:gd name="T35" fmla="*/ 5 h 44"/>
                  <a:gd name="T36" fmla="*/ 14 w 38"/>
                  <a:gd name="T37" fmla="*/ 8 h 44"/>
                  <a:gd name="T38" fmla="*/ 9 w 38"/>
                  <a:gd name="T39" fmla="*/ 16 h 44"/>
                  <a:gd name="T40" fmla="*/ 31 w 38"/>
                  <a:gd name="T41" fmla="*/ 19 h 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"/>
                  <a:gd name="T64" fmla="*/ 0 h 44"/>
                  <a:gd name="T65" fmla="*/ 38 w 38"/>
                  <a:gd name="T66" fmla="*/ 44 h 4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" h="44">
                    <a:moveTo>
                      <a:pt x="30" y="3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34" y="37"/>
                      <a:pt x="31" y="40"/>
                      <a:pt x="28" y="41"/>
                    </a:cubicBezTo>
                    <a:cubicBezTo>
                      <a:pt x="24" y="43"/>
                      <a:pt x="20" y="44"/>
                      <a:pt x="16" y="43"/>
                    </a:cubicBezTo>
                    <a:cubicBezTo>
                      <a:pt x="11" y="42"/>
                      <a:pt x="7" y="39"/>
                      <a:pt x="4" y="35"/>
                    </a:cubicBezTo>
                    <a:cubicBezTo>
                      <a:pt x="1" y="31"/>
                      <a:pt x="0" y="25"/>
                      <a:pt x="1" y="19"/>
                    </a:cubicBezTo>
                    <a:cubicBezTo>
                      <a:pt x="2" y="13"/>
                      <a:pt x="5" y="8"/>
                      <a:pt x="9" y="4"/>
                    </a:cubicBezTo>
                    <a:cubicBezTo>
                      <a:pt x="13" y="1"/>
                      <a:pt x="18" y="0"/>
                      <a:pt x="23" y="1"/>
                    </a:cubicBezTo>
                    <a:cubicBezTo>
                      <a:pt x="28" y="1"/>
                      <a:pt x="32" y="4"/>
                      <a:pt x="35" y="8"/>
                    </a:cubicBezTo>
                    <a:cubicBezTo>
                      <a:pt x="38" y="12"/>
                      <a:pt x="38" y="18"/>
                      <a:pt x="37" y="25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7"/>
                      <a:pt x="8" y="31"/>
                      <a:pt x="10" y="33"/>
                    </a:cubicBezTo>
                    <a:cubicBezTo>
                      <a:pt x="12" y="36"/>
                      <a:pt x="15" y="37"/>
                      <a:pt x="18" y="38"/>
                    </a:cubicBezTo>
                    <a:cubicBezTo>
                      <a:pt x="23" y="39"/>
                      <a:pt x="27" y="37"/>
                      <a:pt x="30" y="32"/>
                    </a:cubicBezTo>
                    <a:close/>
                    <a:moveTo>
                      <a:pt x="31" y="19"/>
                    </a:moveTo>
                    <a:cubicBezTo>
                      <a:pt x="31" y="17"/>
                      <a:pt x="31" y="15"/>
                      <a:pt x="31" y="13"/>
                    </a:cubicBezTo>
                    <a:cubicBezTo>
                      <a:pt x="31" y="11"/>
                      <a:pt x="30" y="10"/>
                      <a:pt x="28" y="8"/>
                    </a:cubicBezTo>
                    <a:cubicBezTo>
                      <a:pt x="27" y="7"/>
                      <a:pt x="25" y="6"/>
                      <a:pt x="23" y="5"/>
                    </a:cubicBezTo>
                    <a:cubicBezTo>
                      <a:pt x="19" y="5"/>
                      <a:pt x="17" y="6"/>
                      <a:pt x="14" y="8"/>
                    </a:cubicBezTo>
                    <a:cubicBezTo>
                      <a:pt x="12" y="9"/>
                      <a:pt x="10" y="12"/>
                      <a:pt x="9" y="16"/>
                    </a:cubicBezTo>
                    <a:lnTo>
                      <a:pt x="3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144"/>
              <p:cNvSpPr>
                <a:spLocks noChangeArrowheads="1"/>
              </p:cNvSpPr>
              <p:nvPr/>
            </p:nvSpPr>
            <p:spPr bwMode="auto">
              <a:xfrm>
                <a:off x="2119313" y="138113"/>
                <a:ext cx="142875" cy="169863"/>
              </a:xfrm>
              <a:custGeom>
                <a:avLst/>
                <a:gdLst>
                  <a:gd name="T0" fmla="*/ 81 w 90"/>
                  <a:gd name="T1" fmla="*/ 107 h 107"/>
                  <a:gd name="T2" fmla="*/ 64 w 90"/>
                  <a:gd name="T3" fmla="*/ 104 h 107"/>
                  <a:gd name="T4" fmla="*/ 45 w 90"/>
                  <a:gd name="T5" fmla="*/ 62 h 107"/>
                  <a:gd name="T6" fmla="*/ 14 w 90"/>
                  <a:gd name="T7" fmla="*/ 97 h 107"/>
                  <a:gd name="T8" fmla="*/ 0 w 90"/>
                  <a:gd name="T9" fmla="*/ 95 h 107"/>
                  <a:gd name="T10" fmla="*/ 40 w 90"/>
                  <a:gd name="T11" fmla="*/ 50 h 107"/>
                  <a:gd name="T12" fmla="*/ 19 w 90"/>
                  <a:gd name="T13" fmla="*/ 0 h 107"/>
                  <a:gd name="T14" fmla="*/ 36 w 90"/>
                  <a:gd name="T15" fmla="*/ 3 h 107"/>
                  <a:gd name="T16" fmla="*/ 50 w 90"/>
                  <a:gd name="T17" fmla="*/ 38 h 107"/>
                  <a:gd name="T18" fmla="*/ 76 w 90"/>
                  <a:gd name="T19" fmla="*/ 10 h 107"/>
                  <a:gd name="T20" fmla="*/ 90 w 90"/>
                  <a:gd name="T21" fmla="*/ 12 h 107"/>
                  <a:gd name="T22" fmla="*/ 57 w 90"/>
                  <a:gd name="T23" fmla="*/ 50 h 107"/>
                  <a:gd name="T24" fmla="*/ 81 w 90"/>
                  <a:gd name="T25" fmla="*/ 107 h 10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0"/>
                  <a:gd name="T40" fmla="*/ 0 h 107"/>
                  <a:gd name="T41" fmla="*/ 90 w 90"/>
                  <a:gd name="T42" fmla="*/ 107 h 10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0" h="107">
                    <a:moveTo>
                      <a:pt x="81" y="107"/>
                    </a:moveTo>
                    <a:lnTo>
                      <a:pt x="64" y="104"/>
                    </a:lnTo>
                    <a:lnTo>
                      <a:pt x="45" y="62"/>
                    </a:lnTo>
                    <a:lnTo>
                      <a:pt x="14" y="97"/>
                    </a:lnTo>
                    <a:lnTo>
                      <a:pt x="0" y="95"/>
                    </a:lnTo>
                    <a:lnTo>
                      <a:pt x="40" y="50"/>
                    </a:lnTo>
                    <a:lnTo>
                      <a:pt x="19" y="0"/>
                    </a:lnTo>
                    <a:lnTo>
                      <a:pt x="36" y="3"/>
                    </a:lnTo>
                    <a:lnTo>
                      <a:pt x="50" y="38"/>
                    </a:lnTo>
                    <a:lnTo>
                      <a:pt x="76" y="10"/>
                    </a:lnTo>
                    <a:lnTo>
                      <a:pt x="90" y="12"/>
                    </a:lnTo>
                    <a:lnTo>
                      <a:pt x="57" y="50"/>
                    </a:lnTo>
                    <a:lnTo>
                      <a:pt x="81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5" name="Freeform 145"/>
              <p:cNvSpPr>
                <a:spLocks noEditPoints="1" noChangeArrowheads="1"/>
              </p:cNvSpPr>
              <p:nvPr/>
            </p:nvSpPr>
            <p:spPr bwMode="auto">
              <a:xfrm>
                <a:off x="0" y="1435100"/>
                <a:ext cx="112713" cy="96838"/>
              </a:xfrm>
              <a:custGeom>
                <a:avLst/>
                <a:gdLst>
                  <a:gd name="T0" fmla="*/ 3 w 30"/>
                  <a:gd name="T1" fmla="*/ 6 h 26"/>
                  <a:gd name="T2" fmla="*/ 6 w 30"/>
                  <a:gd name="T3" fmla="*/ 14 h 26"/>
                  <a:gd name="T4" fmla="*/ 2 w 30"/>
                  <a:gd name="T5" fmla="*/ 13 h 26"/>
                  <a:gd name="T6" fmla="*/ 0 w 30"/>
                  <a:gd name="T7" fmla="*/ 16 h 26"/>
                  <a:gd name="T8" fmla="*/ 29 w 30"/>
                  <a:gd name="T9" fmla="*/ 26 h 26"/>
                  <a:gd name="T10" fmla="*/ 30 w 30"/>
                  <a:gd name="T11" fmla="*/ 22 h 26"/>
                  <a:gd name="T12" fmla="*/ 20 w 30"/>
                  <a:gd name="T13" fmla="*/ 19 h 26"/>
                  <a:gd name="T14" fmla="*/ 26 w 30"/>
                  <a:gd name="T15" fmla="*/ 14 h 26"/>
                  <a:gd name="T16" fmla="*/ 25 w 30"/>
                  <a:gd name="T17" fmla="*/ 7 h 26"/>
                  <a:gd name="T18" fmla="*/ 17 w 30"/>
                  <a:gd name="T19" fmla="*/ 1 h 26"/>
                  <a:gd name="T20" fmla="*/ 9 w 30"/>
                  <a:gd name="T21" fmla="*/ 1 h 26"/>
                  <a:gd name="T22" fmla="*/ 3 w 30"/>
                  <a:gd name="T23" fmla="*/ 6 h 26"/>
                  <a:gd name="T24" fmla="*/ 22 w 30"/>
                  <a:gd name="T25" fmla="*/ 9 h 26"/>
                  <a:gd name="T26" fmla="*/ 23 w 30"/>
                  <a:gd name="T27" fmla="*/ 14 h 26"/>
                  <a:gd name="T28" fmla="*/ 20 w 30"/>
                  <a:gd name="T29" fmla="*/ 17 h 26"/>
                  <a:gd name="T30" fmla="*/ 15 w 30"/>
                  <a:gd name="T31" fmla="*/ 17 h 26"/>
                  <a:gd name="T32" fmla="*/ 9 w 30"/>
                  <a:gd name="T33" fmla="*/ 15 h 26"/>
                  <a:gd name="T34" fmla="*/ 6 w 30"/>
                  <a:gd name="T35" fmla="*/ 12 h 26"/>
                  <a:gd name="T36" fmla="*/ 6 w 30"/>
                  <a:gd name="T37" fmla="*/ 8 h 26"/>
                  <a:gd name="T38" fmla="*/ 9 w 30"/>
                  <a:gd name="T39" fmla="*/ 4 h 26"/>
                  <a:gd name="T40" fmla="*/ 16 w 30"/>
                  <a:gd name="T41" fmla="*/ 5 h 26"/>
                  <a:gd name="T42" fmla="*/ 22 w 30"/>
                  <a:gd name="T43" fmla="*/ 9 h 2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26"/>
                  <a:gd name="T68" fmla="*/ 30 w 30"/>
                  <a:gd name="T69" fmla="*/ 26 h 2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26">
                    <a:moveTo>
                      <a:pt x="3" y="6"/>
                    </a:moveTo>
                    <a:cubicBezTo>
                      <a:pt x="2" y="9"/>
                      <a:pt x="3" y="12"/>
                      <a:pt x="6" y="1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8"/>
                      <a:pt x="25" y="17"/>
                      <a:pt x="26" y="14"/>
                    </a:cubicBezTo>
                    <a:cubicBezTo>
                      <a:pt x="26" y="11"/>
                      <a:pt x="26" y="9"/>
                      <a:pt x="25" y="7"/>
                    </a:cubicBezTo>
                    <a:cubicBezTo>
                      <a:pt x="23" y="4"/>
                      <a:pt x="21" y="3"/>
                      <a:pt x="17" y="1"/>
                    </a:cubicBezTo>
                    <a:cubicBezTo>
                      <a:pt x="14" y="0"/>
                      <a:pt x="11" y="0"/>
                      <a:pt x="9" y="1"/>
                    </a:cubicBezTo>
                    <a:cubicBezTo>
                      <a:pt x="6" y="2"/>
                      <a:pt x="4" y="3"/>
                      <a:pt x="3" y="6"/>
                    </a:cubicBezTo>
                    <a:close/>
                    <a:moveTo>
                      <a:pt x="22" y="9"/>
                    </a:moveTo>
                    <a:cubicBezTo>
                      <a:pt x="23" y="11"/>
                      <a:pt x="23" y="12"/>
                      <a:pt x="23" y="14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8" y="17"/>
                      <a:pt x="17" y="18"/>
                      <a:pt x="15" y="17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4"/>
                      <a:pt x="7" y="13"/>
                      <a:pt x="6" y="12"/>
                    </a:cubicBezTo>
                    <a:cubicBezTo>
                      <a:pt x="6" y="10"/>
                      <a:pt x="5" y="9"/>
                      <a:pt x="6" y="8"/>
                    </a:cubicBezTo>
                    <a:cubicBezTo>
                      <a:pt x="7" y="6"/>
                      <a:pt x="8" y="5"/>
                      <a:pt x="9" y="4"/>
                    </a:cubicBezTo>
                    <a:cubicBezTo>
                      <a:pt x="11" y="4"/>
                      <a:pt x="14" y="4"/>
                      <a:pt x="16" y="5"/>
                    </a:cubicBezTo>
                    <a:cubicBezTo>
                      <a:pt x="19" y="6"/>
                      <a:pt x="21" y="8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146"/>
              <p:cNvSpPr>
                <a:spLocks noChangeArrowheads="1"/>
              </p:cNvSpPr>
              <p:nvPr/>
            </p:nvSpPr>
            <p:spPr bwMode="auto">
              <a:xfrm>
                <a:off x="33338" y="1366838"/>
                <a:ext cx="82550" cy="68263"/>
              </a:xfrm>
              <a:custGeom>
                <a:avLst/>
                <a:gdLst>
                  <a:gd name="T0" fmla="*/ 2 w 22"/>
                  <a:gd name="T1" fmla="*/ 5 h 18"/>
                  <a:gd name="T2" fmla="*/ 6 w 22"/>
                  <a:gd name="T3" fmla="*/ 10 h 18"/>
                  <a:gd name="T4" fmla="*/ 1 w 22"/>
                  <a:gd name="T5" fmla="*/ 8 h 18"/>
                  <a:gd name="T6" fmla="*/ 0 w 22"/>
                  <a:gd name="T7" fmla="*/ 11 h 18"/>
                  <a:gd name="T8" fmla="*/ 21 w 22"/>
                  <a:gd name="T9" fmla="*/ 18 h 18"/>
                  <a:gd name="T10" fmla="*/ 22 w 22"/>
                  <a:gd name="T11" fmla="*/ 15 h 18"/>
                  <a:gd name="T12" fmla="*/ 11 w 22"/>
                  <a:gd name="T13" fmla="*/ 11 h 18"/>
                  <a:gd name="T14" fmla="*/ 6 w 22"/>
                  <a:gd name="T15" fmla="*/ 7 h 18"/>
                  <a:gd name="T16" fmla="*/ 6 w 22"/>
                  <a:gd name="T17" fmla="*/ 2 h 18"/>
                  <a:gd name="T18" fmla="*/ 6 w 22"/>
                  <a:gd name="T19" fmla="*/ 1 h 18"/>
                  <a:gd name="T20" fmla="*/ 3 w 22"/>
                  <a:gd name="T21" fmla="*/ 0 h 18"/>
                  <a:gd name="T22" fmla="*/ 2 w 22"/>
                  <a:gd name="T23" fmla="*/ 2 h 18"/>
                  <a:gd name="T24" fmla="*/ 2 w 22"/>
                  <a:gd name="T25" fmla="*/ 5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"/>
                  <a:gd name="T40" fmla="*/ 0 h 18"/>
                  <a:gd name="T41" fmla="*/ 22 w 22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" h="18">
                    <a:moveTo>
                      <a:pt x="2" y="5"/>
                    </a:moveTo>
                    <a:cubicBezTo>
                      <a:pt x="2" y="6"/>
                      <a:pt x="4" y="8"/>
                      <a:pt x="6" y="1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0"/>
                      <a:pt x="7" y="9"/>
                      <a:pt x="6" y="7"/>
                    </a:cubicBezTo>
                    <a:cubicBezTo>
                      <a:pt x="5" y="6"/>
                      <a:pt x="5" y="4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147"/>
              <p:cNvSpPr>
                <a:spLocks noEditPoints="1" noChangeArrowheads="1"/>
              </p:cNvSpPr>
              <p:nvPr/>
            </p:nvSpPr>
            <p:spPr bwMode="auto">
              <a:xfrm>
                <a:off x="55563" y="1303338"/>
                <a:ext cx="90488" cy="79375"/>
              </a:xfrm>
              <a:custGeom>
                <a:avLst/>
                <a:gdLst>
                  <a:gd name="T0" fmla="*/ 1 w 24"/>
                  <a:gd name="T1" fmla="*/ 6 h 21"/>
                  <a:gd name="T2" fmla="*/ 1 w 24"/>
                  <a:gd name="T3" fmla="*/ 14 h 21"/>
                  <a:gd name="T4" fmla="*/ 8 w 24"/>
                  <a:gd name="T5" fmla="*/ 20 h 21"/>
                  <a:gd name="T6" fmla="*/ 17 w 24"/>
                  <a:gd name="T7" fmla="*/ 20 h 21"/>
                  <a:gd name="T8" fmla="*/ 23 w 24"/>
                  <a:gd name="T9" fmla="*/ 15 h 21"/>
                  <a:gd name="T10" fmla="*/ 22 w 24"/>
                  <a:gd name="T11" fmla="*/ 7 h 21"/>
                  <a:gd name="T12" fmla="*/ 15 w 24"/>
                  <a:gd name="T13" fmla="*/ 1 h 21"/>
                  <a:gd name="T14" fmla="*/ 6 w 24"/>
                  <a:gd name="T15" fmla="*/ 1 h 21"/>
                  <a:gd name="T16" fmla="*/ 1 w 24"/>
                  <a:gd name="T17" fmla="*/ 6 h 21"/>
                  <a:gd name="T18" fmla="*/ 20 w 24"/>
                  <a:gd name="T19" fmla="*/ 9 h 21"/>
                  <a:gd name="T20" fmla="*/ 20 w 24"/>
                  <a:gd name="T21" fmla="*/ 13 h 21"/>
                  <a:gd name="T22" fmla="*/ 17 w 24"/>
                  <a:gd name="T23" fmla="*/ 17 h 21"/>
                  <a:gd name="T24" fmla="*/ 9 w 24"/>
                  <a:gd name="T25" fmla="*/ 16 h 21"/>
                  <a:gd name="T26" fmla="*/ 4 w 24"/>
                  <a:gd name="T27" fmla="*/ 12 h 21"/>
                  <a:gd name="T28" fmla="*/ 3 w 24"/>
                  <a:gd name="T29" fmla="*/ 8 h 21"/>
                  <a:gd name="T30" fmla="*/ 7 w 24"/>
                  <a:gd name="T31" fmla="*/ 4 h 21"/>
                  <a:gd name="T32" fmla="*/ 14 w 24"/>
                  <a:gd name="T33" fmla="*/ 5 h 21"/>
                  <a:gd name="T34" fmla="*/ 20 w 24"/>
                  <a:gd name="T35" fmla="*/ 9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4"/>
                  <a:gd name="T55" fmla="*/ 0 h 21"/>
                  <a:gd name="T56" fmla="*/ 24 w 24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4" h="21">
                    <a:moveTo>
                      <a:pt x="1" y="6"/>
                    </a:moveTo>
                    <a:cubicBezTo>
                      <a:pt x="0" y="9"/>
                      <a:pt x="0" y="12"/>
                      <a:pt x="1" y="14"/>
                    </a:cubicBezTo>
                    <a:cubicBezTo>
                      <a:pt x="3" y="17"/>
                      <a:pt x="5" y="19"/>
                      <a:pt x="8" y="20"/>
                    </a:cubicBezTo>
                    <a:cubicBezTo>
                      <a:pt x="11" y="21"/>
                      <a:pt x="14" y="21"/>
                      <a:pt x="17" y="20"/>
                    </a:cubicBezTo>
                    <a:cubicBezTo>
                      <a:pt x="20" y="19"/>
                      <a:pt x="22" y="18"/>
                      <a:pt x="23" y="15"/>
                    </a:cubicBezTo>
                    <a:cubicBezTo>
                      <a:pt x="24" y="12"/>
                      <a:pt x="24" y="9"/>
                      <a:pt x="22" y="7"/>
                    </a:cubicBezTo>
                    <a:cubicBezTo>
                      <a:pt x="21" y="4"/>
                      <a:pt x="18" y="2"/>
                      <a:pt x="15" y="1"/>
                    </a:cubicBezTo>
                    <a:cubicBezTo>
                      <a:pt x="12" y="0"/>
                      <a:pt x="9" y="0"/>
                      <a:pt x="6" y="1"/>
                    </a:cubicBezTo>
                    <a:cubicBezTo>
                      <a:pt x="4" y="2"/>
                      <a:pt x="2" y="4"/>
                      <a:pt x="1" y="6"/>
                    </a:cubicBezTo>
                    <a:close/>
                    <a:moveTo>
                      <a:pt x="20" y="9"/>
                    </a:move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6"/>
                      <a:pt x="17" y="17"/>
                    </a:cubicBezTo>
                    <a:cubicBezTo>
                      <a:pt x="15" y="18"/>
                      <a:pt x="13" y="17"/>
                      <a:pt x="9" y="16"/>
                    </a:cubicBezTo>
                    <a:cubicBezTo>
                      <a:pt x="7" y="15"/>
                      <a:pt x="5" y="14"/>
                      <a:pt x="4" y="12"/>
                    </a:cubicBezTo>
                    <a:cubicBezTo>
                      <a:pt x="3" y="11"/>
                      <a:pt x="3" y="9"/>
                      <a:pt x="3" y="8"/>
                    </a:cubicBezTo>
                    <a:cubicBezTo>
                      <a:pt x="4" y="6"/>
                      <a:pt x="5" y="5"/>
                      <a:pt x="7" y="4"/>
                    </a:cubicBezTo>
                    <a:cubicBezTo>
                      <a:pt x="8" y="3"/>
                      <a:pt x="11" y="4"/>
                      <a:pt x="14" y="5"/>
                    </a:cubicBezTo>
                    <a:cubicBezTo>
                      <a:pt x="17" y="6"/>
                      <a:pt x="19" y="7"/>
                      <a:pt x="2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148"/>
              <p:cNvSpPr>
                <a:spLocks noChangeArrowheads="1"/>
              </p:cNvSpPr>
              <p:nvPr/>
            </p:nvSpPr>
            <p:spPr bwMode="auto">
              <a:xfrm>
                <a:off x="82550" y="1223963"/>
                <a:ext cx="90488" cy="76200"/>
              </a:xfrm>
              <a:custGeom>
                <a:avLst/>
                <a:gdLst>
                  <a:gd name="T0" fmla="*/ 4 w 24"/>
                  <a:gd name="T1" fmla="*/ 7 h 20"/>
                  <a:gd name="T2" fmla="*/ 11 w 24"/>
                  <a:gd name="T3" fmla="*/ 4 h 20"/>
                  <a:gd name="T4" fmla="*/ 12 w 24"/>
                  <a:gd name="T5" fmla="*/ 0 h 20"/>
                  <a:gd name="T6" fmla="*/ 5 w 24"/>
                  <a:gd name="T7" fmla="*/ 1 h 20"/>
                  <a:gd name="T8" fmla="*/ 1 w 24"/>
                  <a:gd name="T9" fmla="*/ 6 h 20"/>
                  <a:gd name="T10" fmla="*/ 2 w 24"/>
                  <a:gd name="T11" fmla="*/ 14 h 20"/>
                  <a:gd name="T12" fmla="*/ 9 w 24"/>
                  <a:gd name="T13" fmla="*/ 19 h 20"/>
                  <a:gd name="T14" fmla="*/ 18 w 24"/>
                  <a:gd name="T15" fmla="*/ 19 h 20"/>
                  <a:gd name="T16" fmla="*/ 24 w 24"/>
                  <a:gd name="T17" fmla="*/ 14 h 20"/>
                  <a:gd name="T18" fmla="*/ 23 w 24"/>
                  <a:gd name="T19" fmla="*/ 8 h 20"/>
                  <a:gd name="T20" fmla="*/ 19 w 24"/>
                  <a:gd name="T21" fmla="*/ 3 h 20"/>
                  <a:gd name="T22" fmla="*/ 17 w 24"/>
                  <a:gd name="T23" fmla="*/ 6 h 20"/>
                  <a:gd name="T24" fmla="*/ 21 w 24"/>
                  <a:gd name="T25" fmla="*/ 13 h 20"/>
                  <a:gd name="T26" fmla="*/ 17 w 24"/>
                  <a:gd name="T27" fmla="*/ 16 h 20"/>
                  <a:gd name="T28" fmla="*/ 10 w 24"/>
                  <a:gd name="T29" fmla="*/ 15 h 20"/>
                  <a:gd name="T30" fmla="*/ 5 w 24"/>
                  <a:gd name="T31" fmla="*/ 12 h 20"/>
                  <a:gd name="T32" fmla="*/ 4 w 24"/>
                  <a:gd name="T33" fmla="*/ 7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"/>
                  <a:gd name="T52" fmla="*/ 0 h 20"/>
                  <a:gd name="T53" fmla="*/ 24 w 24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" h="20">
                    <a:moveTo>
                      <a:pt x="4" y="7"/>
                    </a:moveTo>
                    <a:cubicBezTo>
                      <a:pt x="5" y="4"/>
                      <a:pt x="7" y="3"/>
                      <a:pt x="11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7" y="0"/>
                      <a:pt x="5" y="1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0" y="9"/>
                      <a:pt x="1" y="11"/>
                      <a:pt x="2" y="14"/>
                    </a:cubicBezTo>
                    <a:cubicBezTo>
                      <a:pt x="4" y="16"/>
                      <a:pt x="6" y="18"/>
                      <a:pt x="9" y="19"/>
                    </a:cubicBezTo>
                    <a:cubicBezTo>
                      <a:pt x="12" y="20"/>
                      <a:pt x="15" y="20"/>
                      <a:pt x="18" y="19"/>
                    </a:cubicBezTo>
                    <a:cubicBezTo>
                      <a:pt x="21" y="19"/>
                      <a:pt x="22" y="17"/>
                      <a:pt x="24" y="14"/>
                    </a:cubicBezTo>
                    <a:cubicBezTo>
                      <a:pt x="24" y="12"/>
                      <a:pt x="24" y="10"/>
                      <a:pt x="23" y="8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1" y="8"/>
                      <a:pt x="22" y="10"/>
                      <a:pt x="21" y="13"/>
                    </a:cubicBezTo>
                    <a:cubicBezTo>
                      <a:pt x="20" y="15"/>
                      <a:pt x="19" y="16"/>
                      <a:pt x="17" y="16"/>
                    </a:cubicBezTo>
                    <a:cubicBezTo>
                      <a:pt x="15" y="16"/>
                      <a:pt x="13" y="16"/>
                      <a:pt x="10" y="15"/>
                    </a:cubicBezTo>
                    <a:cubicBezTo>
                      <a:pt x="8" y="14"/>
                      <a:pt x="6" y="13"/>
                      <a:pt x="5" y="12"/>
                    </a:cubicBezTo>
                    <a:cubicBezTo>
                      <a:pt x="4" y="10"/>
                      <a:pt x="3" y="8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Freeform 149"/>
              <p:cNvSpPr>
                <a:spLocks noEditPoints="1" noChangeArrowheads="1"/>
              </p:cNvSpPr>
              <p:nvPr/>
            </p:nvSpPr>
            <p:spPr bwMode="auto">
              <a:xfrm>
                <a:off x="112713" y="1146175"/>
                <a:ext cx="90488" cy="77788"/>
              </a:xfrm>
              <a:custGeom>
                <a:avLst/>
                <a:gdLst>
                  <a:gd name="T0" fmla="*/ 6 w 24"/>
                  <a:gd name="T1" fmla="*/ 1 h 21"/>
                  <a:gd name="T2" fmla="*/ 1 w 24"/>
                  <a:gd name="T3" fmla="*/ 6 h 21"/>
                  <a:gd name="T4" fmla="*/ 1 w 24"/>
                  <a:gd name="T5" fmla="*/ 14 h 21"/>
                  <a:gd name="T6" fmla="*/ 8 w 24"/>
                  <a:gd name="T7" fmla="*/ 20 h 21"/>
                  <a:gd name="T8" fmla="*/ 17 w 24"/>
                  <a:gd name="T9" fmla="*/ 20 h 21"/>
                  <a:gd name="T10" fmla="*/ 23 w 24"/>
                  <a:gd name="T11" fmla="*/ 14 h 21"/>
                  <a:gd name="T12" fmla="*/ 23 w 24"/>
                  <a:gd name="T13" fmla="*/ 8 h 21"/>
                  <a:gd name="T14" fmla="*/ 20 w 24"/>
                  <a:gd name="T15" fmla="*/ 3 h 21"/>
                  <a:gd name="T16" fmla="*/ 18 w 24"/>
                  <a:gd name="T17" fmla="*/ 6 h 21"/>
                  <a:gd name="T18" fmla="*/ 20 w 24"/>
                  <a:gd name="T19" fmla="*/ 13 h 21"/>
                  <a:gd name="T20" fmla="*/ 17 w 24"/>
                  <a:gd name="T21" fmla="*/ 17 h 21"/>
                  <a:gd name="T22" fmla="*/ 10 w 24"/>
                  <a:gd name="T23" fmla="*/ 16 h 21"/>
                  <a:gd name="T24" fmla="*/ 15 w 24"/>
                  <a:gd name="T25" fmla="*/ 1 h 21"/>
                  <a:gd name="T26" fmla="*/ 6 w 24"/>
                  <a:gd name="T27" fmla="*/ 1 h 21"/>
                  <a:gd name="T28" fmla="*/ 8 w 24"/>
                  <a:gd name="T29" fmla="*/ 15 h 21"/>
                  <a:gd name="T30" fmla="*/ 3 w 24"/>
                  <a:gd name="T31" fmla="*/ 12 h 21"/>
                  <a:gd name="T32" fmla="*/ 3 w 24"/>
                  <a:gd name="T33" fmla="*/ 7 h 21"/>
                  <a:gd name="T34" fmla="*/ 5 w 24"/>
                  <a:gd name="T35" fmla="*/ 4 h 21"/>
                  <a:gd name="T36" fmla="*/ 8 w 24"/>
                  <a:gd name="T37" fmla="*/ 3 h 21"/>
                  <a:gd name="T38" fmla="*/ 12 w 24"/>
                  <a:gd name="T39" fmla="*/ 4 h 21"/>
                  <a:gd name="T40" fmla="*/ 8 w 24"/>
                  <a:gd name="T41" fmla="*/ 15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21"/>
                  <a:gd name="T65" fmla="*/ 24 w 24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21">
                    <a:moveTo>
                      <a:pt x="6" y="1"/>
                    </a:moveTo>
                    <a:cubicBezTo>
                      <a:pt x="3" y="2"/>
                      <a:pt x="2" y="3"/>
                      <a:pt x="1" y="6"/>
                    </a:cubicBezTo>
                    <a:cubicBezTo>
                      <a:pt x="0" y="9"/>
                      <a:pt x="0" y="12"/>
                      <a:pt x="1" y="14"/>
                    </a:cubicBezTo>
                    <a:cubicBezTo>
                      <a:pt x="3" y="17"/>
                      <a:pt x="5" y="19"/>
                      <a:pt x="8" y="20"/>
                    </a:cubicBezTo>
                    <a:cubicBezTo>
                      <a:pt x="12" y="21"/>
                      <a:pt x="15" y="21"/>
                      <a:pt x="17" y="20"/>
                    </a:cubicBezTo>
                    <a:cubicBezTo>
                      <a:pt x="20" y="19"/>
                      <a:pt x="22" y="17"/>
                      <a:pt x="23" y="14"/>
                    </a:cubicBezTo>
                    <a:cubicBezTo>
                      <a:pt x="24" y="12"/>
                      <a:pt x="24" y="10"/>
                      <a:pt x="23" y="8"/>
                    </a:cubicBezTo>
                    <a:cubicBezTo>
                      <a:pt x="23" y="6"/>
                      <a:pt x="21" y="4"/>
                      <a:pt x="20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20" y="8"/>
                      <a:pt x="21" y="10"/>
                      <a:pt x="20" y="13"/>
                    </a:cubicBezTo>
                    <a:cubicBezTo>
                      <a:pt x="20" y="14"/>
                      <a:pt x="19" y="16"/>
                      <a:pt x="17" y="17"/>
                    </a:cubicBezTo>
                    <a:cubicBezTo>
                      <a:pt x="15" y="18"/>
                      <a:pt x="13" y="17"/>
                      <a:pt x="10" y="16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8" y="0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6" y="14"/>
                      <a:pt x="4" y="13"/>
                      <a:pt x="3" y="12"/>
                    </a:cubicBezTo>
                    <a:cubicBezTo>
                      <a:pt x="3" y="10"/>
                      <a:pt x="3" y="9"/>
                      <a:pt x="3" y="7"/>
                    </a:cubicBezTo>
                    <a:cubicBezTo>
                      <a:pt x="4" y="6"/>
                      <a:pt x="4" y="5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9" y="3"/>
                      <a:pt x="10" y="3"/>
                      <a:pt x="12" y="4"/>
                    </a:cubicBezTo>
                    <a:lnTo>
                      <a:pt x="8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0" name="Freeform 150"/>
              <p:cNvSpPr>
                <a:spLocks noChangeArrowheads="1"/>
              </p:cNvSpPr>
              <p:nvPr/>
            </p:nvSpPr>
            <p:spPr bwMode="auto">
              <a:xfrm>
                <a:off x="138113" y="1066800"/>
                <a:ext cx="90488" cy="82550"/>
              </a:xfrm>
              <a:custGeom>
                <a:avLst/>
                <a:gdLst>
                  <a:gd name="T0" fmla="*/ 11 w 24"/>
                  <a:gd name="T1" fmla="*/ 8 h 22"/>
                  <a:gd name="T2" fmla="*/ 9 w 24"/>
                  <a:gd name="T3" fmla="*/ 11 h 22"/>
                  <a:gd name="T4" fmla="*/ 5 w 24"/>
                  <a:gd name="T5" fmla="*/ 14 h 22"/>
                  <a:gd name="T6" fmla="*/ 3 w 24"/>
                  <a:gd name="T7" fmla="*/ 12 h 22"/>
                  <a:gd name="T8" fmla="*/ 4 w 24"/>
                  <a:gd name="T9" fmla="*/ 8 h 22"/>
                  <a:gd name="T10" fmla="*/ 9 w 24"/>
                  <a:gd name="T11" fmla="*/ 4 h 22"/>
                  <a:gd name="T12" fmla="*/ 9 w 24"/>
                  <a:gd name="T13" fmla="*/ 1 h 22"/>
                  <a:gd name="T14" fmla="*/ 1 w 24"/>
                  <a:gd name="T15" fmla="*/ 7 h 22"/>
                  <a:gd name="T16" fmla="*/ 1 w 24"/>
                  <a:gd name="T17" fmla="*/ 14 h 22"/>
                  <a:gd name="T18" fmla="*/ 4 w 24"/>
                  <a:gd name="T19" fmla="*/ 17 h 22"/>
                  <a:gd name="T20" fmla="*/ 9 w 24"/>
                  <a:gd name="T21" fmla="*/ 17 h 22"/>
                  <a:gd name="T22" fmla="*/ 12 w 24"/>
                  <a:gd name="T23" fmla="*/ 14 h 22"/>
                  <a:gd name="T24" fmla="*/ 14 w 24"/>
                  <a:gd name="T25" fmla="*/ 9 h 22"/>
                  <a:gd name="T26" fmla="*/ 19 w 24"/>
                  <a:gd name="T27" fmla="*/ 7 h 22"/>
                  <a:gd name="T28" fmla="*/ 21 w 24"/>
                  <a:gd name="T29" fmla="*/ 9 h 22"/>
                  <a:gd name="T30" fmla="*/ 21 w 24"/>
                  <a:gd name="T31" fmla="*/ 13 h 22"/>
                  <a:gd name="T32" fmla="*/ 14 w 24"/>
                  <a:gd name="T33" fmla="*/ 18 h 22"/>
                  <a:gd name="T34" fmla="*/ 14 w 24"/>
                  <a:gd name="T35" fmla="*/ 22 h 22"/>
                  <a:gd name="T36" fmla="*/ 23 w 24"/>
                  <a:gd name="T37" fmla="*/ 14 h 22"/>
                  <a:gd name="T38" fmla="*/ 24 w 24"/>
                  <a:gd name="T39" fmla="*/ 7 h 22"/>
                  <a:gd name="T40" fmla="*/ 20 w 24"/>
                  <a:gd name="T41" fmla="*/ 3 h 22"/>
                  <a:gd name="T42" fmla="*/ 11 w 24"/>
                  <a:gd name="T43" fmla="*/ 8 h 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4"/>
                  <a:gd name="T67" fmla="*/ 0 h 22"/>
                  <a:gd name="T68" fmla="*/ 24 w 24"/>
                  <a:gd name="T69" fmla="*/ 22 h 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4" h="22">
                    <a:moveTo>
                      <a:pt x="11" y="8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8" y="14"/>
                      <a:pt x="7" y="14"/>
                      <a:pt x="5" y="14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3" y="11"/>
                      <a:pt x="3" y="9"/>
                      <a:pt x="4" y="8"/>
                    </a:cubicBezTo>
                    <a:cubicBezTo>
                      <a:pt x="4" y="5"/>
                      <a:pt x="6" y="4"/>
                      <a:pt x="9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2" y="3"/>
                      <a:pt x="1" y="7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5"/>
                      <a:pt x="2" y="17"/>
                      <a:pt x="4" y="17"/>
                    </a:cubicBezTo>
                    <a:cubicBezTo>
                      <a:pt x="6" y="18"/>
                      <a:pt x="7" y="18"/>
                      <a:pt x="9" y="17"/>
                    </a:cubicBezTo>
                    <a:cubicBezTo>
                      <a:pt x="10" y="16"/>
                      <a:pt x="11" y="15"/>
                      <a:pt x="12" y="14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7" y="6"/>
                      <a:pt x="19" y="7"/>
                    </a:cubicBezTo>
                    <a:cubicBezTo>
                      <a:pt x="20" y="7"/>
                      <a:pt x="21" y="8"/>
                      <a:pt x="21" y="9"/>
                    </a:cubicBezTo>
                    <a:cubicBezTo>
                      <a:pt x="21" y="10"/>
                      <a:pt x="21" y="12"/>
                      <a:pt x="21" y="13"/>
                    </a:cubicBezTo>
                    <a:cubicBezTo>
                      <a:pt x="19" y="17"/>
                      <a:pt x="17" y="18"/>
                      <a:pt x="14" y="18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8" y="22"/>
                      <a:pt x="21" y="19"/>
                      <a:pt x="23" y="14"/>
                    </a:cubicBezTo>
                    <a:cubicBezTo>
                      <a:pt x="24" y="12"/>
                      <a:pt x="24" y="9"/>
                      <a:pt x="24" y="7"/>
                    </a:cubicBezTo>
                    <a:cubicBezTo>
                      <a:pt x="23" y="5"/>
                      <a:pt x="22" y="4"/>
                      <a:pt x="20" y="3"/>
                    </a:cubicBezTo>
                    <a:cubicBezTo>
                      <a:pt x="16" y="2"/>
                      <a:pt x="14" y="4"/>
                      <a:pt x="1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151"/>
              <p:cNvSpPr>
                <a:spLocks noChangeArrowheads="1"/>
              </p:cNvSpPr>
              <p:nvPr/>
            </p:nvSpPr>
            <p:spPr bwMode="auto">
              <a:xfrm>
                <a:off x="165100" y="995363"/>
                <a:ext cx="90488" cy="79375"/>
              </a:xfrm>
              <a:custGeom>
                <a:avLst/>
                <a:gdLst>
                  <a:gd name="T0" fmla="*/ 11 w 24"/>
                  <a:gd name="T1" fmla="*/ 7 h 21"/>
                  <a:gd name="T2" fmla="*/ 9 w 24"/>
                  <a:gd name="T3" fmla="*/ 11 h 21"/>
                  <a:gd name="T4" fmla="*/ 5 w 24"/>
                  <a:gd name="T5" fmla="*/ 13 h 21"/>
                  <a:gd name="T6" fmla="*/ 3 w 24"/>
                  <a:gd name="T7" fmla="*/ 11 h 21"/>
                  <a:gd name="T8" fmla="*/ 4 w 24"/>
                  <a:gd name="T9" fmla="*/ 7 h 21"/>
                  <a:gd name="T10" fmla="*/ 9 w 24"/>
                  <a:gd name="T11" fmla="*/ 3 h 21"/>
                  <a:gd name="T12" fmla="*/ 9 w 24"/>
                  <a:gd name="T13" fmla="*/ 0 h 21"/>
                  <a:gd name="T14" fmla="*/ 1 w 24"/>
                  <a:gd name="T15" fmla="*/ 6 h 21"/>
                  <a:gd name="T16" fmla="*/ 1 w 24"/>
                  <a:gd name="T17" fmla="*/ 13 h 21"/>
                  <a:gd name="T18" fmla="*/ 4 w 24"/>
                  <a:gd name="T19" fmla="*/ 16 h 21"/>
                  <a:gd name="T20" fmla="*/ 9 w 24"/>
                  <a:gd name="T21" fmla="*/ 16 h 21"/>
                  <a:gd name="T22" fmla="*/ 12 w 24"/>
                  <a:gd name="T23" fmla="*/ 13 h 21"/>
                  <a:gd name="T24" fmla="*/ 15 w 24"/>
                  <a:gd name="T25" fmla="*/ 9 h 21"/>
                  <a:gd name="T26" fmla="*/ 19 w 24"/>
                  <a:gd name="T27" fmla="*/ 6 h 21"/>
                  <a:gd name="T28" fmla="*/ 21 w 24"/>
                  <a:gd name="T29" fmla="*/ 8 h 21"/>
                  <a:gd name="T30" fmla="*/ 21 w 24"/>
                  <a:gd name="T31" fmla="*/ 12 h 21"/>
                  <a:gd name="T32" fmla="*/ 14 w 24"/>
                  <a:gd name="T33" fmla="*/ 17 h 21"/>
                  <a:gd name="T34" fmla="*/ 14 w 24"/>
                  <a:gd name="T35" fmla="*/ 21 h 21"/>
                  <a:gd name="T36" fmla="*/ 23 w 24"/>
                  <a:gd name="T37" fmla="*/ 14 h 21"/>
                  <a:gd name="T38" fmla="*/ 24 w 24"/>
                  <a:gd name="T39" fmla="*/ 7 h 21"/>
                  <a:gd name="T40" fmla="*/ 20 w 24"/>
                  <a:gd name="T41" fmla="*/ 3 h 21"/>
                  <a:gd name="T42" fmla="*/ 11 w 24"/>
                  <a:gd name="T43" fmla="*/ 7 h 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4"/>
                  <a:gd name="T67" fmla="*/ 0 h 21"/>
                  <a:gd name="T68" fmla="*/ 24 w 24"/>
                  <a:gd name="T69" fmla="*/ 21 h 2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4" h="21">
                    <a:moveTo>
                      <a:pt x="11" y="7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8" y="13"/>
                      <a:pt x="7" y="13"/>
                      <a:pt x="5" y="13"/>
                    </a:cubicBezTo>
                    <a:cubicBezTo>
                      <a:pt x="4" y="13"/>
                      <a:pt x="3" y="12"/>
                      <a:pt x="3" y="11"/>
                    </a:cubicBezTo>
                    <a:cubicBezTo>
                      <a:pt x="3" y="10"/>
                      <a:pt x="3" y="9"/>
                      <a:pt x="4" y="7"/>
                    </a:cubicBezTo>
                    <a:cubicBezTo>
                      <a:pt x="5" y="5"/>
                      <a:pt x="6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2" y="2"/>
                      <a:pt x="1" y="6"/>
                    </a:cubicBezTo>
                    <a:cubicBezTo>
                      <a:pt x="0" y="9"/>
                      <a:pt x="0" y="11"/>
                      <a:pt x="1" y="13"/>
                    </a:cubicBezTo>
                    <a:cubicBezTo>
                      <a:pt x="1" y="15"/>
                      <a:pt x="3" y="16"/>
                      <a:pt x="4" y="16"/>
                    </a:cubicBezTo>
                    <a:cubicBezTo>
                      <a:pt x="6" y="17"/>
                      <a:pt x="7" y="17"/>
                      <a:pt x="9" y="16"/>
                    </a:cubicBezTo>
                    <a:cubicBezTo>
                      <a:pt x="10" y="16"/>
                      <a:pt x="11" y="14"/>
                      <a:pt x="12" y="13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6"/>
                      <a:pt x="17" y="6"/>
                      <a:pt x="19" y="6"/>
                    </a:cubicBezTo>
                    <a:cubicBezTo>
                      <a:pt x="20" y="7"/>
                      <a:pt x="21" y="7"/>
                      <a:pt x="21" y="8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19" y="16"/>
                      <a:pt x="17" y="18"/>
                      <a:pt x="14" y="17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2" y="19"/>
                      <a:pt x="23" y="14"/>
                    </a:cubicBezTo>
                    <a:cubicBezTo>
                      <a:pt x="24" y="11"/>
                      <a:pt x="24" y="9"/>
                      <a:pt x="24" y="7"/>
                    </a:cubicBezTo>
                    <a:cubicBezTo>
                      <a:pt x="23" y="5"/>
                      <a:pt x="22" y="3"/>
                      <a:pt x="20" y="3"/>
                    </a:cubicBezTo>
                    <a:cubicBezTo>
                      <a:pt x="17" y="1"/>
                      <a:pt x="14" y="3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2" name="Freeform 152"/>
              <p:cNvSpPr>
                <a:spLocks noChangeArrowheads="1"/>
              </p:cNvSpPr>
              <p:nvPr/>
            </p:nvSpPr>
            <p:spPr bwMode="auto">
              <a:xfrm>
                <a:off x="1897063" y="4184650"/>
                <a:ext cx="15875" cy="101600"/>
              </a:xfrm>
              <a:custGeom>
                <a:avLst/>
                <a:gdLst>
                  <a:gd name="T0" fmla="*/ 0 w 10"/>
                  <a:gd name="T1" fmla="*/ 64 h 64"/>
                  <a:gd name="T2" fmla="*/ 8 w 10"/>
                  <a:gd name="T3" fmla="*/ 64 h 64"/>
                  <a:gd name="T4" fmla="*/ 10 w 10"/>
                  <a:gd name="T5" fmla="*/ 0 h 64"/>
                  <a:gd name="T6" fmla="*/ 3 w 10"/>
                  <a:gd name="T7" fmla="*/ 0 h 64"/>
                  <a:gd name="T8" fmla="*/ 0 w 10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64"/>
                  <a:gd name="T17" fmla="*/ 10 w 1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64">
                    <a:moveTo>
                      <a:pt x="0" y="64"/>
                    </a:moveTo>
                    <a:lnTo>
                      <a:pt x="8" y="64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153"/>
              <p:cNvSpPr>
                <a:spLocks noEditPoints="1" noChangeArrowheads="1"/>
              </p:cNvSpPr>
              <p:nvPr/>
            </p:nvSpPr>
            <p:spPr bwMode="auto">
              <a:xfrm>
                <a:off x="1924050" y="4211638"/>
                <a:ext cx="68263" cy="77788"/>
              </a:xfrm>
              <a:custGeom>
                <a:avLst/>
                <a:gdLst>
                  <a:gd name="T0" fmla="*/ 18 w 18"/>
                  <a:gd name="T1" fmla="*/ 9 h 21"/>
                  <a:gd name="T2" fmla="*/ 16 w 18"/>
                  <a:gd name="T3" fmla="*/ 2 h 21"/>
                  <a:gd name="T4" fmla="*/ 10 w 18"/>
                  <a:gd name="T5" fmla="*/ 0 h 21"/>
                  <a:gd name="T6" fmla="*/ 1 w 18"/>
                  <a:gd name="T7" fmla="*/ 5 h 21"/>
                  <a:gd name="T8" fmla="*/ 4 w 18"/>
                  <a:gd name="T9" fmla="*/ 6 h 21"/>
                  <a:gd name="T10" fmla="*/ 10 w 18"/>
                  <a:gd name="T11" fmla="*/ 3 h 21"/>
                  <a:gd name="T12" fmla="*/ 13 w 18"/>
                  <a:gd name="T13" fmla="*/ 3 h 21"/>
                  <a:gd name="T14" fmla="*/ 14 w 18"/>
                  <a:gd name="T15" fmla="*/ 5 h 21"/>
                  <a:gd name="T16" fmla="*/ 15 w 18"/>
                  <a:gd name="T17" fmla="*/ 8 h 21"/>
                  <a:gd name="T18" fmla="*/ 12 w 18"/>
                  <a:gd name="T19" fmla="*/ 8 h 21"/>
                  <a:gd name="T20" fmla="*/ 3 w 18"/>
                  <a:gd name="T21" fmla="*/ 10 h 21"/>
                  <a:gd name="T22" fmla="*/ 1 w 18"/>
                  <a:gd name="T23" fmla="*/ 15 h 21"/>
                  <a:gd name="T24" fmla="*/ 2 w 18"/>
                  <a:gd name="T25" fmla="*/ 19 h 21"/>
                  <a:gd name="T26" fmla="*/ 7 w 18"/>
                  <a:gd name="T27" fmla="*/ 21 h 21"/>
                  <a:gd name="T28" fmla="*/ 14 w 18"/>
                  <a:gd name="T29" fmla="*/ 17 h 21"/>
                  <a:gd name="T30" fmla="*/ 15 w 18"/>
                  <a:gd name="T31" fmla="*/ 21 h 21"/>
                  <a:gd name="T32" fmla="*/ 18 w 18"/>
                  <a:gd name="T33" fmla="*/ 21 h 21"/>
                  <a:gd name="T34" fmla="*/ 17 w 18"/>
                  <a:gd name="T35" fmla="*/ 17 h 21"/>
                  <a:gd name="T36" fmla="*/ 18 w 18"/>
                  <a:gd name="T37" fmla="*/ 9 h 21"/>
                  <a:gd name="T38" fmla="*/ 13 w 18"/>
                  <a:gd name="T39" fmla="*/ 17 h 21"/>
                  <a:gd name="T40" fmla="*/ 8 w 18"/>
                  <a:gd name="T41" fmla="*/ 19 h 21"/>
                  <a:gd name="T42" fmla="*/ 5 w 18"/>
                  <a:gd name="T43" fmla="*/ 18 h 21"/>
                  <a:gd name="T44" fmla="*/ 4 w 18"/>
                  <a:gd name="T45" fmla="*/ 15 h 21"/>
                  <a:gd name="T46" fmla="*/ 6 w 18"/>
                  <a:gd name="T47" fmla="*/ 12 h 21"/>
                  <a:gd name="T48" fmla="*/ 12 w 18"/>
                  <a:gd name="T49" fmla="*/ 11 h 21"/>
                  <a:gd name="T50" fmla="*/ 15 w 18"/>
                  <a:gd name="T51" fmla="*/ 11 h 21"/>
                  <a:gd name="T52" fmla="*/ 15 w 18"/>
                  <a:gd name="T53" fmla="*/ 12 h 21"/>
                  <a:gd name="T54" fmla="*/ 13 w 18"/>
                  <a:gd name="T55" fmla="*/ 17 h 2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"/>
                  <a:gd name="T85" fmla="*/ 0 h 21"/>
                  <a:gd name="T86" fmla="*/ 18 w 18"/>
                  <a:gd name="T87" fmla="*/ 21 h 2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" h="21">
                    <a:moveTo>
                      <a:pt x="18" y="9"/>
                    </a:moveTo>
                    <a:cubicBezTo>
                      <a:pt x="18" y="6"/>
                      <a:pt x="17" y="3"/>
                      <a:pt x="16" y="2"/>
                    </a:cubicBezTo>
                    <a:cubicBezTo>
                      <a:pt x="15" y="1"/>
                      <a:pt x="13" y="0"/>
                      <a:pt x="10" y="0"/>
                    </a:cubicBezTo>
                    <a:cubicBezTo>
                      <a:pt x="5" y="0"/>
                      <a:pt x="2" y="2"/>
                      <a:pt x="1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4"/>
                      <a:pt x="7" y="2"/>
                      <a:pt x="10" y="3"/>
                    </a:cubicBezTo>
                    <a:cubicBezTo>
                      <a:pt x="11" y="3"/>
                      <a:pt x="12" y="3"/>
                      <a:pt x="13" y="3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5" y="6"/>
                      <a:pt x="15" y="7"/>
                      <a:pt x="15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8" y="8"/>
                      <a:pt x="5" y="9"/>
                      <a:pt x="3" y="10"/>
                    </a:cubicBezTo>
                    <a:cubicBezTo>
                      <a:pt x="2" y="11"/>
                      <a:pt x="1" y="13"/>
                      <a:pt x="1" y="15"/>
                    </a:cubicBezTo>
                    <a:cubicBezTo>
                      <a:pt x="0" y="16"/>
                      <a:pt x="1" y="18"/>
                      <a:pt x="2" y="19"/>
                    </a:cubicBezTo>
                    <a:cubicBezTo>
                      <a:pt x="3" y="20"/>
                      <a:pt x="5" y="21"/>
                      <a:pt x="7" y="21"/>
                    </a:cubicBezTo>
                    <a:cubicBezTo>
                      <a:pt x="10" y="21"/>
                      <a:pt x="13" y="20"/>
                      <a:pt x="14" y="17"/>
                    </a:cubicBezTo>
                    <a:cubicBezTo>
                      <a:pt x="14" y="19"/>
                      <a:pt x="14" y="20"/>
                      <a:pt x="15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0"/>
                      <a:pt x="17" y="18"/>
                      <a:pt x="17" y="17"/>
                    </a:cubicBezTo>
                    <a:lnTo>
                      <a:pt x="18" y="9"/>
                    </a:lnTo>
                    <a:close/>
                    <a:moveTo>
                      <a:pt x="13" y="17"/>
                    </a:moveTo>
                    <a:cubicBezTo>
                      <a:pt x="11" y="18"/>
                      <a:pt x="10" y="19"/>
                      <a:pt x="8" y="19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4" y="17"/>
                      <a:pt x="4" y="16"/>
                      <a:pt x="4" y="15"/>
                    </a:cubicBezTo>
                    <a:cubicBezTo>
                      <a:pt x="4" y="13"/>
                      <a:pt x="5" y="12"/>
                      <a:pt x="6" y="12"/>
                    </a:cubicBezTo>
                    <a:cubicBezTo>
                      <a:pt x="7" y="11"/>
                      <a:pt x="9" y="10"/>
                      <a:pt x="12" y="11"/>
                    </a:cubicBezTo>
                    <a:cubicBezTo>
                      <a:pt x="12" y="11"/>
                      <a:pt x="13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5" y="14"/>
                      <a:pt x="14" y="16"/>
                      <a:pt x="1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4" name="Freeform 154"/>
              <p:cNvSpPr>
                <a:spLocks noChangeArrowheads="1"/>
              </p:cNvSpPr>
              <p:nvPr/>
            </p:nvSpPr>
            <p:spPr bwMode="auto">
              <a:xfrm>
                <a:off x="2014538" y="4214813"/>
                <a:ext cx="60325" cy="79375"/>
              </a:xfrm>
              <a:custGeom>
                <a:avLst/>
                <a:gdLst>
                  <a:gd name="T0" fmla="*/ 12 w 16"/>
                  <a:gd name="T1" fmla="*/ 12 h 21"/>
                  <a:gd name="T2" fmla="*/ 11 w 16"/>
                  <a:gd name="T3" fmla="*/ 15 h 21"/>
                  <a:gd name="T4" fmla="*/ 9 w 16"/>
                  <a:gd name="T5" fmla="*/ 18 h 21"/>
                  <a:gd name="T6" fmla="*/ 6 w 16"/>
                  <a:gd name="T7" fmla="*/ 18 h 21"/>
                  <a:gd name="T8" fmla="*/ 4 w 16"/>
                  <a:gd name="T9" fmla="*/ 17 h 21"/>
                  <a:gd name="T10" fmla="*/ 3 w 16"/>
                  <a:gd name="T11" fmla="*/ 13 h 21"/>
                  <a:gd name="T12" fmla="*/ 3 w 16"/>
                  <a:gd name="T13" fmla="*/ 0 h 21"/>
                  <a:gd name="T14" fmla="*/ 0 w 16"/>
                  <a:gd name="T15" fmla="*/ 0 h 21"/>
                  <a:gd name="T16" fmla="*/ 0 w 16"/>
                  <a:gd name="T17" fmla="*/ 13 h 21"/>
                  <a:gd name="T18" fmla="*/ 1 w 16"/>
                  <a:gd name="T19" fmla="*/ 19 h 21"/>
                  <a:gd name="T20" fmla="*/ 6 w 16"/>
                  <a:gd name="T21" fmla="*/ 21 h 21"/>
                  <a:gd name="T22" fmla="*/ 12 w 16"/>
                  <a:gd name="T23" fmla="*/ 17 h 21"/>
                  <a:gd name="T24" fmla="*/ 12 w 16"/>
                  <a:gd name="T25" fmla="*/ 21 h 21"/>
                  <a:gd name="T26" fmla="*/ 15 w 16"/>
                  <a:gd name="T27" fmla="*/ 21 h 21"/>
                  <a:gd name="T28" fmla="*/ 16 w 16"/>
                  <a:gd name="T29" fmla="*/ 1 h 21"/>
                  <a:gd name="T30" fmla="*/ 13 w 16"/>
                  <a:gd name="T31" fmla="*/ 1 h 21"/>
                  <a:gd name="T32" fmla="*/ 12 w 16"/>
                  <a:gd name="T33" fmla="*/ 12 h 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"/>
                  <a:gd name="T52" fmla="*/ 0 h 21"/>
                  <a:gd name="T53" fmla="*/ 16 w 16"/>
                  <a:gd name="T54" fmla="*/ 21 h 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" h="21">
                    <a:moveTo>
                      <a:pt x="12" y="12"/>
                    </a:moveTo>
                    <a:cubicBezTo>
                      <a:pt x="12" y="13"/>
                      <a:pt x="12" y="14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8" y="18"/>
                      <a:pt x="7" y="18"/>
                      <a:pt x="6" y="18"/>
                    </a:cubicBezTo>
                    <a:cubicBezTo>
                      <a:pt x="5" y="18"/>
                      <a:pt x="5" y="18"/>
                      <a:pt x="4" y="17"/>
                    </a:cubicBezTo>
                    <a:cubicBezTo>
                      <a:pt x="3" y="16"/>
                      <a:pt x="3" y="15"/>
                      <a:pt x="3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0" y="17"/>
                      <a:pt x="1" y="19"/>
                    </a:cubicBezTo>
                    <a:cubicBezTo>
                      <a:pt x="2" y="20"/>
                      <a:pt x="4" y="21"/>
                      <a:pt x="6" y="21"/>
                    </a:cubicBezTo>
                    <a:cubicBezTo>
                      <a:pt x="9" y="21"/>
                      <a:pt x="11" y="20"/>
                      <a:pt x="12" y="17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1"/>
                      <a:pt x="13" y="1"/>
                      <a:pt x="13" y="1"/>
                    </a:cubicBezTo>
                    <a:lnTo>
                      <a:pt x="1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55"/>
              <p:cNvSpPr>
                <a:spLocks noEditPoints="1" noChangeArrowheads="1"/>
              </p:cNvSpPr>
              <p:nvPr/>
            </p:nvSpPr>
            <p:spPr bwMode="auto">
              <a:xfrm>
                <a:off x="2085975" y="4206875"/>
                <a:ext cx="71438" cy="117475"/>
              </a:xfrm>
              <a:custGeom>
                <a:avLst/>
                <a:gdLst>
                  <a:gd name="T0" fmla="*/ 15 w 19"/>
                  <a:gd name="T1" fmla="*/ 21 h 31"/>
                  <a:gd name="T2" fmla="*/ 10 w 19"/>
                  <a:gd name="T3" fmla="*/ 20 h 31"/>
                  <a:gd name="T4" fmla="*/ 5 w 19"/>
                  <a:gd name="T5" fmla="*/ 19 h 31"/>
                  <a:gd name="T6" fmla="*/ 4 w 19"/>
                  <a:gd name="T7" fmla="*/ 18 h 31"/>
                  <a:gd name="T8" fmla="*/ 5 w 19"/>
                  <a:gd name="T9" fmla="*/ 16 h 31"/>
                  <a:gd name="T10" fmla="*/ 6 w 19"/>
                  <a:gd name="T11" fmla="*/ 16 h 31"/>
                  <a:gd name="T12" fmla="*/ 8 w 19"/>
                  <a:gd name="T13" fmla="*/ 16 h 31"/>
                  <a:gd name="T14" fmla="*/ 9 w 19"/>
                  <a:gd name="T15" fmla="*/ 16 h 31"/>
                  <a:gd name="T16" fmla="*/ 15 w 19"/>
                  <a:gd name="T17" fmla="*/ 15 h 31"/>
                  <a:gd name="T18" fmla="*/ 17 w 19"/>
                  <a:gd name="T19" fmla="*/ 10 h 31"/>
                  <a:gd name="T20" fmla="*/ 15 w 19"/>
                  <a:gd name="T21" fmla="*/ 5 h 31"/>
                  <a:gd name="T22" fmla="*/ 16 w 19"/>
                  <a:gd name="T23" fmla="*/ 3 h 31"/>
                  <a:gd name="T24" fmla="*/ 19 w 19"/>
                  <a:gd name="T25" fmla="*/ 3 h 31"/>
                  <a:gd name="T26" fmla="*/ 19 w 19"/>
                  <a:gd name="T27" fmla="*/ 1 h 31"/>
                  <a:gd name="T28" fmla="*/ 18 w 19"/>
                  <a:gd name="T29" fmla="*/ 0 h 31"/>
                  <a:gd name="T30" fmla="*/ 15 w 19"/>
                  <a:gd name="T31" fmla="*/ 1 h 31"/>
                  <a:gd name="T32" fmla="*/ 14 w 19"/>
                  <a:gd name="T33" fmla="*/ 4 h 31"/>
                  <a:gd name="T34" fmla="*/ 10 w 19"/>
                  <a:gd name="T35" fmla="*/ 3 h 31"/>
                  <a:gd name="T36" fmla="*/ 4 w 19"/>
                  <a:gd name="T37" fmla="*/ 4 h 31"/>
                  <a:gd name="T38" fmla="*/ 2 w 19"/>
                  <a:gd name="T39" fmla="*/ 9 h 31"/>
                  <a:gd name="T40" fmla="*/ 4 w 19"/>
                  <a:gd name="T41" fmla="*/ 15 h 31"/>
                  <a:gd name="T42" fmla="*/ 1 w 19"/>
                  <a:gd name="T43" fmla="*/ 18 h 31"/>
                  <a:gd name="T44" fmla="*/ 3 w 19"/>
                  <a:gd name="T45" fmla="*/ 21 h 31"/>
                  <a:gd name="T46" fmla="*/ 0 w 19"/>
                  <a:gd name="T47" fmla="*/ 25 h 31"/>
                  <a:gd name="T48" fmla="*/ 2 w 19"/>
                  <a:gd name="T49" fmla="*/ 29 h 31"/>
                  <a:gd name="T50" fmla="*/ 9 w 19"/>
                  <a:gd name="T51" fmla="*/ 31 h 31"/>
                  <a:gd name="T52" fmla="*/ 19 w 19"/>
                  <a:gd name="T53" fmla="*/ 25 h 31"/>
                  <a:gd name="T54" fmla="*/ 18 w 19"/>
                  <a:gd name="T55" fmla="*/ 22 h 31"/>
                  <a:gd name="T56" fmla="*/ 15 w 19"/>
                  <a:gd name="T57" fmla="*/ 21 h 31"/>
                  <a:gd name="T58" fmla="*/ 7 w 19"/>
                  <a:gd name="T59" fmla="*/ 6 h 31"/>
                  <a:gd name="T60" fmla="*/ 10 w 19"/>
                  <a:gd name="T61" fmla="*/ 5 h 31"/>
                  <a:gd name="T62" fmla="*/ 13 w 19"/>
                  <a:gd name="T63" fmla="*/ 7 h 31"/>
                  <a:gd name="T64" fmla="*/ 14 w 19"/>
                  <a:gd name="T65" fmla="*/ 10 h 31"/>
                  <a:gd name="T66" fmla="*/ 13 w 19"/>
                  <a:gd name="T67" fmla="*/ 13 h 31"/>
                  <a:gd name="T68" fmla="*/ 9 w 19"/>
                  <a:gd name="T69" fmla="*/ 14 h 31"/>
                  <a:gd name="T70" fmla="*/ 6 w 19"/>
                  <a:gd name="T71" fmla="*/ 13 h 31"/>
                  <a:gd name="T72" fmla="*/ 5 w 19"/>
                  <a:gd name="T73" fmla="*/ 9 h 31"/>
                  <a:gd name="T74" fmla="*/ 7 w 19"/>
                  <a:gd name="T75" fmla="*/ 6 h 31"/>
                  <a:gd name="T76" fmla="*/ 14 w 19"/>
                  <a:gd name="T77" fmla="*/ 28 h 31"/>
                  <a:gd name="T78" fmla="*/ 9 w 19"/>
                  <a:gd name="T79" fmla="*/ 28 h 31"/>
                  <a:gd name="T80" fmla="*/ 5 w 19"/>
                  <a:gd name="T81" fmla="*/ 27 h 31"/>
                  <a:gd name="T82" fmla="*/ 3 w 19"/>
                  <a:gd name="T83" fmla="*/ 25 h 31"/>
                  <a:gd name="T84" fmla="*/ 5 w 19"/>
                  <a:gd name="T85" fmla="*/ 22 h 31"/>
                  <a:gd name="T86" fmla="*/ 10 w 19"/>
                  <a:gd name="T87" fmla="*/ 23 h 31"/>
                  <a:gd name="T88" fmla="*/ 14 w 19"/>
                  <a:gd name="T89" fmla="*/ 23 h 31"/>
                  <a:gd name="T90" fmla="*/ 16 w 19"/>
                  <a:gd name="T91" fmla="*/ 24 h 31"/>
                  <a:gd name="T92" fmla="*/ 16 w 19"/>
                  <a:gd name="T93" fmla="*/ 25 h 31"/>
                  <a:gd name="T94" fmla="*/ 14 w 19"/>
                  <a:gd name="T95" fmla="*/ 28 h 3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9"/>
                  <a:gd name="T145" fmla="*/ 0 h 31"/>
                  <a:gd name="T146" fmla="*/ 19 w 19"/>
                  <a:gd name="T147" fmla="*/ 31 h 3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9" h="31">
                    <a:moveTo>
                      <a:pt x="15" y="21"/>
                    </a:moveTo>
                    <a:cubicBezTo>
                      <a:pt x="14" y="20"/>
                      <a:pt x="13" y="20"/>
                      <a:pt x="10" y="20"/>
                    </a:cubicBezTo>
                    <a:cubicBezTo>
                      <a:pt x="8" y="20"/>
                      <a:pt x="6" y="20"/>
                      <a:pt x="5" y="19"/>
                    </a:cubicBezTo>
                    <a:cubicBezTo>
                      <a:pt x="5" y="19"/>
                      <a:pt x="4" y="18"/>
                      <a:pt x="4" y="18"/>
                    </a:cubicBezTo>
                    <a:cubicBezTo>
                      <a:pt x="4" y="17"/>
                      <a:pt x="5" y="17"/>
                      <a:pt x="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1" y="16"/>
                      <a:pt x="13" y="16"/>
                      <a:pt x="15" y="15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8"/>
                      <a:pt x="16" y="7"/>
                      <a:pt x="15" y="5"/>
                    </a:cubicBezTo>
                    <a:cubicBezTo>
                      <a:pt x="15" y="4"/>
                      <a:pt x="16" y="4"/>
                      <a:pt x="16" y="3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5" y="1"/>
                    </a:cubicBezTo>
                    <a:cubicBezTo>
                      <a:pt x="14" y="2"/>
                      <a:pt x="14" y="2"/>
                      <a:pt x="14" y="4"/>
                    </a:cubicBezTo>
                    <a:cubicBezTo>
                      <a:pt x="13" y="3"/>
                      <a:pt x="11" y="3"/>
                      <a:pt x="10" y="3"/>
                    </a:cubicBezTo>
                    <a:cubicBezTo>
                      <a:pt x="8" y="3"/>
                      <a:pt x="6" y="3"/>
                      <a:pt x="4" y="4"/>
                    </a:cubicBezTo>
                    <a:cubicBezTo>
                      <a:pt x="3" y="6"/>
                      <a:pt x="2" y="7"/>
                      <a:pt x="2" y="9"/>
                    </a:cubicBezTo>
                    <a:cubicBezTo>
                      <a:pt x="2" y="11"/>
                      <a:pt x="3" y="13"/>
                      <a:pt x="4" y="15"/>
                    </a:cubicBezTo>
                    <a:cubicBezTo>
                      <a:pt x="2" y="15"/>
                      <a:pt x="1" y="16"/>
                      <a:pt x="1" y="18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2" y="29"/>
                    </a:cubicBezTo>
                    <a:cubicBezTo>
                      <a:pt x="3" y="30"/>
                      <a:pt x="6" y="31"/>
                      <a:pt x="9" y="31"/>
                    </a:cubicBezTo>
                    <a:cubicBezTo>
                      <a:pt x="16" y="31"/>
                      <a:pt x="19" y="29"/>
                      <a:pt x="19" y="25"/>
                    </a:cubicBezTo>
                    <a:cubicBezTo>
                      <a:pt x="19" y="24"/>
                      <a:pt x="19" y="23"/>
                      <a:pt x="18" y="22"/>
                    </a:cubicBezTo>
                    <a:cubicBezTo>
                      <a:pt x="17" y="21"/>
                      <a:pt x="16" y="21"/>
                      <a:pt x="15" y="21"/>
                    </a:cubicBezTo>
                    <a:close/>
                    <a:moveTo>
                      <a:pt x="7" y="6"/>
                    </a:moveTo>
                    <a:cubicBezTo>
                      <a:pt x="7" y="5"/>
                      <a:pt x="8" y="5"/>
                      <a:pt x="10" y="5"/>
                    </a:cubicBezTo>
                    <a:cubicBezTo>
                      <a:pt x="11" y="5"/>
                      <a:pt x="12" y="6"/>
                      <a:pt x="13" y="7"/>
                    </a:cubicBezTo>
                    <a:cubicBezTo>
                      <a:pt x="14" y="7"/>
                      <a:pt x="14" y="8"/>
                      <a:pt x="14" y="10"/>
                    </a:cubicBezTo>
                    <a:cubicBezTo>
                      <a:pt x="14" y="11"/>
                      <a:pt x="13" y="12"/>
                      <a:pt x="13" y="13"/>
                    </a:cubicBezTo>
                    <a:cubicBezTo>
                      <a:pt x="12" y="14"/>
                      <a:pt x="11" y="14"/>
                      <a:pt x="9" y="14"/>
                    </a:cubicBezTo>
                    <a:cubicBezTo>
                      <a:pt x="8" y="14"/>
                      <a:pt x="7" y="13"/>
                      <a:pt x="6" y="13"/>
                    </a:cubicBezTo>
                    <a:cubicBezTo>
                      <a:pt x="5" y="12"/>
                      <a:pt x="5" y="11"/>
                      <a:pt x="5" y="9"/>
                    </a:cubicBezTo>
                    <a:cubicBezTo>
                      <a:pt x="5" y="8"/>
                      <a:pt x="6" y="7"/>
                      <a:pt x="7" y="6"/>
                    </a:cubicBezTo>
                    <a:close/>
                    <a:moveTo>
                      <a:pt x="14" y="28"/>
                    </a:moveTo>
                    <a:cubicBezTo>
                      <a:pt x="12" y="28"/>
                      <a:pt x="11" y="28"/>
                      <a:pt x="9" y="28"/>
                    </a:cubicBezTo>
                    <a:cubicBezTo>
                      <a:pt x="7" y="28"/>
                      <a:pt x="6" y="28"/>
                      <a:pt x="5" y="27"/>
                    </a:cubicBezTo>
                    <a:cubicBezTo>
                      <a:pt x="4" y="27"/>
                      <a:pt x="3" y="26"/>
                      <a:pt x="3" y="25"/>
                    </a:cubicBezTo>
                    <a:cubicBezTo>
                      <a:pt x="3" y="24"/>
                      <a:pt x="4" y="23"/>
                      <a:pt x="5" y="22"/>
                    </a:cubicBezTo>
                    <a:cubicBezTo>
                      <a:pt x="6" y="22"/>
                      <a:pt x="8" y="23"/>
                      <a:pt x="10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4"/>
                    </a:cubicBezTo>
                    <a:cubicBezTo>
                      <a:pt x="16" y="24"/>
                      <a:pt x="16" y="25"/>
                      <a:pt x="16" y="25"/>
                    </a:cubicBezTo>
                    <a:cubicBezTo>
                      <a:pt x="16" y="27"/>
                      <a:pt x="15" y="27"/>
                      <a:pt x="1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Freeform 156"/>
              <p:cNvSpPr>
                <a:spLocks noChangeArrowheads="1"/>
              </p:cNvSpPr>
              <p:nvPr/>
            </p:nvSpPr>
            <p:spPr bwMode="auto">
              <a:xfrm>
                <a:off x="2168525" y="4195763"/>
                <a:ext cx="60325" cy="101600"/>
              </a:xfrm>
              <a:custGeom>
                <a:avLst/>
                <a:gdLst>
                  <a:gd name="T0" fmla="*/ 15 w 16"/>
                  <a:gd name="T1" fmla="*/ 9 h 27"/>
                  <a:gd name="T2" fmla="*/ 13 w 16"/>
                  <a:gd name="T3" fmla="*/ 7 h 27"/>
                  <a:gd name="T4" fmla="*/ 10 w 16"/>
                  <a:gd name="T5" fmla="*/ 7 h 27"/>
                  <a:gd name="T6" fmla="*/ 4 w 16"/>
                  <a:gd name="T7" fmla="*/ 11 h 27"/>
                  <a:gd name="T8" fmla="*/ 4 w 16"/>
                  <a:gd name="T9" fmla="*/ 0 h 27"/>
                  <a:gd name="T10" fmla="*/ 1 w 16"/>
                  <a:gd name="T11" fmla="*/ 0 h 27"/>
                  <a:gd name="T12" fmla="*/ 0 w 16"/>
                  <a:gd name="T13" fmla="*/ 27 h 27"/>
                  <a:gd name="T14" fmla="*/ 3 w 16"/>
                  <a:gd name="T15" fmla="*/ 27 h 27"/>
                  <a:gd name="T16" fmla="*/ 3 w 16"/>
                  <a:gd name="T17" fmla="*/ 16 h 27"/>
                  <a:gd name="T18" fmla="*/ 5 w 16"/>
                  <a:gd name="T19" fmla="*/ 11 h 27"/>
                  <a:gd name="T20" fmla="*/ 9 w 16"/>
                  <a:gd name="T21" fmla="*/ 9 h 27"/>
                  <a:gd name="T22" fmla="*/ 12 w 16"/>
                  <a:gd name="T23" fmla="*/ 10 h 27"/>
                  <a:gd name="T24" fmla="*/ 13 w 16"/>
                  <a:gd name="T25" fmla="*/ 12 h 27"/>
                  <a:gd name="T26" fmla="*/ 13 w 16"/>
                  <a:gd name="T27" fmla="*/ 15 h 27"/>
                  <a:gd name="T28" fmla="*/ 12 w 16"/>
                  <a:gd name="T29" fmla="*/ 27 h 27"/>
                  <a:gd name="T30" fmla="*/ 16 w 16"/>
                  <a:gd name="T31" fmla="*/ 27 h 27"/>
                  <a:gd name="T32" fmla="*/ 16 w 16"/>
                  <a:gd name="T33" fmla="*/ 15 h 27"/>
                  <a:gd name="T34" fmla="*/ 16 w 16"/>
                  <a:gd name="T35" fmla="*/ 12 h 27"/>
                  <a:gd name="T36" fmla="*/ 15 w 16"/>
                  <a:gd name="T37" fmla="*/ 9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"/>
                  <a:gd name="T58" fmla="*/ 0 h 27"/>
                  <a:gd name="T59" fmla="*/ 16 w 16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" h="27">
                    <a:moveTo>
                      <a:pt x="15" y="9"/>
                    </a:moveTo>
                    <a:cubicBezTo>
                      <a:pt x="14" y="9"/>
                      <a:pt x="14" y="8"/>
                      <a:pt x="13" y="7"/>
                    </a:cubicBezTo>
                    <a:cubicBezTo>
                      <a:pt x="12" y="7"/>
                      <a:pt x="11" y="7"/>
                      <a:pt x="10" y="7"/>
                    </a:cubicBezTo>
                    <a:cubicBezTo>
                      <a:pt x="7" y="6"/>
                      <a:pt x="5" y="8"/>
                      <a:pt x="4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4"/>
                      <a:pt x="4" y="12"/>
                      <a:pt x="5" y="11"/>
                    </a:cubicBezTo>
                    <a:cubicBezTo>
                      <a:pt x="6" y="10"/>
                      <a:pt x="8" y="9"/>
                      <a:pt x="9" y="9"/>
                    </a:cubicBezTo>
                    <a:cubicBezTo>
                      <a:pt x="10" y="9"/>
                      <a:pt x="11" y="9"/>
                      <a:pt x="12" y="10"/>
                    </a:cubicBezTo>
                    <a:cubicBezTo>
                      <a:pt x="12" y="11"/>
                      <a:pt x="13" y="11"/>
                      <a:pt x="13" y="12"/>
                    </a:cubicBezTo>
                    <a:cubicBezTo>
                      <a:pt x="13" y="13"/>
                      <a:pt x="13" y="14"/>
                      <a:pt x="13" y="15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3"/>
                      <a:pt x="16" y="12"/>
                      <a:pt x="16" y="12"/>
                    </a:cubicBezTo>
                    <a:cubicBezTo>
                      <a:pt x="16" y="11"/>
                      <a:pt x="15" y="10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7" name="Freeform 157"/>
              <p:cNvSpPr>
                <a:spLocks noChangeArrowheads="1"/>
              </p:cNvSpPr>
              <p:nvPr/>
            </p:nvSpPr>
            <p:spPr bwMode="auto">
              <a:xfrm>
                <a:off x="2239963" y="4203700"/>
                <a:ext cx="44450" cy="96838"/>
              </a:xfrm>
              <a:custGeom>
                <a:avLst/>
                <a:gdLst>
                  <a:gd name="T0" fmla="*/ 6 w 12"/>
                  <a:gd name="T1" fmla="*/ 21 h 26"/>
                  <a:gd name="T2" fmla="*/ 7 w 12"/>
                  <a:gd name="T3" fmla="*/ 8 h 26"/>
                  <a:gd name="T4" fmla="*/ 11 w 12"/>
                  <a:gd name="T5" fmla="*/ 8 h 26"/>
                  <a:gd name="T6" fmla="*/ 11 w 12"/>
                  <a:gd name="T7" fmla="*/ 6 h 26"/>
                  <a:gd name="T8" fmla="*/ 7 w 12"/>
                  <a:gd name="T9" fmla="*/ 6 h 26"/>
                  <a:gd name="T10" fmla="*/ 7 w 12"/>
                  <a:gd name="T11" fmla="*/ 0 h 26"/>
                  <a:gd name="T12" fmla="*/ 4 w 12"/>
                  <a:gd name="T13" fmla="*/ 1 h 26"/>
                  <a:gd name="T14" fmla="*/ 4 w 12"/>
                  <a:gd name="T15" fmla="*/ 6 h 26"/>
                  <a:gd name="T16" fmla="*/ 0 w 12"/>
                  <a:gd name="T17" fmla="*/ 6 h 26"/>
                  <a:gd name="T18" fmla="*/ 0 w 12"/>
                  <a:gd name="T19" fmla="*/ 8 h 26"/>
                  <a:gd name="T20" fmla="*/ 4 w 12"/>
                  <a:gd name="T21" fmla="*/ 8 h 26"/>
                  <a:gd name="T22" fmla="*/ 3 w 12"/>
                  <a:gd name="T23" fmla="*/ 20 h 26"/>
                  <a:gd name="T24" fmla="*/ 9 w 12"/>
                  <a:gd name="T25" fmla="*/ 26 h 26"/>
                  <a:gd name="T26" fmla="*/ 12 w 12"/>
                  <a:gd name="T27" fmla="*/ 26 h 26"/>
                  <a:gd name="T28" fmla="*/ 12 w 12"/>
                  <a:gd name="T29" fmla="*/ 24 h 26"/>
                  <a:gd name="T30" fmla="*/ 9 w 12"/>
                  <a:gd name="T31" fmla="*/ 24 h 26"/>
                  <a:gd name="T32" fmla="*/ 6 w 12"/>
                  <a:gd name="T33" fmla="*/ 21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"/>
                  <a:gd name="T52" fmla="*/ 0 h 26"/>
                  <a:gd name="T53" fmla="*/ 12 w 12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" h="26">
                    <a:moveTo>
                      <a:pt x="6" y="21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4"/>
                      <a:pt x="5" y="26"/>
                      <a:pt x="9" y="26"/>
                    </a:cubicBezTo>
                    <a:cubicBezTo>
                      <a:pt x="10" y="26"/>
                      <a:pt x="11" y="26"/>
                      <a:pt x="12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4"/>
                      <a:pt x="10" y="24"/>
                      <a:pt x="9" y="24"/>
                    </a:cubicBezTo>
                    <a:cubicBezTo>
                      <a:pt x="7" y="24"/>
                      <a:pt x="6" y="23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158"/>
              <p:cNvSpPr>
                <a:spLocks noEditPoints="1" noChangeArrowheads="1"/>
              </p:cNvSpPr>
              <p:nvPr/>
            </p:nvSpPr>
            <p:spPr bwMode="auto">
              <a:xfrm>
                <a:off x="2289175" y="4225925"/>
                <a:ext cx="66675" cy="79375"/>
              </a:xfrm>
              <a:custGeom>
                <a:avLst/>
                <a:gdLst>
                  <a:gd name="T0" fmla="*/ 16 w 18"/>
                  <a:gd name="T1" fmla="*/ 3 h 21"/>
                  <a:gd name="T2" fmla="*/ 10 w 18"/>
                  <a:gd name="T3" fmla="*/ 0 h 21"/>
                  <a:gd name="T4" fmla="*/ 3 w 18"/>
                  <a:gd name="T5" fmla="*/ 2 h 21"/>
                  <a:gd name="T6" fmla="*/ 0 w 18"/>
                  <a:gd name="T7" fmla="*/ 10 h 21"/>
                  <a:gd name="T8" fmla="*/ 2 w 18"/>
                  <a:gd name="T9" fmla="*/ 18 h 21"/>
                  <a:gd name="T10" fmla="*/ 9 w 18"/>
                  <a:gd name="T11" fmla="*/ 21 h 21"/>
                  <a:gd name="T12" fmla="*/ 14 w 18"/>
                  <a:gd name="T13" fmla="*/ 19 h 21"/>
                  <a:gd name="T14" fmla="*/ 18 w 18"/>
                  <a:gd name="T15" fmla="*/ 15 h 21"/>
                  <a:gd name="T16" fmla="*/ 15 w 18"/>
                  <a:gd name="T17" fmla="*/ 14 h 21"/>
                  <a:gd name="T18" fmla="*/ 9 w 18"/>
                  <a:gd name="T19" fmla="*/ 18 h 21"/>
                  <a:gd name="T20" fmla="*/ 5 w 18"/>
                  <a:gd name="T21" fmla="*/ 16 h 21"/>
                  <a:gd name="T22" fmla="*/ 4 w 18"/>
                  <a:gd name="T23" fmla="*/ 10 h 21"/>
                  <a:gd name="T24" fmla="*/ 18 w 18"/>
                  <a:gd name="T25" fmla="*/ 11 h 21"/>
                  <a:gd name="T26" fmla="*/ 16 w 18"/>
                  <a:gd name="T27" fmla="*/ 3 h 21"/>
                  <a:gd name="T28" fmla="*/ 4 w 18"/>
                  <a:gd name="T29" fmla="*/ 8 h 21"/>
                  <a:gd name="T30" fmla="*/ 6 w 18"/>
                  <a:gd name="T31" fmla="*/ 4 h 21"/>
                  <a:gd name="T32" fmla="*/ 10 w 18"/>
                  <a:gd name="T33" fmla="*/ 2 h 21"/>
                  <a:gd name="T34" fmla="*/ 13 w 18"/>
                  <a:gd name="T35" fmla="*/ 3 h 21"/>
                  <a:gd name="T36" fmla="*/ 14 w 18"/>
                  <a:gd name="T37" fmla="*/ 5 h 21"/>
                  <a:gd name="T38" fmla="*/ 15 w 18"/>
                  <a:gd name="T39" fmla="*/ 8 h 21"/>
                  <a:gd name="T40" fmla="*/ 4 w 18"/>
                  <a:gd name="T41" fmla="*/ 8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"/>
                  <a:gd name="T64" fmla="*/ 0 h 21"/>
                  <a:gd name="T65" fmla="*/ 18 w 18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" h="21">
                    <a:moveTo>
                      <a:pt x="16" y="3"/>
                    </a:moveTo>
                    <a:cubicBezTo>
                      <a:pt x="14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2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3"/>
                      <a:pt x="1" y="16"/>
                      <a:pt x="2" y="18"/>
                    </a:cubicBezTo>
                    <a:cubicBezTo>
                      <a:pt x="4" y="20"/>
                      <a:pt x="6" y="21"/>
                      <a:pt x="9" y="21"/>
                    </a:cubicBezTo>
                    <a:cubicBezTo>
                      <a:pt x="11" y="21"/>
                      <a:pt x="13" y="20"/>
                      <a:pt x="14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8" y="18"/>
                      <a:pt x="7" y="18"/>
                      <a:pt x="5" y="16"/>
                    </a:cubicBezTo>
                    <a:cubicBezTo>
                      <a:pt x="4" y="15"/>
                      <a:pt x="4" y="13"/>
                      <a:pt x="4" y="10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7"/>
                      <a:pt x="17" y="5"/>
                      <a:pt x="16" y="3"/>
                    </a:cubicBezTo>
                    <a:close/>
                    <a:moveTo>
                      <a:pt x="4" y="8"/>
                    </a:moveTo>
                    <a:cubicBezTo>
                      <a:pt x="4" y="6"/>
                      <a:pt x="5" y="5"/>
                      <a:pt x="6" y="4"/>
                    </a:cubicBezTo>
                    <a:cubicBezTo>
                      <a:pt x="7" y="3"/>
                      <a:pt x="8" y="2"/>
                      <a:pt x="10" y="2"/>
                    </a:cubicBezTo>
                    <a:cubicBezTo>
                      <a:pt x="11" y="2"/>
                      <a:pt x="12" y="3"/>
                      <a:pt x="13" y="3"/>
                    </a:cubicBezTo>
                    <a:cubicBezTo>
                      <a:pt x="13" y="4"/>
                      <a:pt x="14" y="5"/>
                      <a:pt x="14" y="5"/>
                    </a:cubicBezTo>
                    <a:cubicBezTo>
                      <a:pt x="15" y="6"/>
                      <a:pt x="15" y="7"/>
                      <a:pt x="15" y="8"/>
                    </a:cubicBez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159"/>
              <p:cNvSpPr>
                <a:spLocks noChangeArrowheads="1"/>
              </p:cNvSpPr>
              <p:nvPr/>
            </p:nvSpPr>
            <p:spPr bwMode="auto">
              <a:xfrm>
                <a:off x="2371725" y="4229100"/>
                <a:ext cx="41275" cy="76200"/>
              </a:xfrm>
              <a:custGeom>
                <a:avLst/>
                <a:gdLst>
                  <a:gd name="T0" fmla="*/ 10 w 11"/>
                  <a:gd name="T1" fmla="*/ 0 h 20"/>
                  <a:gd name="T2" fmla="*/ 7 w 11"/>
                  <a:gd name="T3" fmla="*/ 0 h 20"/>
                  <a:gd name="T4" fmla="*/ 4 w 11"/>
                  <a:gd name="T5" fmla="*/ 5 h 20"/>
                  <a:gd name="T6" fmla="*/ 4 w 11"/>
                  <a:gd name="T7" fmla="*/ 0 h 20"/>
                  <a:gd name="T8" fmla="*/ 1 w 11"/>
                  <a:gd name="T9" fmla="*/ 0 h 20"/>
                  <a:gd name="T10" fmla="*/ 0 w 11"/>
                  <a:gd name="T11" fmla="*/ 20 h 20"/>
                  <a:gd name="T12" fmla="*/ 3 w 11"/>
                  <a:gd name="T13" fmla="*/ 20 h 20"/>
                  <a:gd name="T14" fmla="*/ 4 w 11"/>
                  <a:gd name="T15" fmla="*/ 9 h 20"/>
                  <a:gd name="T16" fmla="*/ 6 w 11"/>
                  <a:gd name="T17" fmla="*/ 4 h 20"/>
                  <a:gd name="T18" fmla="*/ 10 w 11"/>
                  <a:gd name="T19" fmla="*/ 3 h 20"/>
                  <a:gd name="T20" fmla="*/ 11 w 11"/>
                  <a:gd name="T21" fmla="*/ 3 h 20"/>
                  <a:gd name="T22" fmla="*/ 11 w 11"/>
                  <a:gd name="T23" fmla="*/ 0 h 20"/>
                  <a:gd name="T24" fmla="*/ 10 w 11"/>
                  <a:gd name="T25" fmla="*/ 0 h 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"/>
                  <a:gd name="T40" fmla="*/ 0 h 20"/>
                  <a:gd name="T41" fmla="*/ 11 w 11"/>
                  <a:gd name="T42" fmla="*/ 20 h 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" h="20">
                    <a:moveTo>
                      <a:pt x="10" y="0"/>
                    </a:moveTo>
                    <a:cubicBezTo>
                      <a:pt x="9" y="0"/>
                      <a:pt x="8" y="0"/>
                      <a:pt x="7" y="0"/>
                    </a:cubicBezTo>
                    <a:cubicBezTo>
                      <a:pt x="6" y="1"/>
                      <a:pt x="5" y="2"/>
                      <a:pt x="4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5" y="6"/>
                      <a:pt x="6" y="4"/>
                    </a:cubicBezTo>
                    <a:cubicBezTo>
                      <a:pt x="7" y="3"/>
                      <a:pt x="8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0" name="Freeform 160"/>
              <p:cNvSpPr>
                <a:spLocks noChangeArrowheads="1"/>
              </p:cNvSpPr>
              <p:nvPr/>
            </p:nvSpPr>
            <p:spPr bwMode="auto">
              <a:xfrm>
                <a:off x="503238" y="1081088"/>
                <a:ext cx="79375" cy="169863"/>
              </a:xfrm>
              <a:custGeom>
                <a:avLst/>
                <a:gdLst>
                  <a:gd name="T0" fmla="*/ 11 w 21"/>
                  <a:gd name="T1" fmla="*/ 35 h 45"/>
                  <a:gd name="T2" fmla="*/ 11 w 21"/>
                  <a:gd name="T3" fmla="*/ 14 h 45"/>
                  <a:gd name="T4" fmla="*/ 19 w 21"/>
                  <a:gd name="T5" fmla="*/ 13 h 45"/>
                  <a:gd name="T6" fmla="*/ 18 w 21"/>
                  <a:gd name="T7" fmla="*/ 9 h 45"/>
                  <a:gd name="T8" fmla="*/ 11 w 21"/>
                  <a:gd name="T9" fmla="*/ 9 h 45"/>
                  <a:gd name="T10" fmla="*/ 11 w 21"/>
                  <a:gd name="T11" fmla="*/ 0 h 45"/>
                  <a:gd name="T12" fmla="*/ 6 w 21"/>
                  <a:gd name="T13" fmla="*/ 1 h 45"/>
                  <a:gd name="T14" fmla="*/ 6 w 21"/>
                  <a:gd name="T15" fmla="*/ 9 h 45"/>
                  <a:gd name="T16" fmla="*/ 0 w 21"/>
                  <a:gd name="T17" fmla="*/ 10 h 45"/>
                  <a:gd name="T18" fmla="*/ 0 w 21"/>
                  <a:gd name="T19" fmla="*/ 14 h 45"/>
                  <a:gd name="T20" fmla="*/ 6 w 21"/>
                  <a:gd name="T21" fmla="*/ 14 h 45"/>
                  <a:gd name="T22" fmla="*/ 6 w 21"/>
                  <a:gd name="T23" fmla="*/ 34 h 45"/>
                  <a:gd name="T24" fmla="*/ 16 w 21"/>
                  <a:gd name="T25" fmla="*/ 44 h 45"/>
                  <a:gd name="T26" fmla="*/ 21 w 21"/>
                  <a:gd name="T27" fmla="*/ 44 h 45"/>
                  <a:gd name="T28" fmla="*/ 21 w 21"/>
                  <a:gd name="T29" fmla="*/ 40 h 45"/>
                  <a:gd name="T30" fmla="*/ 17 w 21"/>
                  <a:gd name="T31" fmla="*/ 40 h 45"/>
                  <a:gd name="T32" fmla="*/ 11 w 21"/>
                  <a:gd name="T33" fmla="*/ 35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45"/>
                  <a:gd name="T53" fmla="*/ 21 w 21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45">
                    <a:moveTo>
                      <a:pt x="11" y="35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41"/>
                      <a:pt x="10" y="45"/>
                      <a:pt x="16" y="44"/>
                    </a:cubicBezTo>
                    <a:cubicBezTo>
                      <a:pt x="18" y="44"/>
                      <a:pt x="19" y="44"/>
                      <a:pt x="21" y="44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19" y="40"/>
                      <a:pt x="18" y="40"/>
                      <a:pt x="17" y="40"/>
                    </a:cubicBezTo>
                    <a:cubicBezTo>
                      <a:pt x="13" y="40"/>
                      <a:pt x="11" y="39"/>
                      <a:pt x="1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61"/>
              <p:cNvSpPr>
                <a:spLocks noChangeArrowheads="1"/>
              </p:cNvSpPr>
              <p:nvPr/>
            </p:nvSpPr>
            <p:spPr bwMode="auto">
              <a:xfrm>
                <a:off x="601663" y="1111250"/>
                <a:ext cx="63500" cy="131763"/>
              </a:xfrm>
              <a:custGeom>
                <a:avLst/>
                <a:gdLst>
                  <a:gd name="T0" fmla="*/ 10 w 17"/>
                  <a:gd name="T1" fmla="*/ 2 h 35"/>
                  <a:gd name="T2" fmla="*/ 5 w 17"/>
                  <a:gd name="T3" fmla="*/ 9 h 35"/>
                  <a:gd name="T4" fmla="*/ 5 w 17"/>
                  <a:gd name="T5" fmla="*/ 1 h 35"/>
                  <a:gd name="T6" fmla="*/ 0 w 17"/>
                  <a:gd name="T7" fmla="*/ 1 h 35"/>
                  <a:gd name="T8" fmla="*/ 1 w 17"/>
                  <a:gd name="T9" fmla="*/ 35 h 35"/>
                  <a:gd name="T10" fmla="*/ 6 w 17"/>
                  <a:gd name="T11" fmla="*/ 35 h 35"/>
                  <a:gd name="T12" fmla="*/ 6 w 17"/>
                  <a:gd name="T13" fmla="*/ 17 h 35"/>
                  <a:gd name="T14" fmla="*/ 9 w 17"/>
                  <a:gd name="T15" fmla="*/ 8 h 35"/>
                  <a:gd name="T16" fmla="*/ 16 w 17"/>
                  <a:gd name="T17" fmla="*/ 5 h 35"/>
                  <a:gd name="T18" fmla="*/ 17 w 17"/>
                  <a:gd name="T19" fmla="*/ 5 h 35"/>
                  <a:gd name="T20" fmla="*/ 17 w 17"/>
                  <a:gd name="T21" fmla="*/ 0 h 35"/>
                  <a:gd name="T22" fmla="*/ 15 w 17"/>
                  <a:gd name="T23" fmla="*/ 0 h 35"/>
                  <a:gd name="T24" fmla="*/ 10 w 17"/>
                  <a:gd name="T25" fmla="*/ 2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"/>
                  <a:gd name="T40" fmla="*/ 0 h 35"/>
                  <a:gd name="T41" fmla="*/ 17 w 17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" h="35">
                    <a:moveTo>
                      <a:pt x="10" y="2"/>
                    </a:moveTo>
                    <a:cubicBezTo>
                      <a:pt x="8" y="3"/>
                      <a:pt x="7" y="5"/>
                      <a:pt x="5" y="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4"/>
                      <a:pt x="7" y="11"/>
                      <a:pt x="9" y="8"/>
                    </a:cubicBezTo>
                    <a:cubicBezTo>
                      <a:pt x="11" y="6"/>
                      <a:pt x="13" y="5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2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Freeform 162"/>
              <p:cNvSpPr>
                <a:spLocks noEditPoints="1" noChangeArrowheads="1"/>
              </p:cNvSpPr>
              <p:nvPr/>
            </p:nvSpPr>
            <p:spPr bwMode="auto">
              <a:xfrm>
                <a:off x="676275" y="1108075"/>
                <a:ext cx="115888" cy="138113"/>
              </a:xfrm>
              <a:custGeom>
                <a:avLst/>
                <a:gdLst>
                  <a:gd name="T0" fmla="*/ 29 w 31"/>
                  <a:gd name="T1" fmla="*/ 14 h 37"/>
                  <a:gd name="T2" fmla="*/ 26 w 31"/>
                  <a:gd name="T3" fmla="*/ 3 h 37"/>
                  <a:gd name="T4" fmla="*/ 16 w 31"/>
                  <a:gd name="T5" fmla="*/ 0 h 37"/>
                  <a:gd name="T6" fmla="*/ 1 w 31"/>
                  <a:gd name="T7" fmla="*/ 10 h 37"/>
                  <a:gd name="T8" fmla="*/ 6 w 31"/>
                  <a:gd name="T9" fmla="*/ 11 h 37"/>
                  <a:gd name="T10" fmla="*/ 15 w 31"/>
                  <a:gd name="T11" fmla="*/ 5 h 37"/>
                  <a:gd name="T12" fmla="*/ 21 w 31"/>
                  <a:gd name="T13" fmla="*/ 6 h 37"/>
                  <a:gd name="T14" fmla="*/ 24 w 31"/>
                  <a:gd name="T15" fmla="*/ 8 h 37"/>
                  <a:gd name="T16" fmla="*/ 24 w 31"/>
                  <a:gd name="T17" fmla="*/ 14 h 37"/>
                  <a:gd name="T18" fmla="*/ 20 w 31"/>
                  <a:gd name="T19" fmla="*/ 14 h 37"/>
                  <a:gd name="T20" fmla="*/ 5 w 31"/>
                  <a:gd name="T21" fmla="*/ 18 h 37"/>
                  <a:gd name="T22" fmla="*/ 1 w 31"/>
                  <a:gd name="T23" fmla="*/ 27 h 37"/>
                  <a:gd name="T24" fmla="*/ 4 w 31"/>
                  <a:gd name="T25" fmla="*/ 34 h 37"/>
                  <a:gd name="T26" fmla="*/ 13 w 31"/>
                  <a:gd name="T27" fmla="*/ 37 h 37"/>
                  <a:gd name="T28" fmla="*/ 25 w 31"/>
                  <a:gd name="T29" fmla="*/ 29 h 37"/>
                  <a:gd name="T30" fmla="*/ 25 w 31"/>
                  <a:gd name="T31" fmla="*/ 36 h 37"/>
                  <a:gd name="T32" fmla="*/ 31 w 31"/>
                  <a:gd name="T33" fmla="*/ 35 h 37"/>
                  <a:gd name="T34" fmla="*/ 30 w 31"/>
                  <a:gd name="T35" fmla="*/ 29 h 37"/>
                  <a:gd name="T36" fmla="*/ 29 w 31"/>
                  <a:gd name="T37" fmla="*/ 14 h 37"/>
                  <a:gd name="T38" fmla="*/ 22 w 31"/>
                  <a:gd name="T39" fmla="*/ 29 h 37"/>
                  <a:gd name="T40" fmla="*/ 14 w 31"/>
                  <a:gd name="T41" fmla="*/ 33 h 37"/>
                  <a:gd name="T42" fmla="*/ 8 w 31"/>
                  <a:gd name="T43" fmla="*/ 31 h 37"/>
                  <a:gd name="T44" fmla="*/ 6 w 31"/>
                  <a:gd name="T45" fmla="*/ 27 h 37"/>
                  <a:gd name="T46" fmla="*/ 10 w 31"/>
                  <a:gd name="T47" fmla="*/ 21 h 37"/>
                  <a:gd name="T48" fmla="*/ 19 w 31"/>
                  <a:gd name="T49" fmla="*/ 18 h 37"/>
                  <a:gd name="T50" fmla="*/ 24 w 31"/>
                  <a:gd name="T51" fmla="*/ 18 h 37"/>
                  <a:gd name="T52" fmla="*/ 24 w 31"/>
                  <a:gd name="T53" fmla="*/ 21 h 37"/>
                  <a:gd name="T54" fmla="*/ 22 w 31"/>
                  <a:gd name="T55" fmla="*/ 29 h 3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37"/>
                  <a:gd name="T86" fmla="*/ 31 w 31"/>
                  <a:gd name="T87" fmla="*/ 37 h 3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37">
                    <a:moveTo>
                      <a:pt x="29" y="14"/>
                    </a:moveTo>
                    <a:cubicBezTo>
                      <a:pt x="29" y="9"/>
                      <a:pt x="28" y="5"/>
                      <a:pt x="26" y="3"/>
                    </a:cubicBezTo>
                    <a:cubicBezTo>
                      <a:pt x="24" y="1"/>
                      <a:pt x="21" y="0"/>
                      <a:pt x="16" y="0"/>
                    </a:cubicBezTo>
                    <a:cubicBezTo>
                      <a:pt x="7" y="1"/>
                      <a:pt x="2" y="4"/>
                      <a:pt x="1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7"/>
                      <a:pt x="10" y="5"/>
                      <a:pt x="15" y="5"/>
                    </a:cubicBezTo>
                    <a:cubicBezTo>
                      <a:pt x="18" y="5"/>
                      <a:pt x="19" y="5"/>
                      <a:pt x="21" y="6"/>
                    </a:cubicBezTo>
                    <a:cubicBezTo>
                      <a:pt x="22" y="6"/>
                      <a:pt x="23" y="7"/>
                      <a:pt x="24" y="8"/>
                    </a:cubicBezTo>
                    <a:cubicBezTo>
                      <a:pt x="24" y="10"/>
                      <a:pt x="24" y="12"/>
                      <a:pt x="24" y="14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13" y="14"/>
                      <a:pt x="8" y="16"/>
                      <a:pt x="5" y="18"/>
                    </a:cubicBezTo>
                    <a:cubicBezTo>
                      <a:pt x="2" y="20"/>
                      <a:pt x="0" y="23"/>
                      <a:pt x="1" y="27"/>
                    </a:cubicBezTo>
                    <a:cubicBezTo>
                      <a:pt x="1" y="29"/>
                      <a:pt x="2" y="32"/>
                      <a:pt x="4" y="34"/>
                    </a:cubicBezTo>
                    <a:cubicBezTo>
                      <a:pt x="6" y="36"/>
                      <a:pt x="9" y="37"/>
                      <a:pt x="13" y="37"/>
                    </a:cubicBezTo>
                    <a:cubicBezTo>
                      <a:pt x="18" y="37"/>
                      <a:pt x="22" y="34"/>
                      <a:pt x="25" y="29"/>
                    </a:cubicBezTo>
                    <a:cubicBezTo>
                      <a:pt x="25" y="32"/>
                      <a:pt x="25" y="34"/>
                      <a:pt x="25" y="36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0" y="33"/>
                      <a:pt x="30" y="31"/>
                      <a:pt x="30" y="29"/>
                    </a:cubicBezTo>
                    <a:lnTo>
                      <a:pt x="29" y="14"/>
                    </a:lnTo>
                    <a:close/>
                    <a:moveTo>
                      <a:pt x="22" y="29"/>
                    </a:moveTo>
                    <a:cubicBezTo>
                      <a:pt x="19" y="31"/>
                      <a:pt x="17" y="33"/>
                      <a:pt x="14" y="33"/>
                    </a:cubicBezTo>
                    <a:cubicBezTo>
                      <a:pt x="11" y="33"/>
                      <a:pt x="9" y="32"/>
                      <a:pt x="8" y="31"/>
                    </a:cubicBezTo>
                    <a:cubicBezTo>
                      <a:pt x="7" y="30"/>
                      <a:pt x="6" y="28"/>
                      <a:pt x="6" y="27"/>
                    </a:cubicBezTo>
                    <a:cubicBezTo>
                      <a:pt x="6" y="24"/>
                      <a:pt x="7" y="22"/>
                      <a:pt x="10" y="21"/>
                    </a:cubicBezTo>
                    <a:cubicBezTo>
                      <a:pt x="12" y="19"/>
                      <a:pt x="15" y="18"/>
                      <a:pt x="19" y="18"/>
                    </a:cubicBezTo>
                    <a:cubicBezTo>
                      <a:pt x="21" y="18"/>
                      <a:pt x="22" y="18"/>
                      <a:pt x="24" y="18"/>
                    </a:cubicBezTo>
                    <a:cubicBezTo>
                      <a:pt x="24" y="19"/>
                      <a:pt x="24" y="20"/>
                      <a:pt x="24" y="21"/>
                    </a:cubicBezTo>
                    <a:cubicBezTo>
                      <a:pt x="25" y="24"/>
                      <a:pt x="24" y="27"/>
                      <a:pt x="2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3" name="Freeform 163"/>
              <p:cNvSpPr>
                <a:spLocks noEditPoints="1" noChangeArrowheads="1"/>
              </p:cNvSpPr>
              <p:nvPr/>
            </p:nvSpPr>
            <p:spPr bwMode="auto">
              <a:xfrm>
                <a:off x="814388" y="1062038"/>
                <a:ext cx="114300" cy="180975"/>
              </a:xfrm>
              <a:custGeom>
                <a:avLst/>
                <a:gdLst>
                  <a:gd name="T0" fmla="*/ 24 w 30"/>
                  <a:gd name="T1" fmla="*/ 17 h 48"/>
                  <a:gd name="T2" fmla="*/ 14 w 30"/>
                  <a:gd name="T3" fmla="*/ 12 h 48"/>
                  <a:gd name="T4" fmla="*/ 4 w 30"/>
                  <a:gd name="T5" fmla="*/ 17 h 48"/>
                  <a:gd name="T6" fmla="*/ 0 w 30"/>
                  <a:gd name="T7" fmla="*/ 30 h 48"/>
                  <a:gd name="T8" fmla="*/ 5 w 30"/>
                  <a:gd name="T9" fmla="*/ 43 h 48"/>
                  <a:gd name="T10" fmla="*/ 15 w 30"/>
                  <a:gd name="T11" fmla="*/ 48 h 48"/>
                  <a:gd name="T12" fmla="*/ 25 w 30"/>
                  <a:gd name="T13" fmla="*/ 41 h 48"/>
                  <a:gd name="T14" fmla="*/ 25 w 30"/>
                  <a:gd name="T15" fmla="*/ 47 h 48"/>
                  <a:gd name="T16" fmla="*/ 30 w 30"/>
                  <a:gd name="T17" fmla="*/ 47 h 48"/>
                  <a:gd name="T18" fmla="*/ 29 w 30"/>
                  <a:gd name="T19" fmla="*/ 0 h 48"/>
                  <a:gd name="T20" fmla="*/ 24 w 30"/>
                  <a:gd name="T21" fmla="*/ 1 h 48"/>
                  <a:gd name="T22" fmla="*/ 24 w 30"/>
                  <a:gd name="T23" fmla="*/ 17 h 48"/>
                  <a:gd name="T24" fmla="*/ 25 w 30"/>
                  <a:gd name="T25" fmla="*/ 33 h 48"/>
                  <a:gd name="T26" fmla="*/ 22 w 30"/>
                  <a:gd name="T27" fmla="*/ 40 h 48"/>
                  <a:gd name="T28" fmla="*/ 15 w 30"/>
                  <a:gd name="T29" fmla="*/ 44 h 48"/>
                  <a:gd name="T30" fmla="*/ 9 w 30"/>
                  <a:gd name="T31" fmla="*/ 40 h 48"/>
                  <a:gd name="T32" fmla="*/ 6 w 30"/>
                  <a:gd name="T33" fmla="*/ 30 h 48"/>
                  <a:gd name="T34" fmla="*/ 9 w 30"/>
                  <a:gd name="T35" fmla="*/ 20 h 48"/>
                  <a:gd name="T36" fmla="*/ 15 w 30"/>
                  <a:gd name="T37" fmla="*/ 16 h 48"/>
                  <a:gd name="T38" fmla="*/ 22 w 30"/>
                  <a:gd name="T39" fmla="*/ 19 h 48"/>
                  <a:gd name="T40" fmla="*/ 24 w 30"/>
                  <a:gd name="T41" fmla="*/ 26 h 48"/>
                  <a:gd name="T42" fmla="*/ 25 w 30"/>
                  <a:gd name="T43" fmla="*/ 33 h 4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48"/>
                  <a:gd name="T68" fmla="*/ 30 w 30"/>
                  <a:gd name="T69" fmla="*/ 48 h 4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48">
                    <a:moveTo>
                      <a:pt x="24" y="17"/>
                    </a:moveTo>
                    <a:cubicBezTo>
                      <a:pt x="22" y="14"/>
                      <a:pt x="18" y="12"/>
                      <a:pt x="14" y="12"/>
                    </a:cubicBezTo>
                    <a:cubicBezTo>
                      <a:pt x="10" y="12"/>
                      <a:pt x="7" y="14"/>
                      <a:pt x="4" y="17"/>
                    </a:cubicBezTo>
                    <a:cubicBezTo>
                      <a:pt x="2" y="21"/>
                      <a:pt x="0" y="25"/>
                      <a:pt x="0" y="30"/>
                    </a:cubicBezTo>
                    <a:cubicBezTo>
                      <a:pt x="1" y="36"/>
                      <a:pt x="2" y="40"/>
                      <a:pt x="5" y="43"/>
                    </a:cubicBezTo>
                    <a:cubicBezTo>
                      <a:pt x="7" y="46"/>
                      <a:pt x="11" y="48"/>
                      <a:pt x="15" y="48"/>
                    </a:cubicBezTo>
                    <a:cubicBezTo>
                      <a:pt x="19" y="48"/>
                      <a:pt x="23" y="46"/>
                      <a:pt x="25" y="41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4" y="1"/>
                      <a:pt x="24" y="1"/>
                      <a:pt x="24" y="1"/>
                    </a:cubicBezTo>
                    <a:lnTo>
                      <a:pt x="24" y="17"/>
                    </a:lnTo>
                    <a:close/>
                    <a:moveTo>
                      <a:pt x="25" y="33"/>
                    </a:moveTo>
                    <a:cubicBezTo>
                      <a:pt x="25" y="36"/>
                      <a:pt x="24" y="38"/>
                      <a:pt x="22" y="40"/>
                    </a:cubicBezTo>
                    <a:cubicBezTo>
                      <a:pt x="20" y="42"/>
                      <a:pt x="18" y="43"/>
                      <a:pt x="15" y="44"/>
                    </a:cubicBezTo>
                    <a:cubicBezTo>
                      <a:pt x="13" y="44"/>
                      <a:pt x="10" y="42"/>
                      <a:pt x="9" y="40"/>
                    </a:cubicBezTo>
                    <a:cubicBezTo>
                      <a:pt x="7" y="38"/>
                      <a:pt x="6" y="34"/>
                      <a:pt x="6" y="30"/>
                    </a:cubicBezTo>
                    <a:cubicBezTo>
                      <a:pt x="6" y="25"/>
                      <a:pt x="7" y="22"/>
                      <a:pt x="9" y="20"/>
                    </a:cubicBezTo>
                    <a:cubicBezTo>
                      <a:pt x="10" y="17"/>
                      <a:pt x="12" y="16"/>
                      <a:pt x="15" y="16"/>
                    </a:cubicBezTo>
                    <a:cubicBezTo>
                      <a:pt x="18" y="16"/>
                      <a:pt x="20" y="17"/>
                      <a:pt x="22" y="19"/>
                    </a:cubicBezTo>
                    <a:cubicBezTo>
                      <a:pt x="23" y="20"/>
                      <a:pt x="24" y="23"/>
                      <a:pt x="24" y="26"/>
                    </a:cubicBezTo>
                    <a:lnTo>
                      <a:pt x="2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64"/>
              <p:cNvSpPr>
                <a:spLocks noEditPoints="1" noChangeArrowheads="1"/>
              </p:cNvSpPr>
              <p:nvPr/>
            </p:nvSpPr>
            <p:spPr bwMode="auto">
              <a:xfrm>
                <a:off x="957263" y="1103313"/>
                <a:ext cx="117475" cy="136525"/>
              </a:xfrm>
              <a:custGeom>
                <a:avLst/>
                <a:gdLst>
                  <a:gd name="T0" fmla="*/ 16 w 31"/>
                  <a:gd name="T1" fmla="*/ 32 h 36"/>
                  <a:gd name="T2" fmla="*/ 9 w 31"/>
                  <a:gd name="T3" fmla="*/ 29 h 36"/>
                  <a:gd name="T4" fmla="*/ 6 w 31"/>
                  <a:gd name="T5" fmla="*/ 19 h 36"/>
                  <a:gd name="T6" fmla="*/ 31 w 31"/>
                  <a:gd name="T7" fmla="*/ 18 h 36"/>
                  <a:gd name="T8" fmla="*/ 26 w 31"/>
                  <a:gd name="T9" fmla="*/ 5 h 36"/>
                  <a:gd name="T10" fmla="*/ 15 w 31"/>
                  <a:gd name="T11" fmla="*/ 0 h 36"/>
                  <a:gd name="T12" fmla="*/ 4 w 31"/>
                  <a:gd name="T13" fmla="*/ 5 h 36"/>
                  <a:gd name="T14" fmla="*/ 0 w 31"/>
                  <a:gd name="T15" fmla="*/ 19 h 36"/>
                  <a:gd name="T16" fmla="*/ 4 w 31"/>
                  <a:gd name="T17" fmla="*/ 32 h 36"/>
                  <a:gd name="T18" fmla="*/ 16 w 31"/>
                  <a:gd name="T19" fmla="*/ 36 h 36"/>
                  <a:gd name="T20" fmla="*/ 25 w 31"/>
                  <a:gd name="T21" fmla="*/ 33 h 36"/>
                  <a:gd name="T22" fmla="*/ 30 w 31"/>
                  <a:gd name="T23" fmla="*/ 26 h 36"/>
                  <a:gd name="T24" fmla="*/ 25 w 31"/>
                  <a:gd name="T25" fmla="*/ 25 h 36"/>
                  <a:gd name="T26" fmla="*/ 16 w 31"/>
                  <a:gd name="T27" fmla="*/ 32 h 36"/>
                  <a:gd name="T28" fmla="*/ 9 w 31"/>
                  <a:gd name="T29" fmla="*/ 7 h 36"/>
                  <a:gd name="T30" fmla="*/ 16 w 31"/>
                  <a:gd name="T31" fmla="*/ 4 h 36"/>
                  <a:gd name="T32" fmla="*/ 21 w 31"/>
                  <a:gd name="T33" fmla="*/ 6 h 36"/>
                  <a:gd name="T34" fmla="*/ 24 w 31"/>
                  <a:gd name="T35" fmla="*/ 9 h 36"/>
                  <a:gd name="T36" fmla="*/ 25 w 31"/>
                  <a:gd name="T37" fmla="*/ 15 h 36"/>
                  <a:gd name="T38" fmla="*/ 6 w 31"/>
                  <a:gd name="T39" fmla="*/ 15 h 36"/>
                  <a:gd name="T40" fmla="*/ 9 w 31"/>
                  <a:gd name="T41" fmla="*/ 7 h 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"/>
                  <a:gd name="T64" fmla="*/ 0 h 36"/>
                  <a:gd name="T65" fmla="*/ 31 w 31"/>
                  <a:gd name="T66" fmla="*/ 36 h 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" h="36">
                    <a:moveTo>
                      <a:pt x="16" y="32"/>
                    </a:moveTo>
                    <a:cubicBezTo>
                      <a:pt x="14" y="32"/>
                      <a:pt x="11" y="31"/>
                      <a:pt x="9" y="29"/>
                    </a:cubicBezTo>
                    <a:cubicBezTo>
                      <a:pt x="7" y="27"/>
                      <a:pt x="6" y="24"/>
                      <a:pt x="6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2"/>
                      <a:pt x="29" y="8"/>
                      <a:pt x="26" y="5"/>
                    </a:cubicBezTo>
                    <a:cubicBezTo>
                      <a:pt x="23" y="2"/>
                      <a:pt x="20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1" y="9"/>
                      <a:pt x="0" y="13"/>
                      <a:pt x="0" y="19"/>
                    </a:cubicBezTo>
                    <a:cubicBezTo>
                      <a:pt x="0" y="24"/>
                      <a:pt x="1" y="28"/>
                      <a:pt x="4" y="32"/>
                    </a:cubicBezTo>
                    <a:cubicBezTo>
                      <a:pt x="7" y="35"/>
                      <a:pt x="11" y="36"/>
                      <a:pt x="16" y="36"/>
                    </a:cubicBezTo>
                    <a:cubicBezTo>
                      <a:pt x="19" y="36"/>
                      <a:pt x="22" y="35"/>
                      <a:pt x="25" y="33"/>
                    </a:cubicBezTo>
                    <a:cubicBezTo>
                      <a:pt x="28" y="31"/>
                      <a:pt x="29" y="29"/>
                      <a:pt x="30" y="26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4" y="29"/>
                      <a:pt x="20" y="32"/>
                      <a:pt x="16" y="32"/>
                    </a:cubicBezTo>
                    <a:close/>
                    <a:moveTo>
                      <a:pt x="9" y="7"/>
                    </a:moveTo>
                    <a:cubicBezTo>
                      <a:pt x="11" y="5"/>
                      <a:pt x="13" y="4"/>
                      <a:pt x="16" y="4"/>
                    </a:cubicBezTo>
                    <a:cubicBezTo>
                      <a:pt x="18" y="4"/>
                      <a:pt x="19" y="5"/>
                      <a:pt x="21" y="6"/>
                    </a:cubicBezTo>
                    <a:cubicBezTo>
                      <a:pt x="22" y="7"/>
                      <a:pt x="23" y="8"/>
                      <a:pt x="24" y="9"/>
                    </a:cubicBezTo>
                    <a:cubicBezTo>
                      <a:pt x="24" y="11"/>
                      <a:pt x="25" y="13"/>
                      <a:pt x="2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2"/>
                      <a:pt x="7" y="9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Freeform 165"/>
              <p:cNvSpPr>
                <a:spLocks noChangeArrowheads="1"/>
              </p:cNvSpPr>
              <p:nvPr/>
            </p:nvSpPr>
            <p:spPr bwMode="auto">
              <a:xfrm>
                <a:off x="1624013" y="2474913"/>
                <a:ext cx="85725" cy="139700"/>
              </a:xfrm>
              <a:custGeom>
                <a:avLst/>
                <a:gdLst>
                  <a:gd name="T0" fmla="*/ 22 w 23"/>
                  <a:gd name="T1" fmla="*/ 15 h 37"/>
                  <a:gd name="T2" fmla="*/ 20 w 23"/>
                  <a:gd name="T3" fmla="*/ 12 h 37"/>
                  <a:gd name="T4" fmla="*/ 16 w 23"/>
                  <a:gd name="T5" fmla="*/ 10 h 37"/>
                  <a:gd name="T6" fmla="*/ 8 w 23"/>
                  <a:gd name="T7" fmla="*/ 14 h 37"/>
                  <a:gd name="T8" fmla="*/ 10 w 23"/>
                  <a:gd name="T9" fmla="*/ 1 h 37"/>
                  <a:gd name="T10" fmla="*/ 6 w 23"/>
                  <a:gd name="T11" fmla="*/ 0 h 37"/>
                  <a:gd name="T12" fmla="*/ 0 w 23"/>
                  <a:gd name="T13" fmla="*/ 33 h 37"/>
                  <a:gd name="T14" fmla="*/ 4 w 23"/>
                  <a:gd name="T15" fmla="*/ 34 h 37"/>
                  <a:gd name="T16" fmla="*/ 7 w 23"/>
                  <a:gd name="T17" fmla="*/ 21 h 37"/>
                  <a:gd name="T18" fmla="*/ 10 w 23"/>
                  <a:gd name="T19" fmla="*/ 15 h 37"/>
                  <a:gd name="T20" fmla="*/ 15 w 23"/>
                  <a:gd name="T21" fmla="*/ 13 h 37"/>
                  <a:gd name="T22" fmla="*/ 18 w 23"/>
                  <a:gd name="T23" fmla="*/ 15 h 37"/>
                  <a:gd name="T24" fmla="*/ 19 w 23"/>
                  <a:gd name="T25" fmla="*/ 17 h 37"/>
                  <a:gd name="T26" fmla="*/ 19 w 23"/>
                  <a:gd name="T27" fmla="*/ 21 h 37"/>
                  <a:gd name="T28" fmla="*/ 16 w 23"/>
                  <a:gd name="T29" fmla="*/ 36 h 37"/>
                  <a:gd name="T30" fmla="*/ 20 w 23"/>
                  <a:gd name="T31" fmla="*/ 37 h 37"/>
                  <a:gd name="T32" fmla="*/ 22 w 23"/>
                  <a:gd name="T33" fmla="*/ 22 h 37"/>
                  <a:gd name="T34" fmla="*/ 23 w 23"/>
                  <a:gd name="T35" fmla="*/ 17 h 37"/>
                  <a:gd name="T36" fmla="*/ 22 w 23"/>
                  <a:gd name="T37" fmla="*/ 15 h 3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"/>
                  <a:gd name="T58" fmla="*/ 0 h 37"/>
                  <a:gd name="T59" fmla="*/ 23 w 23"/>
                  <a:gd name="T60" fmla="*/ 37 h 3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" h="37">
                    <a:moveTo>
                      <a:pt x="22" y="15"/>
                    </a:moveTo>
                    <a:cubicBezTo>
                      <a:pt x="22" y="13"/>
                      <a:pt x="21" y="13"/>
                      <a:pt x="20" y="12"/>
                    </a:cubicBezTo>
                    <a:cubicBezTo>
                      <a:pt x="19" y="11"/>
                      <a:pt x="18" y="10"/>
                      <a:pt x="16" y="10"/>
                    </a:cubicBezTo>
                    <a:cubicBezTo>
                      <a:pt x="13" y="10"/>
                      <a:pt x="10" y="11"/>
                      <a:pt x="8" y="1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18"/>
                      <a:pt x="8" y="16"/>
                      <a:pt x="10" y="15"/>
                    </a:cubicBezTo>
                    <a:cubicBezTo>
                      <a:pt x="11" y="13"/>
                      <a:pt x="13" y="13"/>
                      <a:pt x="15" y="13"/>
                    </a:cubicBezTo>
                    <a:cubicBezTo>
                      <a:pt x="16" y="13"/>
                      <a:pt x="17" y="14"/>
                      <a:pt x="18" y="15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8"/>
                      <a:pt x="19" y="20"/>
                      <a:pt x="19" y="21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0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6" name="Freeform 166"/>
              <p:cNvSpPr>
                <a:spLocks noEditPoints="1" noChangeArrowheads="1"/>
              </p:cNvSpPr>
              <p:nvPr/>
            </p:nvSpPr>
            <p:spPr bwMode="auto">
              <a:xfrm>
                <a:off x="1725613" y="2527300"/>
                <a:ext cx="88900" cy="101600"/>
              </a:xfrm>
              <a:custGeom>
                <a:avLst/>
                <a:gdLst>
                  <a:gd name="T0" fmla="*/ 22 w 24"/>
                  <a:gd name="T1" fmla="*/ 6 h 27"/>
                  <a:gd name="T2" fmla="*/ 14 w 24"/>
                  <a:gd name="T3" fmla="*/ 1 h 27"/>
                  <a:gd name="T4" fmla="*/ 6 w 24"/>
                  <a:gd name="T5" fmla="*/ 3 h 27"/>
                  <a:gd name="T6" fmla="*/ 1 w 24"/>
                  <a:gd name="T7" fmla="*/ 12 h 27"/>
                  <a:gd name="T8" fmla="*/ 2 w 24"/>
                  <a:gd name="T9" fmla="*/ 22 h 27"/>
                  <a:gd name="T10" fmla="*/ 10 w 24"/>
                  <a:gd name="T11" fmla="*/ 27 h 27"/>
                  <a:gd name="T12" fmla="*/ 17 w 24"/>
                  <a:gd name="T13" fmla="*/ 26 h 27"/>
                  <a:gd name="T14" fmla="*/ 21 w 24"/>
                  <a:gd name="T15" fmla="*/ 22 h 27"/>
                  <a:gd name="T16" fmla="*/ 18 w 24"/>
                  <a:gd name="T17" fmla="*/ 20 h 27"/>
                  <a:gd name="T18" fmla="*/ 10 w 24"/>
                  <a:gd name="T19" fmla="*/ 24 h 27"/>
                  <a:gd name="T20" fmla="*/ 6 w 24"/>
                  <a:gd name="T21" fmla="*/ 21 h 27"/>
                  <a:gd name="T22" fmla="*/ 5 w 24"/>
                  <a:gd name="T23" fmla="*/ 13 h 27"/>
                  <a:gd name="T24" fmla="*/ 23 w 24"/>
                  <a:gd name="T25" fmla="*/ 16 h 27"/>
                  <a:gd name="T26" fmla="*/ 22 w 24"/>
                  <a:gd name="T27" fmla="*/ 6 h 27"/>
                  <a:gd name="T28" fmla="*/ 6 w 24"/>
                  <a:gd name="T29" fmla="*/ 10 h 27"/>
                  <a:gd name="T30" fmla="*/ 9 w 24"/>
                  <a:gd name="T31" fmla="*/ 5 h 27"/>
                  <a:gd name="T32" fmla="*/ 14 w 24"/>
                  <a:gd name="T33" fmla="*/ 4 h 27"/>
                  <a:gd name="T34" fmla="*/ 18 w 24"/>
                  <a:gd name="T35" fmla="*/ 6 h 27"/>
                  <a:gd name="T36" fmla="*/ 19 w 24"/>
                  <a:gd name="T37" fmla="*/ 9 h 27"/>
                  <a:gd name="T38" fmla="*/ 19 w 24"/>
                  <a:gd name="T39" fmla="*/ 13 h 27"/>
                  <a:gd name="T40" fmla="*/ 6 w 24"/>
                  <a:gd name="T41" fmla="*/ 10 h 2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27"/>
                  <a:gd name="T65" fmla="*/ 24 w 24"/>
                  <a:gd name="T66" fmla="*/ 27 h 2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27">
                    <a:moveTo>
                      <a:pt x="22" y="6"/>
                    </a:moveTo>
                    <a:cubicBezTo>
                      <a:pt x="20" y="3"/>
                      <a:pt x="18" y="1"/>
                      <a:pt x="14" y="1"/>
                    </a:cubicBezTo>
                    <a:cubicBezTo>
                      <a:pt x="11" y="0"/>
                      <a:pt x="8" y="1"/>
                      <a:pt x="6" y="3"/>
                    </a:cubicBezTo>
                    <a:cubicBezTo>
                      <a:pt x="3" y="5"/>
                      <a:pt x="1" y="8"/>
                      <a:pt x="1" y="12"/>
                    </a:cubicBezTo>
                    <a:cubicBezTo>
                      <a:pt x="0" y="16"/>
                      <a:pt x="0" y="19"/>
                      <a:pt x="2" y="22"/>
                    </a:cubicBezTo>
                    <a:cubicBezTo>
                      <a:pt x="4" y="25"/>
                      <a:pt x="6" y="26"/>
                      <a:pt x="10" y="27"/>
                    </a:cubicBezTo>
                    <a:cubicBezTo>
                      <a:pt x="12" y="27"/>
                      <a:pt x="14" y="27"/>
                      <a:pt x="17" y="26"/>
                    </a:cubicBezTo>
                    <a:cubicBezTo>
                      <a:pt x="19" y="25"/>
                      <a:pt x="20" y="24"/>
                      <a:pt x="21" y="22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6" y="23"/>
                      <a:pt x="14" y="24"/>
                      <a:pt x="10" y="24"/>
                    </a:cubicBezTo>
                    <a:cubicBezTo>
                      <a:pt x="9" y="23"/>
                      <a:pt x="7" y="22"/>
                      <a:pt x="6" y="21"/>
                    </a:cubicBezTo>
                    <a:cubicBezTo>
                      <a:pt x="5" y="19"/>
                      <a:pt x="4" y="17"/>
                      <a:pt x="5" y="13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2"/>
                      <a:pt x="23" y="8"/>
                      <a:pt x="22" y="6"/>
                    </a:cubicBezTo>
                    <a:close/>
                    <a:moveTo>
                      <a:pt x="6" y="10"/>
                    </a:moveTo>
                    <a:cubicBezTo>
                      <a:pt x="6" y="8"/>
                      <a:pt x="7" y="6"/>
                      <a:pt x="9" y="5"/>
                    </a:cubicBezTo>
                    <a:cubicBezTo>
                      <a:pt x="10" y="4"/>
                      <a:pt x="12" y="3"/>
                      <a:pt x="14" y="4"/>
                    </a:cubicBezTo>
                    <a:cubicBezTo>
                      <a:pt x="15" y="4"/>
                      <a:pt x="17" y="5"/>
                      <a:pt x="18" y="6"/>
                    </a:cubicBezTo>
                    <a:cubicBezTo>
                      <a:pt x="18" y="7"/>
                      <a:pt x="19" y="8"/>
                      <a:pt x="19" y="9"/>
                    </a:cubicBezTo>
                    <a:cubicBezTo>
                      <a:pt x="19" y="10"/>
                      <a:pt x="19" y="11"/>
                      <a:pt x="19" y="13"/>
                    </a:cubicBezTo>
                    <a:lnTo>
                      <a:pt x="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167"/>
              <p:cNvSpPr>
                <a:spLocks noEditPoints="1" noChangeArrowheads="1"/>
              </p:cNvSpPr>
              <p:nvPr/>
            </p:nvSpPr>
            <p:spPr bwMode="auto">
              <a:xfrm>
                <a:off x="1819275" y="2543175"/>
                <a:ext cx="90488" cy="107950"/>
              </a:xfrm>
              <a:custGeom>
                <a:avLst/>
                <a:gdLst>
                  <a:gd name="T0" fmla="*/ 23 w 24"/>
                  <a:gd name="T1" fmla="*/ 14 h 29"/>
                  <a:gd name="T2" fmla="*/ 22 w 24"/>
                  <a:gd name="T3" fmla="*/ 5 h 29"/>
                  <a:gd name="T4" fmla="*/ 15 w 24"/>
                  <a:gd name="T5" fmla="*/ 2 h 29"/>
                  <a:gd name="T6" fmla="*/ 3 w 24"/>
                  <a:gd name="T7" fmla="*/ 6 h 29"/>
                  <a:gd name="T8" fmla="*/ 7 w 24"/>
                  <a:gd name="T9" fmla="*/ 8 h 29"/>
                  <a:gd name="T10" fmla="*/ 14 w 24"/>
                  <a:gd name="T11" fmla="*/ 5 h 29"/>
                  <a:gd name="T12" fmla="*/ 18 w 24"/>
                  <a:gd name="T13" fmla="*/ 6 h 29"/>
                  <a:gd name="T14" fmla="*/ 20 w 24"/>
                  <a:gd name="T15" fmla="*/ 8 h 29"/>
                  <a:gd name="T16" fmla="*/ 19 w 24"/>
                  <a:gd name="T17" fmla="*/ 13 h 29"/>
                  <a:gd name="T18" fmla="*/ 16 w 24"/>
                  <a:gd name="T19" fmla="*/ 12 h 29"/>
                  <a:gd name="T20" fmla="*/ 5 w 24"/>
                  <a:gd name="T21" fmla="*/ 13 h 29"/>
                  <a:gd name="T22" fmla="*/ 0 w 24"/>
                  <a:gd name="T23" fmla="*/ 18 h 29"/>
                  <a:gd name="T24" fmla="*/ 2 w 24"/>
                  <a:gd name="T25" fmla="*/ 24 h 29"/>
                  <a:gd name="T26" fmla="*/ 8 w 24"/>
                  <a:gd name="T27" fmla="*/ 27 h 29"/>
                  <a:gd name="T28" fmla="*/ 17 w 24"/>
                  <a:gd name="T29" fmla="*/ 24 h 29"/>
                  <a:gd name="T30" fmla="*/ 17 w 24"/>
                  <a:gd name="T31" fmla="*/ 28 h 29"/>
                  <a:gd name="T32" fmla="*/ 21 w 24"/>
                  <a:gd name="T33" fmla="*/ 29 h 29"/>
                  <a:gd name="T34" fmla="*/ 21 w 24"/>
                  <a:gd name="T35" fmla="*/ 24 h 29"/>
                  <a:gd name="T36" fmla="*/ 23 w 24"/>
                  <a:gd name="T37" fmla="*/ 14 h 29"/>
                  <a:gd name="T38" fmla="*/ 15 w 24"/>
                  <a:gd name="T39" fmla="*/ 23 h 29"/>
                  <a:gd name="T40" fmla="*/ 9 w 24"/>
                  <a:gd name="T41" fmla="*/ 24 h 29"/>
                  <a:gd name="T42" fmla="*/ 5 w 24"/>
                  <a:gd name="T43" fmla="*/ 22 h 29"/>
                  <a:gd name="T44" fmla="*/ 5 w 24"/>
                  <a:gd name="T45" fmla="*/ 19 h 29"/>
                  <a:gd name="T46" fmla="*/ 8 w 24"/>
                  <a:gd name="T47" fmla="*/ 15 h 29"/>
                  <a:gd name="T48" fmla="*/ 15 w 24"/>
                  <a:gd name="T49" fmla="*/ 15 h 29"/>
                  <a:gd name="T50" fmla="*/ 19 w 24"/>
                  <a:gd name="T51" fmla="*/ 16 h 29"/>
                  <a:gd name="T52" fmla="*/ 18 w 24"/>
                  <a:gd name="T53" fmla="*/ 17 h 29"/>
                  <a:gd name="T54" fmla="*/ 15 w 24"/>
                  <a:gd name="T55" fmla="*/ 23 h 29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4"/>
                  <a:gd name="T85" fmla="*/ 0 h 29"/>
                  <a:gd name="T86" fmla="*/ 24 w 24"/>
                  <a:gd name="T87" fmla="*/ 29 h 29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4" h="29">
                    <a:moveTo>
                      <a:pt x="23" y="14"/>
                    </a:moveTo>
                    <a:cubicBezTo>
                      <a:pt x="24" y="10"/>
                      <a:pt x="23" y="7"/>
                      <a:pt x="22" y="5"/>
                    </a:cubicBezTo>
                    <a:cubicBezTo>
                      <a:pt x="21" y="4"/>
                      <a:pt x="19" y="2"/>
                      <a:pt x="15" y="2"/>
                    </a:cubicBezTo>
                    <a:cubicBezTo>
                      <a:pt x="9" y="0"/>
                      <a:pt x="5" y="2"/>
                      <a:pt x="3" y="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5"/>
                      <a:pt x="10" y="4"/>
                      <a:pt x="14" y="5"/>
                    </a:cubicBezTo>
                    <a:cubicBezTo>
                      <a:pt x="16" y="5"/>
                      <a:pt x="17" y="5"/>
                      <a:pt x="18" y="6"/>
                    </a:cubicBezTo>
                    <a:cubicBezTo>
                      <a:pt x="19" y="7"/>
                      <a:pt x="19" y="8"/>
                      <a:pt x="20" y="8"/>
                    </a:cubicBezTo>
                    <a:cubicBezTo>
                      <a:pt x="20" y="9"/>
                      <a:pt x="20" y="11"/>
                      <a:pt x="19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1" y="11"/>
                      <a:pt x="7" y="11"/>
                      <a:pt x="5" y="13"/>
                    </a:cubicBezTo>
                    <a:cubicBezTo>
                      <a:pt x="2" y="14"/>
                      <a:pt x="1" y="16"/>
                      <a:pt x="0" y="18"/>
                    </a:cubicBezTo>
                    <a:cubicBezTo>
                      <a:pt x="0" y="20"/>
                      <a:pt x="0" y="22"/>
                      <a:pt x="2" y="24"/>
                    </a:cubicBezTo>
                    <a:cubicBezTo>
                      <a:pt x="3" y="26"/>
                      <a:pt x="5" y="27"/>
                      <a:pt x="8" y="27"/>
                    </a:cubicBezTo>
                    <a:cubicBezTo>
                      <a:pt x="12" y="28"/>
                      <a:pt x="15" y="27"/>
                      <a:pt x="17" y="24"/>
                    </a:cubicBezTo>
                    <a:cubicBezTo>
                      <a:pt x="17" y="26"/>
                      <a:pt x="17" y="27"/>
                      <a:pt x="17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7"/>
                      <a:pt x="21" y="26"/>
                      <a:pt x="21" y="24"/>
                    </a:cubicBezTo>
                    <a:lnTo>
                      <a:pt x="23" y="14"/>
                    </a:lnTo>
                    <a:close/>
                    <a:moveTo>
                      <a:pt x="15" y="23"/>
                    </a:moveTo>
                    <a:cubicBezTo>
                      <a:pt x="13" y="24"/>
                      <a:pt x="11" y="25"/>
                      <a:pt x="9" y="24"/>
                    </a:cubicBezTo>
                    <a:cubicBezTo>
                      <a:pt x="7" y="24"/>
                      <a:pt x="6" y="23"/>
                      <a:pt x="5" y="22"/>
                    </a:cubicBezTo>
                    <a:cubicBezTo>
                      <a:pt x="5" y="21"/>
                      <a:pt x="4" y="20"/>
                      <a:pt x="5" y="19"/>
                    </a:cubicBezTo>
                    <a:cubicBezTo>
                      <a:pt x="5" y="17"/>
                      <a:pt x="6" y="16"/>
                      <a:pt x="8" y="15"/>
                    </a:cubicBezTo>
                    <a:cubicBezTo>
                      <a:pt x="10" y="14"/>
                      <a:pt x="12" y="14"/>
                      <a:pt x="15" y="15"/>
                    </a:cubicBezTo>
                    <a:cubicBezTo>
                      <a:pt x="16" y="15"/>
                      <a:pt x="17" y="15"/>
                      <a:pt x="19" y="16"/>
                    </a:cubicBezTo>
                    <a:cubicBezTo>
                      <a:pt x="19" y="16"/>
                      <a:pt x="19" y="17"/>
                      <a:pt x="18" y="17"/>
                    </a:cubicBezTo>
                    <a:cubicBezTo>
                      <a:pt x="18" y="20"/>
                      <a:pt x="17" y="21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8" name="Freeform 168"/>
              <p:cNvSpPr>
                <a:spLocks noEditPoints="1" noChangeArrowheads="1"/>
              </p:cNvSpPr>
              <p:nvPr/>
            </p:nvSpPr>
            <p:spPr bwMode="auto">
              <a:xfrm>
                <a:off x="1920875" y="2543175"/>
                <a:ext cx="96838" cy="127000"/>
              </a:xfrm>
              <a:custGeom>
                <a:avLst/>
                <a:gdLst>
                  <a:gd name="T0" fmla="*/ 22 w 26"/>
                  <a:gd name="T1" fmla="*/ 0 h 34"/>
                  <a:gd name="T2" fmla="*/ 20 w 26"/>
                  <a:gd name="T3" fmla="*/ 12 h 34"/>
                  <a:gd name="T4" fmla="*/ 14 w 26"/>
                  <a:gd name="T5" fmla="*/ 6 h 34"/>
                  <a:gd name="T6" fmla="*/ 6 w 26"/>
                  <a:gd name="T7" fmla="*/ 9 h 34"/>
                  <a:gd name="T8" fmla="*/ 1 w 26"/>
                  <a:gd name="T9" fmla="*/ 18 h 34"/>
                  <a:gd name="T10" fmla="*/ 2 w 26"/>
                  <a:gd name="T11" fmla="*/ 27 h 34"/>
                  <a:gd name="T12" fmla="*/ 9 w 26"/>
                  <a:gd name="T13" fmla="*/ 32 h 34"/>
                  <a:gd name="T14" fmla="*/ 17 w 26"/>
                  <a:gd name="T15" fmla="*/ 29 h 34"/>
                  <a:gd name="T16" fmla="*/ 17 w 26"/>
                  <a:gd name="T17" fmla="*/ 33 h 34"/>
                  <a:gd name="T18" fmla="*/ 20 w 26"/>
                  <a:gd name="T19" fmla="*/ 34 h 34"/>
                  <a:gd name="T20" fmla="*/ 26 w 26"/>
                  <a:gd name="T21" fmla="*/ 0 h 34"/>
                  <a:gd name="T22" fmla="*/ 22 w 26"/>
                  <a:gd name="T23" fmla="*/ 0 h 34"/>
                  <a:gd name="T24" fmla="*/ 18 w 26"/>
                  <a:gd name="T25" fmla="*/ 23 h 34"/>
                  <a:gd name="T26" fmla="*/ 15 w 26"/>
                  <a:gd name="T27" fmla="*/ 28 h 34"/>
                  <a:gd name="T28" fmla="*/ 10 w 26"/>
                  <a:gd name="T29" fmla="*/ 29 h 34"/>
                  <a:gd name="T30" fmla="*/ 6 w 26"/>
                  <a:gd name="T31" fmla="*/ 26 h 34"/>
                  <a:gd name="T32" fmla="*/ 5 w 26"/>
                  <a:gd name="T33" fmla="*/ 18 h 34"/>
                  <a:gd name="T34" fmla="*/ 9 w 26"/>
                  <a:gd name="T35" fmla="*/ 11 h 34"/>
                  <a:gd name="T36" fmla="*/ 14 w 26"/>
                  <a:gd name="T37" fmla="*/ 10 h 34"/>
                  <a:gd name="T38" fmla="*/ 18 w 26"/>
                  <a:gd name="T39" fmla="*/ 12 h 34"/>
                  <a:gd name="T40" fmla="*/ 19 w 26"/>
                  <a:gd name="T41" fmla="*/ 18 h 34"/>
                  <a:gd name="T42" fmla="*/ 18 w 26"/>
                  <a:gd name="T43" fmla="*/ 23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6"/>
                  <a:gd name="T67" fmla="*/ 0 h 34"/>
                  <a:gd name="T68" fmla="*/ 26 w 26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6" h="34">
                    <a:moveTo>
                      <a:pt x="22" y="0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9" y="9"/>
                      <a:pt x="17" y="7"/>
                      <a:pt x="14" y="6"/>
                    </a:cubicBezTo>
                    <a:cubicBezTo>
                      <a:pt x="11" y="6"/>
                      <a:pt x="8" y="7"/>
                      <a:pt x="6" y="9"/>
                    </a:cubicBezTo>
                    <a:cubicBezTo>
                      <a:pt x="3" y="11"/>
                      <a:pt x="2" y="14"/>
                      <a:pt x="1" y="18"/>
                    </a:cubicBezTo>
                    <a:cubicBezTo>
                      <a:pt x="0" y="21"/>
                      <a:pt x="1" y="25"/>
                      <a:pt x="2" y="27"/>
                    </a:cubicBezTo>
                    <a:cubicBezTo>
                      <a:pt x="4" y="30"/>
                      <a:pt x="6" y="32"/>
                      <a:pt x="9" y="32"/>
                    </a:cubicBezTo>
                    <a:cubicBezTo>
                      <a:pt x="12" y="33"/>
                      <a:pt x="15" y="32"/>
                      <a:pt x="17" y="2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0"/>
                    </a:lnTo>
                    <a:close/>
                    <a:moveTo>
                      <a:pt x="18" y="23"/>
                    </a:moveTo>
                    <a:cubicBezTo>
                      <a:pt x="18" y="25"/>
                      <a:pt x="17" y="27"/>
                      <a:pt x="15" y="28"/>
                    </a:cubicBezTo>
                    <a:cubicBezTo>
                      <a:pt x="13" y="29"/>
                      <a:pt x="12" y="30"/>
                      <a:pt x="10" y="29"/>
                    </a:cubicBezTo>
                    <a:cubicBezTo>
                      <a:pt x="8" y="29"/>
                      <a:pt x="7" y="28"/>
                      <a:pt x="6" y="26"/>
                    </a:cubicBezTo>
                    <a:cubicBezTo>
                      <a:pt x="5" y="24"/>
                      <a:pt x="5" y="21"/>
                      <a:pt x="5" y="18"/>
                    </a:cubicBezTo>
                    <a:cubicBezTo>
                      <a:pt x="6" y="15"/>
                      <a:pt x="7" y="13"/>
                      <a:pt x="9" y="11"/>
                    </a:cubicBezTo>
                    <a:cubicBezTo>
                      <a:pt x="10" y="10"/>
                      <a:pt x="12" y="9"/>
                      <a:pt x="14" y="10"/>
                    </a:cubicBezTo>
                    <a:cubicBezTo>
                      <a:pt x="16" y="10"/>
                      <a:pt x="17" y="11"/>
                      <a:pt x="18" y="12"/>
                    </a:cubicBezTo>
                    <a:cubicBezTo>
                      <a:pt x="19" y="14"/>
                      <a:pt x="19" y="16"/>
                      <a:pt x="19" y="18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169"/>
              <p:cNvSpPr>
                <a:spLocks noEditPoints="1" noChangeArrowheads="1"/>
              </p:cNvSpPr>
              <p:nvPr/>
            </p:nvSpPr>
            <p:spPr bwMode="auto">
              <a:xfrm>
                <a:off x="684213" y="3541713"/>
                <a:ext cx="127000" cy="87313"/>
              </a:xfrm>
              <a:custGeom>
                <a:avLst/>
                <a:gdLst>
                  <a:gd name="T0" fmla="*/ 22 w 34"/>
                  <a:gd name="T1" fmla="*/ 15 h 23"/>
                  <a:gd name="T2" fmla="*/ 24 w 34"/>
                  <a:gd name="T3" fmla="*/ 7 h 23"/>
                  <a:gd name="T4" fmla="*/ 19 w 34"/>
                  <a:gd name="T5" fmla="*/ 1 h 23"/>
                  <a:gd name="T6" fmla="*/ 10 w 34"/>
                  <a:gd name="T7" fmla="*/ 1 h 23"/>
                  <a:gd name="T8" fmla="*/ 2 w 34"/>
                  <a:gd name="T9" fmla="*/ 5 h 23"/>
                  <a:gd name="T10" fmla="*/ 0 w 34"/>
                  <a:gd name="T11" fmla="*/ 13 h 23"/>
                  <a:gd name="T12" fmla="*/ 6 w 34"/>
                  <a:gd name="T13" fmla="*/ 19 h 23"/>
                  <a:gd name="T14" fmla="*/ 2 w 34"/>
                  <a:gd name="T15" fmla="*/ 20 h 23"/>
                  <a:gd name="T16" fmla="*/ 3 w 34"/>
                  <a:gd name="T17" fmla="*/ 23 h 23"/>
                  <a:gd name="T18" fmla="*/ 34 w 34"/>
                  <a:gd name="T19" fmla="*/ 16 h 23"/>
                  <a:gd name="T20" fmla="*/ 33 w 34"/>
                  <a:gd name="T21" fmla="*/ 12 h 23"/>
                  <a:gd name="T22" fmla="*/ 22 w 34"/>
                  <a:gd name="T23" fmla="*/ 15 h 23"/>
                  <a:gd name="T24" fmla="*/ 12 w 34"/>
                  <a:gd name="T25" fmla="*/ 17 h 23"/>
                  <a:gd name="T26" fmla="*/ 6 w 34"/>
                  <a:gd name="T27" fmla="*/ 16 h 23"/>
                  <a:gd name="T28" fmla="*/ 3 w 34"/>
                  <a:gd name="T29" fmla="*/ 13 h 23"/>
                  <a:gd name="T30" fmla="*/ 5 w 34"/>
                  <a:gd name="T31" fmla="*/ 8 h 23"/>
                  <a:gd name="T32" fmla="*/ 11 w 34"/>
                  <a:gd name="T33" fmla="*/ 5 h 23"/>
                  <a:gd name="T34" fmla="*/ 18 w 34"/>
                  <a:gd name="T35" fmla="*/ 5 h 23"/>
                  <a:gd name="T36" fmla="*/ 22 w 34"/>
                  <a:gd name="T37" fmla="*/ 9 h 23"/>
                  <a:gd name="T38" fmla="*/ 21 w 34"/>
                  <a:gd name="T39" fmla="*/ 13 h 23"/>
                  <a:gd name="T40" fmla="*/ 16 w 34"/>
                  <a:gd name="T41" fmla="*/ 16 h 23"/>
                  <a:gd name="T42" fmla="*/ 12 w 34"/>
                  <a:gd name="T43" fmla="*/ 17 h 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23"/>
                  <a:gd name="T68" fmla="*/ 34 w 34"/>
                  <a:gd name="T69" fmla="*/ 23 h 2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23">
                    <a:moveTo>
                      <a:pt x="22" y="15"/>
                    </a:moveTo>
                    <a:cubicBezTo>
                      <a:pt x="24" y="13"/>
                      <a:pt x="25" y="10"/>
                      <a:pt x="24" y="7"/>
                    </a:cubicBezTo>
                    <a:cubicBezTo>
                      <a:pt x="24" y="4"/>
                      <a:pt x="22" y="2"/>
                      <a:pt x="19" y="1"/>
                    </a:cubicBezTo>
                    <a:cubicBezTo>
                      <a:pt x="17" y="0"/>
                      <a:pt x="13" y="0"/>
                      <a:pt x="10" y="1"/>
                    </a:cubicBezTo>
                    <a:cubicBezTo>
                      <a:pt x="7" y="2"/>
                      <a:pt x="4" y="3"/>
                      <a:pt x="2" y="5"/>
                    </a:cubicBezTo>
                    <a:cubicBezTo>
                      <a:pt x="0" y="7"/>
                      <a:pt x="0" y="10"/>
                      <a:pt x="0" y="13"/>
                    </a:cubicBezTo>
                    <a:cubicBezTo>
                      <a:pt x="1" y="16"/>
                      <a:pt x="3" y="18"/>
                      <a:pt x="6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2"/>
                      <a:pt x="33" y="12"/>
                      <a:pt x="33" y="12"/>
                    </a:cubicBezTo>
                    <a:lnTo>
                      <a:pt x="22" y="15"/>
                    </a:lnTo>
                    <a:close/>
                    <a:moveTo>
                      <a:pt x="12" y="17"/>
                    </a:moveTo>
                    <a:cubicBezTo>
                      <a:pt x="10" y="18"/>
                      <a:pt x="8" y="17"/>
                      <a:pt x="6" y="16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3" y="11"/>
                      <a:pt x="3" y="9"/>
                      <a:pt x="5" y="8"/>
                    </a:cubicBezTo>
                    <a:cubicBezTo>
                      <a:pt x="6" y="6"/>
                      <a:pt x="8" y="5"/>
                      <a:pt x="11" y="5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20" y="6"/>
                      <a:pt x="21" y="7"/>
                      <a:pt x="22" y="9"/>
                    </a:cubicBezTo>
                    <a:cubicBezTo>
                      <a:pt x="22" y="10"/>
                      <a:pt x="22" y="12"/>
                      <a:pt x="21" y="13"/>
                    </a:cubicBezTo>
                    <a:cubicBezTo>
                      <a:pt x="20" y="15"/>
                      <a:pt x="18" y="16"/>
                      <a:pt x="16" y="16"/>
                    </a:cubicBezTo>
                    <a:lnTo>
                      <a:pt x="12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0" name="Freeform 170"/>
              <p:cNvSpPr>
                <a:spLocks noChangeArrowheads="1"/>
              </p:cNvSpPr>
              <p:nvPr/>
            </p:nvSpPr>
            <p:spPr bwMode="auto">
              <a:xfrm>
                <a:off x="803275" y="3629025"/>
                <a:ext cx="15875" cy="14288"/>
              </a:xfrm>
              <a:custGeom>
                <a:avLst/>
                <a:gdLst>
                  <a:gd name="T0" fmla="*/ 0 w 10"/>
                  <a:gd name="T1" fmla="*/ 2 h 9"/>
                  <a:gd name="T2" fmla="*/ 0 w 10"/>
                  <a:gd name="T3" fmla="*/ 9 h 9"/>
                  <a:gd name="T4" fmla="*/ 10 w 10"/>
                  <a:gd name="T5" fmla="*/ 9 h 9"/>
                  <a:gd name="T6" fmla="*/ 10 w 10"/>
                  <a:gd name="T7" fmla="*/ 0 h 9"/>
                  <a:gd name="T8" fmla="*/ 0 w 10"/>
                  <a:gd name="T9" fmla="*/ 2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9"/>
                  <a:gd name="T17" fmla="*/ 10 w 10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9">
                    <a:moveTo>
                      <a:pt x="0" y="2"/>
                    </a:moveTo>
                    <a:lnTo>
                      <a:pt x="0" y="9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1" name="Freeform 171"/>
              <p:cNvSpPr>
                <a:spLocks noChangeArrowheads="1"/>
              </p:cNvSpPr>
              <p:nvPr/>
            </p:nvSpPr>
            <p:spPr bwMode="auto">
              <a:xfrm>
                <a:off x="701675" y="3636963"/>
                <a:ext cx="87313" cy="28575"/>
              </a:xfrm>
              <a:custGeom>
                <a:avLst/>
                <a:gdLst>
                  <a:gd name="T0" fmla="*/ 0 w 55"/>
                  <a:gd name="T1" fmla="*/ 11 h 18"/>
                  <a:gd name="T2" fmla="*/ 3 w 55"/>
                  <a:gd name="T3" fmla="*/ 18 h 18"/>
                  <a:gd name="T4" fmla="*/ 55 w 55"/>
                  <a:gd name="T5" fmla="*/ 7 h 18"/>
                  <a:gd name="T6" fmla="*/ 55 w 55"/>
                  <a:gd name="T7" fmla="*/ 0 h 18"/>
                  <a:gd name="T8" fmla="*/ 0 w 55"/>
                  <a:gd name="T9" fmla="*/ 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18"/>
                  <a:gd name="T17" fmla="*/ 55 w 55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18">
                    <a:moveTo>
                      <a:pt x="0" y="11"/>
                    </a:moveTo>
                    <a:lnTo>
                      <a:pt x="3" y="18"/>
                    </a:lnTo>
                    <a:lnTo>
                      <a:pt x="55" y="7"/>
                    </a:lnTo>
                    <a:lnTo>
                      <a:pt x="5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2" name="Freeform 172"/>
              <p:cNvSpPr>
                <a:spLocks noChangeArrowheads="1"/>
              </p:cNvSpPr>
              <p:nvPr/>
            </p:nvSpPr>
            <p:spPr bwMode="auto">
              <a:xfrm>
                <a:off x="709613" y="3673475"/>
                <a:ext cx="98425" cy="46038"/>
              </a:xfrm>
              <a:custGeom>
                <a:avLst/>
                <a:gdLst>
                  <a:gd name="T0" fmla="*/ 24 w 26"/>
                  <a:gd name="T1" fmla="*/ 7 h 12"/>
                  <a:gd name="T2" fmla="*/ 18 w 26"/>
                  <a:gd name="T3" fmla="*/ 5 h 12"/>
                  <a:gd name="T4" fmla="*/ 24 w 26"/>
                  <a:gd name="T5" fmla="*/ 3 h 12"/>
                  <a:gd name="T6" fmla="*/ 23 w 26"/>
                  <a:gd name="T7" fmla="*/ 0 h 12"/>
                  <a:gd name="T8" fmla="*/ 0 w 26"/>
                  <a:gd name="T9" fmla="*/ 5 h 12"/>
                  <a:gd name="T10" fmla="*/ 1 w 26"/>
                  <a:gd name="T11" fmla="*/ 9 h 12"/>
                  <a:gd name="T12" fmla="*/ 13 w 26"/>
                  <a:gd name="T13" fmla="*/ 6 h 12"/>
                  <a:gd name="T14" fmla="*/ 19 w 26"/>
                  <a:gd name="T15" fmla="*/ 7 h 12"/>
                  <a:gd name="T16" fmla="*/ 23 w 26"/>
                  <a:gd name="T17" fmla="*/ 11 h 12"/>
                  <a:gd name="T18" fmla="*/ 23 w 26"/>
                  <a:gd name="T19" fmla="*/ 12 h 12"/>
                  <a:gd name="T20" fmla="*/ 26 w 26"/>
                  <a:gd name="T21" fmla="*/ 11 h 12"/>
                  <a:gd name="T22" fmla="*/ 26 w 26"/>
                  <a:gd name="T23" fmla="*/ 10 h 12"/>
                  <a:gd name="T24" fmla="*/ 24 w 26"/>
                  <a:gd name="T25" fmla="*/ 7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"/>
                  <a:gd name="T40" fmla="*/ 0 h 12"/>
                  <a:gd name="T41" fmla="*/ 26 w 26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" h="12">
                    <a:moveTo>
                      <a:pt x="24" y="7"/>
                    </a:moveTo>
                    <a:cubicBezTo>
                      <a:pt x="23" y="6"/>
                      <a:pt x="21" y="5"/>
                      <a:pt x="18" y="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5" y="6"/>
                      <a:pt x="18" y="6"/>
                      <a:pt x="19" y="7"/>
                    </a:cubicBezTo>
                    <a:cubicBezTo>
                      <a:pt x="21" y="8"/>
                      <a:pt x="22" y="9"/>
                      <a:pt x="23" y="1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3" name="Freeform 173"/>
              <p:cNvSpPr>
                <a:spLocks noEditPoints="1" noChangeArrowheads="1"/>
              </p:cNvSpPr>
              <p:nvPr/>
            </p:nvSpPr>
            <p:spPr bwMode="auto">
              <a:xfrm>
                <a:off x="725488" y="3730625"/>
                <a:ext cx="96838" cy="85725"/>
              </a:xfrm>
              <a:custGeom>
                <a:avLst/>
                <a:gdLst>
                  <a:gd name="T0" fmla="*/ 24 w 26"/>
                  <a:gd name="T1" fmla="*/ 17 h 23"/>
                  <a:gd name="T2" fmla="*/ 25 w 26"/>
                  <a:gd name="T3" fmla="*/ 9 h 23"/>
                  <a:gd name="T4" fmla="*/ 20 w 26"/>
                  <a:gd name="T5" fmla="*/ 2 h 23"/>
                  <a:gd name="T6" fmla="*/ 11 w 26"/>
                  <a:gd name="T7" fmla="*/ 1 h 23"/>
                  <a:gd name="T8" fmla="*/ 3 w 26"/>
                  <a:gd name="T9" fmla="*/ 6 h 23"/>
                  <a:gd name="T10" fmla="*/ 1 w 26"/>
                  <a:gd name="T11" fmla="*/ 14 h 23"/>
                  <a:gd name="T12" fmla="*/ 4 w 26"/>
                  <a:gd name="T13" fmla="*/ 20 h 23"/>
                  <a:gd name="T14" fmla="*/ 10 w 26"/>
                  <a:gd name="T15" fmla="*/ 23 h 23"/>
                  <a:gd name="T16" fmla="*/ 10 w 26"/>
                  <a:gd name="T17" fmla="*/ 19 h 23"/>
                  <a:gd name="T18" fmla="*/ 4 w 26"/>
                  <a:gd name="T19" fmla="*/ 14 h 23"/>
                  <a:gd name="T20" fmla="*/ 5 w 26"/>
                  <a:gd name="T21" fmla="*/ 9 h 23"/>
                  <a:gd name="T22" fmla="*/ 11 w 26"/>
                  <a:gd name="T23" fmla="*/ 5 h 23"/>
                  <a:gd name="T24" fmla="*/ 15 w 26"/>
                  <a:gd name="T25" fmla="*/ 22 h 23"/>
                  <a:gd name="T26" fmla="*/ 24 w 26"/>
                  <a:gd name="T27" fmla="*/ 17 h 23"/>
                  <a:gd name="T28" fmla="*/ 14 w 26"/>
                  <a:gd name="T29" fmla="*/ 5 h 23"/>
                  <a:gd name="T30" fmla="*/ 19 w 26"/>
                  <a:gd name="T31" fmla="*/ 6 h 23"/>
                  <a:gd name="T32" fmla="*/ 22 w 26"/>
                  <a:gd name="T33" fmla="*/ 10 h 23"/>
                  <a:gd name="T34" fmla="*/ 22 w 26"/>
                  <a:gd name="T35" fmla="*/ 13 h 23"/>
                  <a:gd name="T36" fmla="*/ 20 w 26"/>
                  <a:gd name="T37" fmla="*/ 16 h 23"/>
                  <a:gd name="T38" fmla="*/ 17 w 26"/>
                  <a:gd name="T39" fmla="*/ 17 h 23"/>
                  <a:gd name="T40" fmla="*/ 14 w 26"/>
                  <a:gd name="T41" fmla="*/ 5 h 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6"/>
                  <a:gd name="T64" fmla="*/ 0 h 23"/>
                  <a:gd name="T65" fmla="*/ 26 w 26"/>
                  <a:gd name="T66" fmla="*/ 23 h 2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6" h="23">
                    <a:moveTo>
                      <a:pt x="24" y="17"/>
                    </a:moveTo>
                    <a:cubicBezTo>
                      <a:pt x="25" y="15"/>
                      <a:pt x="26" y="12"/>
                      <a:pt x="25" y="9"/>
                    </a:cubicBezTo>
                    <a:cubicBezTo>
                      <a:pt x="24" y="6"/>
                      <a:pt x="23" y="4"/>
                      <a:pt x="20" y="2"/>
                    </a:cubicBezTo>
                    <a:cubicBezTo>
                      <a:pt x="17" y="1"/>
                      <a:pt x="14" y="0"/>
                      <a:pt x="11" y="1"/>
                    </a:cubicBezTo>
                    <a:cubicBezTo>
                      <a:pt x="7" y="2"/>
                      <a:pt x="4" y="4"/>
                      <a:pt x="3" y="6"/>
                    </a:cubicBezTo>
                    <a:cubicBezTo>
                      <a:pt x="1" y="9"/>
                      <a:pt x="0" y="11"/>
                      <a:pt x="1" y="14"/>
                    </a:cubicBezTo>
                    <a:cubicBezTo>
                      <a:pt x="2" y="17"/>
                      <a:pt x="3" y="19"/>
                      <a:pt x="4" y="20"/>
                    </a:cubicBezTo>
                    <a:cubicBezTo>
                      <a:pt x="6" y="22"/>
                      <a:pt x="8" y="22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7" y="19"/>
                      <a:pt x="5" y="17"/>
                      <a:pt x="4" y="14"/>
                    </a:cubicBezTo>
                    <a:cubicBezTo>
                      <a:pt x="4" y="12"/>
                      <a:pt x="4" y="11"/>
                      <a:pt x="5" y="9"/>
                    </a:cubicBezTo>
                    <a:cubicBezTo>
                      <a:pt x="6" y="7"/>
                      <a:pt x="8" y="6"/>
                      <a:pt x="11" y="5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9" y="21"/>
                      <a:pt x="22" y="19"/>
                      <a:pt x="24" y="17"/>
                    </a:cubicBezTo>
                    <a:close/>
                    <a:moveTo>
                      <a:pt x="14" y="5"/>
                    </a:moveTo>
                    <a:cubicBezTo>
                      <a:pt x="16" y="5"/>
                      <a:pt x="18" y="5"/>
                      <a:pt x="19" y="6"/>
                    </a:cubicBezTo>
                    <a:cubicBezTo>
                      <a:pt x="21" y="7"/>
                      <a:pt x="22" y="8"/>
                      <a:pt x="22" y="10"/>
                    </a:cubicBezTo>
                    <a:cubicBezTo>
                      <a:pt x="23" y="11"/>
                      <a:pt x="23" y="12"/>
                      <a:pt x="22" y="13"/>
                    </a:cubicBezTo>
                    <a:cubicBezTo>
                      <a:pt x="22" y="14"/>
                      <a:pt x="21" y="15"/>
                      <a:pt x="20" y="16"/>
                    </a:cubicBezTo>
                    <a:cubicBezTo>
                      <a:pt x="19" y="17"/>
                      <a:pt x="18" y="17"/>
                      <a:pt x="17" y="17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4" name="Freeform 174"/>
              <p:cNvSpPr>
                <a:spLocks noChangeArrowheads="1"/>
              </p:cNvSpPr>
              <p:nvPr/>
            </p:nvSpPr>
            <p:spPr bwMode="auto">
              <a:xfrm>
                <a:off x="747713" y="3824288"/>
                <a:ext cx="93663" cy="74613"/>
              </a:xfrm>
              <a:custGeom>
                <a:avLst/>
                <a:gdLst>
                  <a:gd name="T0" fmla="*/ 21 w 25"/>
                  <a:gd name="T1" fmla="*/ 8 h 20"/>
                  <a:gd name="T2" fmla="*/ 17 w 25"/>
                  <a:gd name="T3" fmla="*/ 15 h 20"/>
                  <a:gd name="T4" fmla="*/ 18 w 25"/>
                  <a:gd name="T5" fmla="*/ 18 h 20"/>
                  <a:gd name="T6" fmla="*/ 23 w 25"/>
                  <a:gd name="T7" fmla="*/ 14 h 20"/>
                  <a:gd name="T8" fmla="*/ 24 w 25"/>
                  <a:gd name="T9" fmla="*/ 7 h 20"/>
                  <a:gd name="T10" fmla="*/ 19 w 25"/>
                  <a:gd name="T11" fmla="*/ 1 h 20"/>
                  <a:gd name="T12" fmla="*/ 10 w 25"/>
                  <a:gd name="T13" fmla="*/ 0 h 20"/>
                  <a:gd name="T14" fmla="*/ 2 w 25"/>
                  <a:gd name="T15" fmla="*/ 5 h 20"/>
                  <a:gd name="T16" fmla="*/ 0 w 25"/>
                  <a:gd name="T17" fmla="*/ 13 h 20"/>
                  <a:gd name="T18" fmla="*/ 4 w 25"/>
                  <a:gd name="T19" fmla="*/ 18 h 20"/>
                  <a:gd name="T20" fmla="*/ 10 w 25"/>
                  <a:gd name="T21" fmla="*/ 20 h 20"/>
                  <a:gd name="T22" fmla="*/ 10 w 25"/>
                  <a:gd name="T23" fmla="*/ 16 h 20"/>
                  <a:gd name="T24" fmla="*/ 3 w 25"/>
                  <a:gd name="T25" fmla="*/ 12 h 20"/>
                  <a:gd name="T26" fmla="*/ 5 w 25"/>
                  <a:gd name="T27" fmla="*/ 7 h 20"/>
                  <a:gd name="T28" fmla="*/ 11 w 25"/>
                  <a:gd name="T29" fmla="*/ 4 h 20"/>
                  <a:gd name="T30" fmla="*/ 18 w 25"/>
                  <a:gd name="T31" fmla="*/ 4 h 20"/>
                  <a:gd name="T32" fmla="*/ 21 w 25"/>
                  <a:gd name="T33" fmla="*/ 8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20"/>
                  <a:gd name="T53" fmla="*/ 25 w 25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20">
                    <a:moveTo>
                      <a:pt x="21" y="8"/>
                    </a:moveTo>
                    <a:cubicBezTo>
                      <a:pt x="22" y="11"/>
                      <a:pt x="21" y="13"/>
                      <a:pt x="17" y="15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1" y="17"/>
                      <a:pt x="22" y="16"/>
                      <a:pt x="23" y="14"/>
                    </a:cubicBezTo>
                    <a:cubicBezTo>
                      <a:pt x="25" y="12"/>
                      <a:pt x="25" y="10"/>
                      <a:pt x="24" y="7"/>
                    </a:cubicBezTo>
                    <a:cubicBezTo>
                      <a:pt x="24" y="4"/>
                      <a:pt x="22" y="2"/>
                      <a:pt x="19" y="1"/>
                    </a:cubicBezTo>
                    <a:cubicBezTo>
                      <a:pt x="17" y="0"/>
                      <a:pt x="13" y="0"/>
                      <a:pt x="10" y="0"/>
                    </a:cubicBezTo>
                    <a:cubicBezTo>
                      <a:pt x="7" y="1"/>
                      <a:pt x="4" y="3"/>
                      <a:pt x="2" y="5"/>
                    </a:cubicBezTo>
                    <a:cubicBezTo>
                      <a:pt x="0" y="7"/>
                      <a:pt x="0" y="10"/>
                      <a:pt x="0" y="13"/>
                    </a:cubicBezTo>
                    <a:cubicBezTo>
                      <a:pt x="1" y="15"/>
                      <a:pt x="2" y="17"/>
                      <a:pt x="4" y="18"/>
                    </a:cubicBezTo>
                    <a:cubicBezTo>
                      <a:pt x="5" y="19"/>
                      <a:pt x="8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6" y="16"/>
                      <a:pt x="4" y="15"/>
                      <a:pt x="3" y="12"/>
                    </a:cubicBezTo>
                    <a:cubicBezTo>
                      <a:pt x="3" y="10"/>
                      <a:pt x="3" y="8"/>
                      <a:pt x="5" y="7"/>
                    </a:cubicBezTo>
                    <a:cubicBezTo>
                      <a:pt x="6" y="6"/>
                      <a:pt x="8" y="5"/>
                      <a:pt x="11" y="4"/>
                    </a:cubicBezTo>
                    <a:cubicBezTo>
                      <a:pt x="14" y="3"/>
                      <a:pt x="16" y="3"/>
                      <a:pt x="18" y="4"/>
                    </a:cubicBezTo>
                    <a:cubicBezTo>
                      <a:pt x="20" y="5"/>
                      <a:pt x="21" y="6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5" name="Freeform 175"/>
              <p:cNvSpPr>
                <a:spLocks noChangeArrowheads="1"/>
              </p:cNvSpPr>
              <p:nvPr/>
            </p:nvSpPr>
            <p:spPr bwMode="auto">
              <a:xfrm>
                <a:off x="762000" y="3887788"/>
                <a:ext cx="112713" cy="74613"/>
              </a:xfrm>
              <a:custGeom>
                <a:avLst/>
                <a:gdLst>
                  <a:gd name="T0" fmla="*/ 7 w 30"/>
                  <a:gd name="T1" fmla="*/ 12 h 20"/>
                  <a:gd name="T2" fmla="*/ 21 w 30"/>
                  <a:gd name="T3" fmla="*/ 8 h 20"/>
                  <a:gd name="T4" fmla="*/ 22 w 30"/>
                  <a:gd name="T5" fmla="*/ 14 h 20"/>
                  <a:gd name="T6" fmla="*/ 25 w 30"/>
                  <a:gd name="T7" fmla="*/ 13 h 20"/>
                  <a:gd name="T8" fmla="*/ 24 w 30"/>
                  <a:gd name="T9" fmla="*/ 8 h 20"/>
                  <a:gd name="T10" fmla="*/ 30 w 30"/>
                  <a:gd name="T11" fmla="*/ 7 h 20"/>
                  <a:gd name="T12" fmla="*/ 29 w 30"/>
                  <a:gd name="T13" fmla="*/ 3 h 20"/>
                  <a:gd name="T14" fmla="*/ 23 w 30"/>
                  <a:gd name="T15" fmla="*/ 4 h 20"/>
                  <a:gd name="T16" fmla="*/ 22 w 30"/>
                  <a:gd name="T17" fmla="*/ 0 h 20"/>
                  <a:gd name="T18" fmla="*/ 19 w 30"/>
                  <a:gd name="T19" fmla="*/ 1 h 20"/>
                  <a:gd name="T20" fmla="*/ 20 w 30"/>
                  <a:gd name="T21" fmla="*/ 5 h 20"/>
                  <a:gd name="T22" fmla="*/ 6 w 30"/>
                  <a:gd name="T23" fmla="*/ 8 h 20"/>
                  <a:gd name="T24" fmla="*/ 1 w 30"/>
                  <a:gd name="T25" fmla="*/ 16 h 20"/>
                  <a:gd name="T26" fmla="*/ 2 w 30"/>
                  <a:gd name="T27" fmla="*/ 20 h 20"/>
                  <a:gd name="T28" fmla="*/ 5 w 30"/>
                  <a:gd name="T29" fmla="*/ 19 h 20"/>
                  <a:gd name="T30" fmla="*/ 4 w 30"/>
                  <a:gd name="T31" fmla="*/ 16 h 20"/>
                  <a:gd name="T32" fmla="*/ 7 w 30"/>
                  <a:gd name="T33" fmla="*/ 12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"/>
                  <a:gd name="T52" fmla="*/ 0 h 20"/>
                  <a:gd name="T53" fmla="*/ 30 w 30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" h="20">
                    <a:moveTo>
                      <a:pt x="7" y="12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2" y="9"/>
                      <a:pt x="0" y="12"/>
                      <a:pt x="1" y="16"/>
                    </a:cubicBezTo>
                    <a:cubicBezTo>
                      <a:pt x="1" y="17"/>
                      <a:pt x="1" y="18"/>
                      <a:pt x="2" y="20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3" y="14"/>
                      <a:pt x="4" y="12"/>
                      <a:pt x="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6" name="Freeform 176"/>
              <p:cNvSpPr>
                <a:spLocks noEditPoints="1" noChangeArrowheads="1"/>
              </p:cNvSpPr>
              <p:nvPr/>
            </p:nvSpPr>
            <p:spPr bwMode="auto">
              <a:xfrm>
                <a:off x="777875" y="3951288"/>
                <a:ext cx="93663" cy="82550"/>
              </a:xfrm>
              <a:custGeom>
                <a:avLst/>
                <a:gdLst>
                  <a:gd name="T0" fmla="*/ 24 w 25"/>
                  <a:gd name="T1" fmla="*/ 9 h 22"/>
                  <a:gd name="T2" fmla="*/ 19 w 25"/>
                  <a:gd name="T3" fmla="*/ 2 h 22"/>
                  <a:gd name="T4" fmla="*/ 10 w 25"/>
                  <a:gd name="T5" fmla="*/ 1 h 22"/>
                  <a:gd name="T6" fmla="*/ 2 w 25"/>
                  <a:gd name="T7" fmla="*/ 6 h 22"/>
                  <a:gd name="T8" fmla="*/ 0 w 25"/>
                  <a:gd name="T9" fmla="*/ 14 h 22"/>
                  <a:gd name="T10" fmla="*/ 5 w 25"/>
                  <a:gd name="T11" fmla="*/ 21 h 22"/>
                  <a:gd name="T12" fmla="*/ 15 w 25"/>
                  <a:gd name="T13" fmla="*/ 22 h 22"/>
                  <a:gd name="T14" fmla="*/ 23 w 25"/>
                  <a:gd name="T15" fmla="*/ 17 h 22"/>
                  <a:gd name="T16" fmla="*/ 24 w 25"/>
                  <a:gd name="T17" fmla="*/ 9 h 22"/>
                  <a:gd name="T18" fmla="*/ 6 w 25"/>
                  <a:gd name="T19" fmla="*/ 18 h 22"/>
                  <a:gd name="T20" fmla="*/ 3 w 25"/>
                  <a:gd name="T21" fmla="*/ 14 h 22"/>
                  <a:gd name="T22" fmla="*/ 4 w 25"/>
                  <a:gd name="T23" fmla="*/ 9 h 22"/>
                  <a:gd name="T24" fmla="*/ 11 w 25"/>
                  <a:gd name="T25" fmla="*/ 5 h 22"/>
                  <a:gd name="T26" fmla="*/ 18 w 25"/>
                  <a:gd name="T27" fmla="*/ 5 h 22"/>
                  <a:gd name="T28" fmla="*/ 21 w 25"/>
                  <a:gd name="T29" fmla="*/ 9 h 22"/>
                  <a:gd name="T30" fmla="*/ 20 w 25"/>
                  <a:gd name="T31" fmla="*/ 14 h 22"/>
                  <a:gd name="T32" fmla="*/ 14 w 25"/>
                  <a:gd name="T33" fmla="*/ 18 h 22"/>
                  <a:gd name="T34" fmla="*/ 6 w 25"/>
                  <a:gd name="T35" fmla="*/ 18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5"/>
                  <a:gd name="T55" fmla="*/ 0 h 22"/>
                  <a:gd name="T56" fmla="*/ 25 w 25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5" h="22">
                    <a:moveTo>
                      <a:pt x="24" y="9"/>
                    </a:moveTo>
                    <a:cubicBezTo>
                      <a:pt x="24" y="6"/>
                      <a:pt x="22" y="4"/>
                      <a:pt x="19" y="2"/>
                    </a:cubicBezTo>
                    <a:cubicBezTo>
                      <a:pt x="17" y="1"/>
                      <a:pt x="14" y="0"/>
                      <a:pt x="10" y="1"/>
                    </a:cubicBezTo>
                    <a:cubicBezTo>
                      <a:pt x="7" y="2"/>
                      <a:pt x="4" y="4"/>
                      <a:pt x="2" y="6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1" y="17"/>
                      <a:pt x="3" y="19"/>
                      <a:pt x="5" y="21"/>
                    </a:cubicBezTo>
                    <a:cubicBezTo>
                      <a:pt x="8" y="22"/>
                      <a:pt x="11" y="22"/>
                      <a:pt x="15" y="22"/>
                    </a:cubicBezTo>
                    <a:cubicBezTo>
                      <a:pt x="18" y="21"/>
                      <a:pt x="21" y="19"/>
                      <a:pt x="23" y="17"/>
                    </a:cubicBezTo>
                    <a:cubicBezTo>
                      <a:pt x="24" y="15"/>
                      <a:pt x="25" y="12"/>
                      <a:pt x="24" y="9"/>
                    </a:cubicBezTo>
                    <a:close/>
                    <a:moveTo>
                      <a:pt x="6" y="18"/>
                    </a:moveTo>
                    <a:cubicBezTo>
                      <a:pt x="5" y="17"/>
                      <a:pt x="4" y="15"/>
                      <a:pt x="3" y="14"/>
                    </a:cubicBezTo>
                    <a:cubicBezTo>
                      <a:pt x="3" y="12"/>
                      <a:pt x="3" y="10"/>
                      <a:pt x="4" y="9"/>
                    </a:cubicBezTo>
                    <a:cubicBezTo>
                      <a:pt x="5" y="7"/>
                      <a:pt x="8" y="6"/>
                      <a:pt x="11" y="5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20" y="6"/>
                      <a:pt x="21" y="8"/>
                      <a:pt x="21" y="9"/>
                    </a:cubicBezTo>
                    <a:cubicBezTo>
                      <a:pt x="22" y="11"/>
                      <a:pt x="21" y="13"/>
                      <a:pt x="20" y="14"/>
                    </a:cubicBezTo>
                    <a:cubicBezTo>
                      <a:pt x="19" y="16"/>
                      <a:pt x="17" y="17"/>
                      <a:pt x="14" y="18"/>
                    </a:cubicBezTo>
                    <a:cubicBezTo>
                      <a:pt x="11" y="18"/>
                      <a:pt x="8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7" name="Freeform 177"/>
              <p:cNvSpPr>
                <a:spLocks noChangeArrowheads="1"/>
              </p:cNvSpPr>
              <p:nvPr/>
            </p:nvSpPr>
            <p:spPr bwMode="auto">
              <a:xfrm>
                <a:off x="792163" y="4041775"/>
                <a:ext cx="98425" cy="46038"/>
              </a:xfrm>
              <a:custGeom>
                <a:avLst/>
                <a:gdLst>
                  <a:gd name="T0" fmla="*/ 26 w 26"/>
                  <a:gd name="T1" fmla="*/ 10 h 12"/>
                  <a:gd name="T2" fmla="*/ 24 w 26"/>
                  <a:gd name="T3" fmla="*/ 7 h 12"/>
                  <a:gd name="T4" fmla="*/ 19 w 26"/>
                  <a:gd name="T5" fmla="*/ 5 h 12"/>
                  <a:gd name="T6" fmla="*/ 24 w 26"/>
                  <a:gd name="T7" fmla="*/ 3 h 12"/>
                  <a:gd name="T8" fmla="*/ 23 w 26"/>
                  <a:gd name="T9" fmla="*/ 0 h 12"/>
                  <a:gd name="T10" fmla="*/ 0 w 26"/>
                  <a:gd name="T11" fmla="*/ 6 h 12"/>
                  <a:gd name="T12" fmla="*/ 1 w 26"/>
                  <a:gd name="T13" fmla="*/ 9 h 12"/>
                  <a:gd name="T14" fmla="*/ 13 w 26"/>
                  <a:gd name="T15" fmla="*/ 6 h 12"/>
                  <a:gd name="T16" fmla="*/ 19 w 26"/>
                  <a:gd name="T17" fmla="*/ 7 h 12"/>
                  <a:gd name="T18" fmla="*/ 23 w 26"/>
                  <a:gd name="T19" fmla="*/ 11 h 12"/>
                  <a:gd name="T20" fmla="*/ 23 w 26"/>
                  <a:gd name="T21" fmla="*/ 12 h 12"/>
                  <a:gd name="T22" fmla="*/ 26 w 26"/>
                  <a:gd name="T23" fmla="*/ 11 h 12"/>
                  <a:gd name="T24" fmla="*/ 26 w 26"/>
                  <a:gd name="T25" fmla="*/ 1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"/>
                  <a:gd name="T40" fmla="*/ 0 h 12"/>
                  <a:gd name="T41" fmla="*/ 26 w 26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" h="12">
                    <a:moveTo>
                      <a:pt x="26" y="10"/>
                    </a:moveTo>
                    <a:cubicBezTo>
                      <a:pt x="26" y="9"/>
                      <a:pt x="25" y="8"/>
                      <a:pt x="24" y="7"/>
                    </a:cubicBezTo>
                    <a:cubicBezTo>
                      <a:pt x="23" y="6"/>
                      <a:pt x="21" y="5"/>
                      <a:pt x="19" y="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6" y="6"/>
                      <a:pt x="18" y="6"/>
                      <a:pt x="19" y="7"/>
                    </a:cubicBezTo>
                    <a:cubicBezTo>
                      <a:pt x="21" y="8"/>
                      <a:pt x="22" y="10"/>
                      <a:pt x="23" y="11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8" name="Freeform 178"/>
              <p:cNvSpPr>
                <a:spLocks noChangeArrowheads="1"/>
              </p:cNvSpPr>
              <p:nvPr/>
            </p:nvSpPr>
            <p:spPr bwMode="auto">
              <a:xfrm>
                <a:off x="1085850" y="2005013"/>
                <a:ext cx="115888" cy="98425"/>
              </a:xfrm>
              <a:custGeom>
                <a:avLst/>
                <a:gdLst>
                  <a:gd name="T0" fmla="*/ 23 w 31"/>
                  <a:gd name="T1" fmla="*/ 1 h 26"/>
                  <a:gd name="T2" fmla="*/ 20 w 31"/>
                  <a:gd name="T3" fmla="*/ 1 h 26"/>
                  <a:gd name="T4" fmla="*/ 15 w 31"/>
                  <a:gd name="T5" fmla="*/ 7 h 26"/>
                  <a:gd name="T6" fmla="*/ 12 w 31"/>
                  <a:gd name="T7" fmla="*/ 4 h 26"/>
                  <a:gd name="T8" fmla="*/ 8 w 31"/>
                  <a:gd name="T9" fmla="*/ 4 h 26"/>
                  <a:gd name="T10" fmla="*/ 3 w 31"/>
                  <a:gd name="T11" fmla="*/ 10 h 26"/>
                  <a:gd name="T12" fmla="*/ 2 w 31"/>
                  <a:gd name="T13" fmla="*/ 6 h 26"/>
                  <a:gd name="T14" fmla="*/ 0 w 31"/>
                  <a:gd name="T15" fmla="*/ 7 h 26"/>
                  <a:gd name="T16" fmla="*/ 5 w 31"/>
                  <a:gd name="T17" fmla="*/ 26 h 26"/>
                  <a:gd name="T18" fmla="*/ 8 w 31"/>
                  <a:gd name="T19" fmla="*/ 25 h 26"/>
                  <a:gd name="T20" fmla="*/ 5 w 31"/>
                  <a:gd name="T21" fmla="*/ 14 h 26"/>
                  <a:gd name="T22" fmla="*/ 5 w 31"/>
                  <a:gd name="T23" fmla="*/ 9 h 26"/>
                  <a:gd name="T24" fmla="*/ 8 w 31"/>
                  <a:gd name="T25" fmla="*/ 6 h 26"/>
                  <a:gd name="T26" fmla="*/ 11 w 31"/>
                  <a:gd name="T27" fmla="*/ 7 h 26"/>
                  <a:gd name="T28" fmla="*/ 13 w 31"/>
                  <a:gd name="T29" fmla="*/ 10 h 26"/>
                  <a:gd name="T30" fmla="*/ 16 w 31"/>
                  <a:gd name="T31" fmla="*/ 23 h 26"/>
                  <a:gd name="T32" fmla="*/ 19 w 31"/>
                  <a:gd name="T33" fmla="*/ 22 h 26"/>
                  <a:gd name="T34" fmla="*/ 16 w 31"/>
                  <a:gd name="T35" fmla="*/ 11 h 26"/>
                  <a:gd name="T36" fmla="*/ 17 w 31"/>
                  <a:gd name="T37" fmla="*/ 6 h 26"/>
                  <a:gd name="T38" fmla="*/ 20 w 31"/>
                  <a:gd name="T39" fmla="*/ 3 h 26"/>
                  <a:gd name="T40" fmla="*/ 22 w 31"/>
                  <a:gd name="T41" fmla="*/ 4 h 26"/>
                  <a:gd name="T42" fmla="*/ 24 w 31"/>
                  <a:gd name="T43" fmla="*/ 5 h 26"/>
                  <a:gd name="T44" fmla="*/ 25 w 31"/>
                  <a:gd name="T45" fmla="*/ 8 h 26"/>
                  <a:gd name="T46" fmla="*/ 28 w 31"/>
                  <a:gd name="T47" fmla="*/ 20 h 26"/>
                  <a:gd name="T48" fmla="*/ 31 w 31"/>
                  <a:gd name="T49" fmla="*/ 19 h 26"/>
                  <a:gd name="T50" fmla="*/ 28 w 31"/>
                  <a:gd name="T51" fmla="*/ 7 h 26"/>
                  <a:gd name="T52" fmla="*/ 26 w 31"/>
                  <a:gd name="T53" fmla="*/ 3 h 26"/>
                  <a:gd name="T54" fmla="*/ 23 w 31"/>
                  <a:gd name="T55" fmla="*/ 1 h 2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26"/>
                  <a:gd name="T86" fmla="*/ 31 w 31"/>
                  <a:gd name="T87" fmla="*/ 26 h 2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26">
                    <a:moveTo>
                      <a:pt x="23" y="1"/>
                    </a:moveTo>
                    <a:cubicBezTo>
                      <a:pt x="22" y="0"/>
                      <a:pt x="21" y="0"/>
                      <a:pt x="20" y="1"/>
                    </a:cubicBezTo>
                    <a:cubicBezTo>
                      <a:pt x="17" y="1"/>
                      <a:pt x="15" y="3"/>
                      <a:pt x="15" y="7"/>
                    </a:cubicBezTo>
                    <a:cubicBezTo>
                      <a:pt x="14" y="6"/>
                      <a:pt x="13" y="5"/>
                      <a:pt x="12" y="4"/>
                    </a:cubicBezTo>
                    <a:cubicBezTo>
                      <a:pt x="11" y="4"/>
                      <a:pt x="10" y="3"/>
                      <a:pt x="8" y="4"/>
                    </a:cubicBezTo>
                    <a:cubicBezTo>
                      <a:pt x="6" y="4"/>
                      <a:pt x="4" y="6"/>
                      <a:pt x="3" y="1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2"/>
                      <a:pt x="4" y="10"/>
                      <a:pt x="5" y="9"/>
                    </a:cubicBezTo>
                    <a:cubicBezTo>
                      <a:pt x="6" y="8"/>
                      <a:pt x="7" y="7"/>
                      <a:pt x="8" y="6"/>
                    </a:cubicBezTo>
                    <a:cubicBezTo>
                      <a:pt x="9" y="6"/>
                      <a:pt x="10" y="6"/>
                      <a:pt x="11" y="7"/>
                    </a:cubicBezTo>
                    <a:cubicBezTo>
                      <a:pt x="12" y="7"/>
                      <a:pt x="12" y="8"/>
                      <a:pt x="13" y="1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9"/>
                      <a:pt x="16" y="7"/>
                      <a:pt x="17" y="6"/>
                    </a:cubicBezTo>
                    <a:cubicBezTo>
                      <a:pt x="17" y="5"/>
                      <a:pt x="18" y="4"/>
                      <a:pt x="20" y="3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3" y="4"/>
                      <a:pt x="23" y="4"/>
                      <a:pt x="24" y="5"/>
                    </a:cubicBezTo>
                    <a:cubicBezTo>
                      <a:pt x="24" y="6"/>
                      <a:pt x="24" y="7"/>
                      <a:pt x="25" y="8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5"/>
                      <a:pt x="27" y="4"/>
                      <a:pt x="26" y="3"/>
                    </a:cubicBezTo>
                    <a:cubicBezTo>
                      <a:pt x="26" y="2"/>
                      <a:pt x="25" y="1"/>
                      <a:pt x="2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9" name="Freeform 179"/>
              <p:cNvSpPr>
                <a:spLocks noEditPoints="1" noChangeArrowheads="1"/>
              </p:cNvSpPr>
              <p:nvPr/>
            </p:nvSpPr>
            <p:spPr bwMode="auto">
              <a:xfrm>
                <a:off x="1206500" y="1987550"/>
                <a:ext cx="74613" cy="82550"/>
              </a:xfrm>
              <a:custGeom>
                <a:avLst/>
                <a:gdLst>
                  <a:gd name="T0" fmla="*/ 17 w 20"/>
                  <a:gd name="T1" fmla="*/ 7 h 22"/>
                  <a:gd name="T2" fmla="*/ 13 w 20"/>
                  <a:gd name="T3" fmla="*/ 1 h 22"/>
                  <a:gd name="T4" fmla="*/ 7 w 20"/>
                  <a:gd name="T5" fmla="*/ 1 h 22"/>
                  <a:gd name="T6" fmla="*/ 0 w 20"/>
                  <a:gd name="T7" fmla="*/ 8 h 22"/>
                  <a:gd name="T8" fmla="*/ 3 w 20"/>
                  <a:gd name="T9" fmla="*/ 8 h 22"/>
                  <a:gd name="T10" fmla="*/ 7 w 20"/>
                  <a:gd name="T11" fmla="*/ 3 h 22"/>
                  <a:gd name="T12" fmla="*/ 10 w 20"/>
                  <a:gd name="T13" fmla="*/ 3 h 22"/>
                  <a:gd name="T14" fmla="*/ 12 w 20"/>
                  <a:gd name="T15" fmla="*/ 4 h 22"/>
                  <a:gd name="T16" fmla="*/ 14 w 20"/>
                  <a:gd name="T17" fmla="*/ 7 h 22"/>
                  <a:gd name="T18" fmla="*/ 11 w 20"/>
                  <a:gd name="T19" fmla="*/ 8 h 22"/>
                  <a:gd name="T20" fmla="*/ 3 w 20"/>
                  <a:gd name="T21" fmla="*/ 12 h 22"/>
                  <a:gd name="T22" fmla="*/ 2 w 20"/>
                  <a:gd name="T23" fmla="*/ 18 h 22"/>
                  <a:gd name="T24" fmla="*/ 5 w 20"/>
                  <a:gd name="T25" fmla="*/ 21 h 22"/>
                  <a:gd name="T26" fmla="*/ 10 w 20"/>
                  <a:gd name="T27" fmla="*/ 22 h 22"/>
                  <a:gd name="T28" fmla="*/ 16 w 20"/>
                  <a:gd name="T29" fmla="*/ 16 h 22"/>
                  <a:gd name="T30" fmla="*/ 17 w 20"/>
                  <a:gd name="T31" fmla="*/ 19 h 22"/>
                  <a:gd name="T32" fmla="*/ 20 w 20"/>
                  <a:gd name="T33" fmla="*/ 18 h 22"/>
                  <a:gd name="T34" fmla="*/ 19 w 20"/>
                  <a:gd name="T35" fmla="*/ 15 h 22"/>
                  <a:gd name="T36" fmla="*/ 17 w 20"/>
                  <a:gd name="T37" fmla="*/ 7 h 22"/>
                  <a:gd name="T38" fmla="*/ 14 w 20"/>
                  <a:gd name="T39" fmla="*/ 16 h 22"/>
                  <a:gd name="T40" fmla="*/ 10 w 20"/>
                  <a:gd name="T41" fmla="*/ 19 h 22"/>
                  <a:gd name="T42" fmla="*/ 7 w 20"/>
                  <a:gd name="T43" fmla="*/ 19 h 22"/>
                  <a:gd name="T44" fmla="*/ 5 w 20"/>
                  <a:gd name="T45" fmla="*/ 17 h 22"/>
                  <a:gd name="T46" fmla="*/ 6 w 20"/>
                  <a:gd name="T47" fmla="*/ 13 h 22"/>
                  <a:gd name="T48" fmla="*/ 11 w 20"/>
                  <a:gd name="T49" fmla="*/ 10 h 22"/>
                  <a:gd name="T50" fmla="*/ 14 w 20"/>
                  <a:gd name="T51" fmla="*/ 10 h 22"/>
                  <a:gd name="T52" fmla="*/ 15 w 20"/>
                  <a:gd name="T53" fmla="*/ 11 h 22"/>
                  <a:gd name="T54" fmla="*/ 14 w 20"/>
                  <a:gd name="T55" fmla="*/ 16 h 2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22"/>
                  <a:gd name="T86" fmla="*/ 20 w 20"/>
                  <a:gd name="T87" fmla="*/ 22 h 2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22">
                    <a:moveTo>
                      <a:pt x="17" y="7"/>
                    </a:moveTo>
                    <a:cubicBezTo>
                      <a:pt x="16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7" y="1"/>
                    </a:cubicBezTo>
                    <a:cubicBezTo>
                      <a:pt x="2" y="2"/>
                      <a:pt x="0" y="4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4" y="4"/>
                      <a:pt x="7" y="3"/>
                    </a:cubicBezTo>
                    <a:cubicBezTo>
                      <a:pt x="8" y="3"/>
                      <a:pt x="10" y="3"/>
                      <a:pt x="10" y="3"/>
                    </a:cubicBezTo>
                    <a:cubicBezTo>
                      <a:pt x="11" y="3"/>
                      <a:pt x="12" y="3"/>
                      <a:pt x="12" y="4"/>
                    </a:cubicBezTo>
                    <a:cubicBezTo>
                      <a:pt x="13" y="5"/>
                      <a:pt x="13" y="6"/>
                      <a:pt x="14" y="7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7" y="9"/>
                      <a:pt x="4" y="10"/>
                      <a:pt x="3" y="12"/>
                    </a:cubicBezTo>
                    <a:cubicBezTo>
                      <a:pt x="2" y="14"/>
                      <a:pt x="1" y="16"/>
                      <a:pt x="2" y="18"/>
                    </a:cubicBezTo>
                    <a:cubicBezTo>
                      <a:pt x="2" y="19"/>
                      <a:pt x="3" y="20"/>
                      <a:pt x="5" y="21"/>
                    </a:cubicBezTo>
                    <a:cubicBezTo>
                      <a:pt x="6" y="22"/>
                      <a:pt x="8" y="22"/>
                      <a:pt x="10" y="22"/>
                    </a:cubicBezTo>
                    <a:cubicBezTo>
                      <a:pt x="13" y="21"/>
                      <a:pt x="15" y="19"/>
                      <a:pt x="16" y="16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19" y="16"/>
                      <a:pt x="19" y="15"/>
                    </a:cubicBezTo>
                    <a:lnTo>
                      <a:pt x="17" y="7"/>
                    </a:lnTo>
                    <a:close/>
                    <a:moveTo>
                      <a:pt x="14" y="16"/>
                    </a:moveTo>
                    <a:cubicBezTo>
                      <a:pt x="13" y="18"/>
                      <a:pt x="12" y="19"/>
                      <a:pt x="10" y="19"/>
                    </a:cubicBezTo>
                    <a:cubicBezTo>
                      <a:pt x="9" y="20"/>
                      <a:pt x="8" y="19"/>
                      <a:pt x="7" y="19"/>
                    </a:cubicBezTo>
                    <a:cubicBezTo>
                      <a:pt x="6" y="19"/>
                      <a:pt x="5" y="18"/>
                      <a:pt x="5" y="17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7" y="12"/>
                      <a:pt x="9" y="11"/>
                      <a:pt x="11" y="10"/>
                    </a:cubicBezTo>
                    <a:cubicBezTo>
                      <a:pt x="12" y="10"/>
                      <a:pt x="13" y="10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5" y="13"/>
                      <a:pt x="15" y="14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0" name="Freeform 180"/>
              <p:cNvSpPr>
                <a:spLocks noChangeArrowheads="1"/>
              </p:cNvSpPr>
              <p:nvPr/>
            </p:nvSpPr>
            <p:spPr bwMode="auto">
              <a:xfrm>
                <a:off x="1284288" y="1963738"/>
                <a:ext cx="76200" cy="87313"/>
              </a:xfrm>
              <a:custGeom>
                <a:avLst/>
                <a:gdLst>
                  <a:gd name="T0" fmla="*/ 12 w 20"/>
                  <a:gd name="T1" fmla="*/ 1 h 23"/>
                  <a:gd name="T2" fmla="*/ 8 w 20"/>
                  <a:gd name="T3" fmla="*/ 1 h 23"/>
                  <a:gd name="T4" fmla="*/ 3 w 20"/>
                  <a:gd name="T5" fmla="*/ 6 h 23"/>
                  <a:gd name="T6" fmla="*/ 2 w 20"/>
                  <a:gd name="T7" fmla="*/ 3 h 23"/>
                  <a:gd name="T8" fmla="*/ 0 w 20"/>
                  <a:gd name="T9" fmla="*/ 4 h 23"/>
                  <a:gd name="T10" fmla="*/ 5 w 20"/>
                  <a:gd name="T11" fmla="*/ 23 h 23"/>
                  <a:gd name="T12" fmla="*/ 8 w 20"/>
                  <a:gd name="T13" fmla="*/ 22 h 23"/>
                  <a:gd name="T14" fmla="*/ 5 w 20"/>
                  <a:gd name="T15" fmla="*/ 12 h 23"/>
                  <a:gd name="T16" fmla="*/ 5 w 20"/>
                  <a:gd name="T17" fmla="*/ 6 h 23"/>
                  <a:gd name="T18" fmla="*/ 9 w 20"/>
                  <a:gd name="T19" fmla="*/ 3 h 23"/>
                  <a:gd name="T20" fmla="*/ 12 w 20"/>
                  <a:gd name="T21" fmla="*/ 4 h 23"/>
                  <a:gd name="T22" fmla="*/ 14 w 20"/>
                  <a:gd name="T23" fmla="*/ 7 h 23"/>
                  <a:gd name="T24" fmla="*/ 17 w 20"/>
                  <a:gd name="T25" fmla="*/ 20 h 23"/>
                  <a:gd name="T26" fmla="*/ 20 w 20"/>
                  <a:gd name="T27" fmla="*/ 19 h 23"/>
                  <a:gd name="T28" fmla="*/ 17 w 20"/>
                  <a:gd name="T29" fmla="*/ 8 h 23"/>
                  <a:gd name="T30" fmla="*/ 15 w 20"/>
                  <a:gd name="T31" fmla="*/ 3 h 23"/>
                  <a:gd name="T32" fmla="*/ 12 w 20"/>
                  <a:gd name="T33" fmla="*/ 1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"/>
                  <a:gd name="T52" fmla="*/ 0 h 23"/>
                  <a:gd name="T53" fmla="*/ 20 w 20"/>
                  <a:gd name="T54" fmla="*/ 23 h 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" h="23">
                    <a:moveTo>
                      <a:pt x="12" y="1"/>
                    </a:moveTo>
                    <a:cubicBezTo>
                      <a:pt x="11" y="0"/>
                      <a:pt x="10" y="0"/>
                      <a:pt x="8" y="1"/>
                    </a:cubicBezTo>
                    <a:cubicBezTo>
                      <a:pt x="6" y="1"/>
                      <a:pt x="4" y="3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0"/>
                      <a:pt x="5" y="8"/>
                      <a:pt x="5" y="6"/>
                    </a:cubicBezTo>
                    <a:cubicBezTo>
                      <a:pt x="6" y="5"/>
                      <a:pt x="7" y="4"/>
                      <a:pt x="9" y="3"/>
                    </a:cubicBezTo>
                    <a:cubicBezTo>
                      <a:pt x="10" y="3"/>
                      <a:pt x="11" y="3"/>
                      <a:pt x="12" y="4"/>
                    </a:cubicBezTo>
                    <a:cubicBezTo>
                      <a:pt x="13" y="4"/>
                      <a:pt x="13" y="5"/>
                      <a:pt x="14" y="7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5"/>
                      <a:pt x="16" y="4"/>
                      <a:pt x="15" y="3"/>
                    </a:cubicBezTo>
                    <a:cubicBezTo>
                      <a:pt x="15" y="2"/>
                      <a:pt x="14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1" name="Freeform 181"/>
              <p:cNvSpPr>
                <a:spLocks noEditPoints="1" noChangeArrowheads="1"/>
              </p:cNvSpPr>
              <p:nvPr/>
            </p:nvSpPr>
            <p:spPr bwMode="auto">
              <a:xfrm>
                <a:off x="1363663" y="1946275"/>
                <a:ext cx="76200" cy="82550"/>
              </a:xfrm>
              <a:custGeom>
                <a:avLst/>
                <a:gdLst>
                  <a:gd name="T0" fmla="*/ 17 w 20"/>
                  <a:gd name="T1" fmla="*/ 6 h 22"/>
                  <a:gd name="T2" fmla="*/ 13 w 20"/>
                  <a:gd name="T3" fmla="*/ 1 h 22"/>
                  <a:gd name="T4" fmla="*/ 7 w 20"/>
                  <a:gd name="T5" fmla="*/ 0 h 22"/>
                  <a:gd name="T6" fmla="*/ 0 w 20"/>
                  <a:gd name="T7" fmla="*/ 8 h 22"/>
                  <a:gd name="T8" fmla="*/ 3 w 20"/>
                  <a:gd name="T9" fmla="*/ 8 h 22"/>
                  <a:gd name="T10" fmla="*/ 7 w 20"/>
                  <a:gd name="T11" fmla="*/ 3 h 22"/>
                  <a:gd name="T12" fmla="*/ 11 w 20"/>
                  <a:gd name="T13" fmla="*/ 3 h 22"/>
                  <a:gd name="T14" fmla="*/ 13 w 20"/>
                  <a:gd name="T15" fmla="*/ 4 h 22"/>
                  <a:gd name="T16" fmla="*/ 14 w 20"/>
                  <a:gd name="T17" fmla="*/ 7 h 22"/>
                  <a:gd name="T18" fmla="*/ 11 w 20"/>
                  <a:gd name="T19" fmla="*/ 8 h 22"/>
                  <a:gd name="T20" fmla="*/ 3 w 20"/>
                  <a:gd name="T21" fmla="*/ 12 h 22"/>
                  <a:gd name="T22" fmla="*/ 2 w 20"/>
                  <a:gd name="T23" fmla="*/ 17 h 22"/>
                  <a:gd name="T24" fmla="*/ 5 w 20"/>
                  <a:gd name="T25" fmla="*/ 21 h 22"/>
                  <a:gd name="T26" fmla="*/ 10 w 20"/>
                  <a:gd name="T27" fmla="*/ 22 h 22"/>
                  <a:gd name="T28" fmla="*/ 16 w 20"/>
                  <a:gd name="T29" fmla="*/ 16 h 22"/>
                  <a:gd name="T30" fmla="*/ 17 w 20"/>
                  <a:gd name="T31" fmla="*/ 19 h 22"/>
                  <a:gd name="T32" fmla="*/ 20 w 20"/>
                  <a:gd name="T33" fmla="*/ 18 h 22"/>
                  <a:gd name="T34" fmla="*/ 19 w 20"/>
                  <a:gd name="T35" fmla="*/ 15 h 22"/>
                  <a:gd name="T36" fmla="*/ 17 w 20"/>
                  <a:gd name="T37" fmla="*/ 6 h 22"/>
                  <a:gd name="T38" fmla="*/ 14 w 20"/>
                  <a:gd name="T39" fmla="*/ 16 h 22"/>
                  <a:gd name="T40" fmla="*/ 10 w 20"/>
                  <a:gd name="T41" fmla="*/ 19 h 22"/>
                  <a:gd name="T42" fmla="*/ 7 w 20"/>
                  <a:gd name="T43" fmla="*/ 19 h 22"/>
                  <a:gd name="T44" fmla="*/ 5 w 20"/>
                  <a:gd name="T45" fmla="*/ 17 h 22"/>
                  <a:gd name="T46" fmla="*/ 6 w 20"/>
                  <a:gd name="T47" fmla="*/ 13 h 22"/>
                  <a:gd name="T48" fmla="*/ 12 w 20"/>
                  <a:gd name="T49" fmla="*/ 10 h 22"/>
                  <a:gd name="T50" fmla="*/ 14 w 20"/>
                  <a:gd name="T51" fmla="*/ 9 h 22"/>
                  <a:gd name="T52" fmla="*/ 15 w 20"/>
                  <a:gd name="T53" fmla="*/ 11 h 22"/>
                  <a:gd name="T54" fmla="*/ 14 w 20"/>
                  <a:gd name="T55" fmla="*/ 16 h 2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0"/>
                  <a:gd name="T85" fmla="*/ 0 h 22"/>
                  <a:gd name="T86" fmla="*/ 20 w 20"/>
                  <a:gd name="T87" fmla="*/ 22 h 2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0" h="22">
                    <a:moveTo>
                      <a:pt x="17" y="6"/>
                    </a:moveTo>
                    <a:cubicBezTo>
                      <a:pt x="16" y="3"/>
                      <a:pt x="15" y="2"/>
                      <a:pt x="13" y="1"/>
                    </a:cubicBezTo>
                    <a:cubicBezTo>
                      <a:pt x="12" y="0"/>
                      <a:pt x="10" y="0"/>
                      <a:pt x="7" y="0"/>
                    </a:cubicBezTo>
                    <a:cubicBezTo>
                      <a:pt x="2" y="2"/>
                      <a:pt x="0" y="4"/>
                      <a:pt x="0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4" y="4"/>
                      <a:pt x="7" y="3"/>
                    </a:cubicBezTo>
                    <a:cubicBezTo>
                      <a:pt x="9" y="3"/>
                      <a:pt x="10" y="2"/>
                      <a:pt x="11" y="3"/>
                    </a:cubicBezTo>
                    <a:cubicBezTo>
                      <a:pt x="11" y="3"/>
                      <a:pt x="12" y="3"/>
                      <a:pt x="13" y="4"/>
                    </a:cubicBezTo>
                    <a:cubicBezTo>
                      <a:pt x="13" y="5"/>
                      <a:pt x="13" y="6"/>
                      <a:pt x="14" y="7"/>
                    </a:cubicBezTo>
                    <a:cubicBezTo>
                      <a:pt x="13" y="7"/>
                      <a:pt x="12" y="8"/>
                      <a:pt x="11" y="8"/>
                    </a:cubicBezTo>
                    <a:cubicBezTo>
                      <a:pt x="7" y="9"/>
                      <a:pt x="5" y="10"/>
                      <a:pt x="3" y="12"/>
                    </a:cubicBezTo>
                    <a:cubicBezTo>
                      <a:pt x="2" y="14"/>
                      <a:pt x="1" y="15"/>
                      <a:pt x="2" y="17"/>
                    </a:cubicBezTo>
                    <a:cubicBezTo>
                      <a:pt x="2" y="19"/>
                      <a:pt x="3" y="20"/>
                      <a:pt x="5" y="21"/>
                    </a:cubicBezTo>
                    <a:cubicBezTo>
                      <a:pt x="6" y="22"/>
                      <a:pt x="8" y="22"/>
                      <a:pt x="10" y="22"/>
                    </a:cubicBezTo>
                    <a:cubicBezTo>
                      <a:pt x="14" y="21"/>
                      <a:pt x="15" y="19"/>
                      <a:pt x="16" y="16"/>
                    </a:cubicBezTo>
                    <a:cubicBezTo>
                      <a:pt x="17" y="17"/>
                      <a:pt x="17" y="19"/>
                      <a:pt x="17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19" y="16"/>
                      <a:pt x="19" y="15"/>
                    </a:cubicBezTo>
                    <a:lnTo>
                      <a:pt x="17" y="6"/>
                    </a:lnTo>
                    <a:close/>
                    <a:moveTo>
                      <a:pt x="14" y="16"/>
                    </a:moveTo>
                    <a:cubicBezTo>
                      <a:pt x="13" y="17"/>
                      <a:pt x="12" y="19"/>
                      <a:pt x="10" y="19"/>
                    </a:cubicBezTo>
                    <a:cubicBezTo>
                      <a:pt x="9" y="19"/>
                      <a:pt x="8" y="19"/>
                      <a:pt x="7" y="19"/>
                    </a:cubicBezTo>
                    <a:cubicBezTo>
                      <a:pt x="6" y="18"/>
                      <a:pt x="5" y="18"/>
                      <a:pt x="5" y="17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7" y="12"/>
                      <a:pt x="9" y="11"/>
                      <a:pt x="12" y="10"/>
                    </a:cubicBezTo>
                    <a:cubicBezTo>
                      <a:pt x="12" y="10"/>
                      <a:pt x="13" y="10"/>
                      <a:pt x="14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3"/>
                      <a:pt x="15" y="14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2" name="Freeform 182"/>
              <p:cNvSpPr>
                <a:spLocks noEditPoints="1" noChangeArrowheads="1"/>
              </p:cNvSpPr>
              <p:nvPr/>
            </p:nvSpPr>
            <p:spPr bwMode="auto">
              <a:xfrm>
                <a:off x="1443038" y="1908175"/>
                <a:ext cx="85725" cy="123825"/>
              </a:xfrm>
              <a:custGeom>
                <a:avLst/>
                <a:gdLst>
                  <a:gd name="T0" fmla="*/ 17 w 23"/>
                  <a:gd name="T1" fmla="*/ 21 h 33"/>
                  <a:gd name="T2" fmla="*/ 12 w 23"/>
                  <a:gd name="T3" fmla="*/ 21 h 33"/>
                  <a:gd name="T4" fmla="*/ 7 w 23"/>
                  <a:gd name="T5" fmla="*/ 22 h 33"/>
                  <a:gd name="T6" fmla="*/ 5 w 23"/>
                  <a:gd name="T7" fmla="*/ 21 h 33"/>
                  <a:gd name="T8" fmla="*/ 6 w 23"/>
                  <a:gd name="T9" fmla="*/ 20 h 33"/>
                  <a:gd name="T10" fmla="*/ 7 w 23"/>
                  <a:gd name="T11" fmla="*/ 19 h 33"/>
                  <a:gd name="T12" fmla="*/ 8 w 23"/>
                  <a:gd name="T13" fmla="*/ 19 h 33"/>
                  <a:gd name="T14" fmla="*/ 10 w 23"/>
                  <a:gd name="T15" fmla="*/ 18 h 33"/>
                  <a:gd name="T16" fmla="*/ 15 w 23"/>
                  <a:gd name="T17" fmla="*/ 15 h 33"/>
                  <a:gd name="T18" fmla="*/ 15 w 23"/>
                  <a:gd name="T19" fmla="*/ 10 h 33"/>
                  <a:gd name="T20" fmla="*/ 12 w 23"/>
                  <a:gd name="T21" fmla="*/ 6 h 33"/>
                  <a:gd name="T22" fmla="*/ 13 w 23"/>
                  <a:gd name="T23" fmla="*/ 4 h 33"/>
                  <a:gd name="T24" fmla="*/ 16 w 23"/>
                  <a:gd name="T25" fmla="*/ 3 h 33"/>
                  <a:gd name="T26" fmla="*/ 15 w 23"/>
                  <a:gd name="T27" fmla="*/ 0 h 33"/>
                  <a:gd name="T28" fmla="*/ 14 w 23"/>
                  <a:gd name="T29" fmla="*/ 0 h 33"/>
                  <a:gd name="T30" fmla="*/ 11 w 23"/>
                  <a:gd name="T31" fmla="*/ 2 h 33"/>
                  <a:gd name="T32" fmla="*/ 10 w 23"/>
                  <a:gd name="T33" fmla="*/ 5 h 33"/>
                  <a:gd name="T34" fmla="*/ 6 w 23"/>
                  <a:gd name="T35" fmla="*/ 5 h 33"/>
                  <a:gd name="T36" fmla="*/ 2 w 23"/>
                  <a:gd name="T37" fmla="*/ 8 h 33"/>
                  <a:gd name="T38" fmla="*/ 1 w 23"/>
                  <a:gd name="T39" fmla="*/ 14 h 33"/>
                  <a:gd name="T40" fmla="*/ 4 w 23"/>
                  <a:gd name="T41" fmla="*/ 18 h 33"/>
                  <a:gd name="T42" fmla="*/ 3 w 23"/>
                  <a:gd name="T43" fmla="*/ 22 h 33"/>
                  <a:gd name="T44" fmla="*/ 5 w 23"/>
                  <a:gd name="T45" fmla="*/ 25 h 33"/>
                  <a:gd name="T46" fmla="*/ 4 w 23"/>
                  <a:gd name="T47" fmla="*/ 30 h 33"/>
                  <a:gd name="T48" fmla="*/ 7 w 23"/>
                  <a:gd name="T49" fmla="*/ 33 h 33"/>
                  <a:gd name="T50" fmla="*/ 14 w 23"/>
                  <a:gd name="T51" fmla="*/ 32 h 33"/>
                  <a:gd name="T52" fmla="*/ 22 w 23"/>
                  <a:gd name="T53" fmla="*/ 24 h 33"/>
                  <a:gd name="T54" fmla="*/ 20 w 23"/>
                  <a:gd name="T55" fmla="*/ 21 h 33"/>
                  <a:gd name="T56" fmla="*/ 17 w 23"/>
                  <a:gd name="T57" fmla="*/ 21 h 33"/>
                  <a:gd name="T58" fmla="*/ 4 w 23"/>
                  <a:gd name="T59" fmla="*/ 9 h 33"/>
                  <a:gd name="T60" fmla="*/ 7 w 23"/>
                  <a:gd name="T61" fmla="*/ 7 h 33"/>
                  <a:gd name="T62" fmla="*/ 10 w 23"/>
                  <a:gd name="T63" fmla="*/ 8 h 33"/>
                  <a:gd name="T64" fmla="*/ 12 w 23"/>
                  <a:gd name="T65" fmla="*/ 11 h 33"/>
                  <a:gd name="T66" fmla="*/ 12 w 23"/>
                  <a:gd name="T67" fmla="*/ 14 h 33"/>
                  <a:gd name="T68" fmla="*/ 9 w 23"/>
                  <a:gd name="T69" fmla="*/ 16 h 33"/>
                  <a:gd name="T70" fmla="*/ 6 w 23"/>
                  <a:gd name="T71" fmla="*/ 16 h 33"/>
                  <a:gd name="T72" fmla="*/ 4 w 23"/>
                  <a:gd name="T73" fmla="*/ 13 h 33"/>
                  <a:gd name="T74" fmla="*/ 4 w 23"/>
                  <a:gd name="T75" fmla="*/ 9 h 33"/>
                  <a:gd name="T76" fmla="*/ 18 w 23"/>
                  <a:gd name="T77" fmla="*/ 28 h 33"/>
                  <a:gd name="T78" fmla="*/ 13 w 23"/>
                  <a:gd name="T79" fmla="*/ 30 h 33"/>
                  <a:gd name="T80" fmla="*/ 9 w 23"/>
                  <a:gd name="T81" fmla="*/ 30 h 33"/>
                  <a:gd name="T82" fmla="*/ 6 w 23"/>
                  <a:gd name="T83" fmla="*/ 28 h 33"/>
                  <a:gd name="T84" fmla="*/ 8 w 23"/>
                  <a:gd name="T85" fmla="*/ 25 h 33"/>
                  <a:gd name="T86" fmla="*/ 13 w 23"/>
                  <a:gd name="T87" fmla="*/ 24 h 33"/>
                  <a:gd name="T88" fmla="*/ 16 w 23"/>
                  <a:gd name="T89" fmla="*/ 24 h 33"/>
                  <a:gd name="T90" fmla="*/ 18 w 23"/>
                  <a:gd name="T91" fmla="*/ 24 h 33"/>
                  <a:gd name="T92" fmla="*/ 19 w 23"/>
                  <a:gd name="T93" fmla="*/ 25 h 33"/>
                  <a:gd name="T94" fmla="*/ 18 w 23"/>
                  <a:gd name="T95" fmla="*/ 28 h 3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"/>
                  <a:gd name="T145" fmla="*/ 0 h 33"/>
                  <a:gd name="T146" fmla="*/ 23 w 23"/>
                  <a:gd name="T147" fmla="*/ 33 h 3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" h="33">
                    <a:moveTo>
                      <a:pt x="17" y="21"/>
                    </a:moveTo>
                    <a:cubicBezTo>
                      <a:pt x="16" y="21"/>
                      <a:pt x="14" y="21"/>
                      <a:pt x="12" y="21"/>
                    </a:cubicBezTo>
                    <a:cubicBezTo>
                      <a:pt x="9" y="22"/>
                      <a:pt x="8" y="22"/>
                      <a:pt x="7" y="22"/>
                    </a:cubicBezTo>
                    <a:cubicBezTo>
                      <a:pt x="6" y="22"/>
                      <a:pt x="6" y="22"/>
                      <a:pt x="5" y="21"/>
                    </a:cubicBezTo>
                    <a:cubicBezTo>
                      <a:pt x="5" y="21"/>
                      <a:pt x="5" y="20"/>
                      <a:pt x="6" y="20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7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2" y="18"/>
                      <a:pt x="14" y="17"/>
                      <a:pt x="15" y="15"/>
                    </a:cubicBezTo>
                    <a:cubicBezTo>
                      <a:pt x="16" y="13"/>
                      <a:pt x="16" y="12"/>
                      <a:pt x="15" y="10"/>
                    </a:cubicBezTo>
                    <a:cubicBezTo>
                      <a:pt x="15" y="8"/>
                      <a:pt x="14" y="7"/>
                      <a:pt x="12" y="6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3"/>
                      <a:pt x="14" y="3"/>
                      <a:pt x="16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3"/>
                      <a:pt x="10" y="4"/>
                      <a:pt x="10" y="5"/>
                    </a:cubicBezTo>
                    <a:cubicBezTo>
                      <a:pt x="9" y="5"/>
                      <a:pt x="8" y="5"/>
                      <a:pt x="6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6"/>
                      <a:pt x="2" y="17"/>
                      <a:pt x="4" y="18"/>
                    </a:cubicBezTo>
                    <a:cubicBezTo>
                      <a:pt x="3" y="19"/>
                      <a:pt x="2" y="21"/>
                      <a:pt x="3" y="22"/>
                    </a:cubicBezTo>
                    <a:cubicBezTo>
                      <a:pt x="3" y="24"/>
                      <a:pt x="4" y="24"/>
                      <a:pt x="5" y="25"/>
                    </a:cubicBezTo>
                    <a:cubicBezTo>
                      <a:pt x="4" y="26"/>
                      <a:pt x="3" y="28"/>
                      <a:pt x="4" y="30"/>
                    </a:cubicBezTo>
                    <a:cubicBezTo>
                      <a:pt x="4" y="31"/>
                      <a:pt x="5" y="32"/>
                      <a:pt x="7" y="33"/>
                    </a:cubicBezTo>
                    <a:cubicBezTo>
                      <a:pt x="8" y="33"/>
                      <a:pt x="11" y="33"/>
                      <a:pt x="14" y="32"/>
                    </a:cubicBezTo>
                    <a:cubicBezTo>
                      <a:pt x="20" y="31"/>
                      <a:pt x="23" y="28"/>
                      <a:pt x="22" y="24"/>
                    </a:cubicBezTo>
                    <a:cubicBezTo>
                      <a:pt x="22" y="23"/>
                      <a:pt x="21" y="22"/>
                      <a:pt x="20" y="21"/>
                    </a:cubicBezTo>
                    <a:cubicBezTo>
                      <a:pt x="19" y="21"/>
                      <a:pt x="18" y="21"/>
                      <a:pt x="17" y="21"/>
                    </a:cubicBezTo>
                    <a:close/>
                    <a:moveTo>
                      <a:pt x="4" y="9"/>
                    </a:moveTo>
                    <a:cubicBezTo>
                      <a:pt x="5" y="8"/>
                      <a:pt x="6" y="8"/>
                      <a:pt x="7" y="7"/>
                    </a:cubicBezTo>
                    <a:cubicBezTo>
                      <a:pt x="8" y="7"/>
                      <a:pt x="9" y="7"/>
                      <a:pt x="10" y="8"/>
                    </a:cubicBezTo>
                    <a:cubicBezTo>
                      <a:pt x="11" y="8"/>
                      <a:pt x="12" y="9"/>
                      <a:pt x="12" y="11"/>
                    </a:cubicBezTo>
                    <a:cubicBezTo>
                      <a:pt x="13" y="12"/>
                      <a:pt x="13" y="13"/>
                      <a:pt x="12" y="14"/>
                    </a:cubicBezTo>
                    <a:cubicBezTo>
                      <a:pt x="11" y="15"/>
                      <a:pt x="10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5" y="15"/>
                      <a:pt x="4" y="14"/>
                      <a:pt x="4" y="13"/>
                    </a:cubicBezTo>
                    <a:cubicBezTo>
                      <a:pt x="3" y="12"/>
                      <a:pt x="4" y="10"/>
                      <a:pt x="4" y="9"/>
                    </a:cubicBezTo>
                    <a:close/>
                    <a:moveTo>
                      <a:pt x="18" y="28"/>
                    </a:moveTo>
                    <a:cubicBezTo>
                      <a:pt x="16" y="29"/>
                      <a:pt x="15" y="30"/>
                      <a:pt x="13" y="30"/>
                    </a:cubicBezTo>
                    <a:cubicBezTo>
                      <a:pt x="12" y="30"/>
                      <a:pt x="10" y="31"/>
                      <a:pt x="9" y="30"/>
                    </a:cubicBezTo>
                    <a:cubicBezTo>
                      <a:pt x="7" y="30"/>
                      <a:pt x="7" y="29"/>
                      <a:pt x="6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9" y="25"/>
                      <a:pt x="10" y="25"/>
                      <a:pt x="13" y="24"/>
                    </a:cubicBezTo>
                    <a:cubicBezTo>
                      <a:pt x="14" y="24"/>
                      <a:pt x="16" y="24"/>
                      <a:pt x="16" y="24"/>
                    </a:cubicBezTo>
                    <a:cubicBezTo>
                      <a:pt x="17" y="23"/>
                      <a:pt x="18" y="24"/>
                      <a:pt x="18" y="24"/>
                    </a:cubicBezTo>
                    <a:cubicBezTo>
                      <a:pt x="19" y="24"/>
                      <a:pt x="19" y="25"/>
                      <a:pt x="19" y="25"/>
                    </a:cubicBezTo>
                    <a:cubicBezTo>
                      <a:pt x="19" y="26"/>
                      <a:pt x="19" y="27"/>
                      <a:pt x="1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3" name="Freeform 183"/>
              <p:cNvSpPr>
                <a:spLocks noEditPoints="1" noChangeArrowheads="1"/>
              </p:cNvSpPr>
              <p:nvPr/>
            </p:nvSpPr>
            <p:spPr bwMode="auto">
              <a:xfrm>
                <a:off x="1514475" y="1905000"/>
                <a:ext cx="74613" cy="82550"/>
              </a:xfrm>
              <a:custGeom>
                <a:avLst/>
                <a:gdLst>
                  <a:gd name="T0" fmla="*/ 14 w 20"/>
                  <a:gd name="T1" fmla="*/ 2 h 22"/>
                  <a:gd name="T2" fmla="*/ 7 w 20"/>
                  <a:gd name="T3" fmla="*/ 1 h 22"/>
                  <a:gd name="T4" fmla="*/ 2 w 20"/>
                  <a:gd name="T5" fmla="*/ 5 h 22"/>
                  <a:gd name="T6" fmla="*/ 1 w 20"/>
                  <a:gd name="T7" fmla="*/ 13 h 22"/>
                  <a:gd name="T8" fmla="*/ 6 w 20"/>
                  <a:gd name="T9" fmla="*/ 20 h 22"/>
                  <a:gd name="T10" fmla="*/ 13 w 20"/>
                  <a:gd name="T11" fmla="*/ 21 h 22"/>
                  <a:gd name="T12" fmla="*/ 18 w 20"/>
                  <a:gd name="T13" fmla="*/ 18 h 22"/>
                  <a:gd name="T14" fmla="*/ 20 w 20"/>
                  <a:gd name="T15" fmla="*/ 13 h 22"/>
                  <a:gd name="T16" fmla="*/ 17 w 20"/>
                  <a:gd name="T17" fmla="*/ 14 h 22"/>
                  <a:gd name="T18" fmla="*/ 12 w 20"/>
                  <a:gd name="T19" fmla="*/ 19 h 22"/>
                  <a:gd name="T20" fmla="*/ 8 w 20"/>
                  <a:gd name="T21" fmla="*/ 18 h 22"/>
                  <a:gd name="T22" fmla="*/ 5 w 20"/>
                  <a:gd name="T23" fmla="*/ 13 h 22"/>
                  <a:gd name="T24" fmla="*/ 19 w 20"/>
                  <a:gd name="T25" fmla="*/ 9 h 22"/>
                  <a:gd name="T26" fmla="*/ 14 w 20"/>
                  <a:gd name="T27" fmla="*/ 2 h 22"/>
                  <a:gd name="T28" fmla="*/ 4 w 20"/>
                  <a:gd name="T29" fmla="*/ 10 h 22"/>
                  <a:gd name="T30" fmla="*/ 5 w 20"/>
                  <a:gd name="T31" fmla="*/ 6 h 22"/>
                  <a:gd name="T32" fmla="*/ 8 w 20"/>
                  <a:gd name="T33" fmla="*/ 3 h 22"/>
                  <a:gd name="T34" fmla="*/ 11 w 20"/>
                  <a:gd name="T35" fmla="*/ 3 h 22"/>
                  <a:gd name="T36" fmla="*/ 14 w 20"/>
                  <a:gd name="T37" fmla="*/ 5 h 22"/>
                  <a:gd name="T38" fmla="*/ 15 w 20"/>
                  <a:gd name="T39" fmla="*/ 8 h 22"/>
                  <a:gd name="T40" fmla="*/ 4 w 20"/>
                  <a:gd name="T41" fmla="*/ 10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0"/>
                  <a:gd name="T64" fmla="*/ 0 h 22"/>
                  <a:gd name="T65" fmla="*/ 20 w 20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0" h="22">
                    <a:moveTo>
                      <a:pt x="14" y="2"/>
                    </a:moveTo>
                    <a:cubicBezTo>
                      <a:pt x="12" y="0"/>
                      <a:pt x="10" y="0"/>
                      <a:pt x="7" y="1"/>
                    </a:cubicBezTo>
                    <a:cubicBezTo>
                      <a:pt x="5" y="1"/>
                      <a:pt x="3" y="3"/>
                      <a:pt x="2" y="5"/>
                    </a:cubicBezTo>
                    <a:cubicBezTo>
                      <a:pt x="1" y="8"/>
                      <a:pt x="0" y="10"/>
                      <a:pt x="1" y="13"/>
                    </a:cubicBezTo>
                    <a:cubicBezTo>
                      <a:pt x="2" y="17"/>
                      <a:pt x="4" y="19"/>
                      <a:pt x="6" y="20"/>
                    </a:cubicBezTo>
                    <a:cubicBezTo>
                      <a:pt x="8" y="22"/>
                      <a:pt x="10" y="22"/>
                      <a:pt x="13" y="21"/>
                    </a:cubicBezTo>
                    <a:cubicBezTo>
                      <a:pt x="15" y="21"/>
                      <a:pt x="16" y="20"/>
                      <a:pt x="18" y="18"/>
                    </a:cubicBezTo>
                    <a:cubicBezTo>
                      <a:pt x="19" y="17"/>
                      <a:pt x="19" y="15"/>
                      <a:pt x="20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6"/>
                      <a:pt x="15" y="18"/>
                      <a:pt x="12" y="19"/>
                    </a:cubicBezTo>
                    <a:cubicBezTo>
                      <a:pt x="11" y="19"/>
                      <a:pt x="10" y="19"/>
                      <a:pt x="8" y="18"/>
                    </a:cubicBezTo>
                    <a:cubicBezTo>
                      <a:pt x="7" y="18"/>
                      <a:pt x="5" y="16"/>
                      <a:pt x="5" y="1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6"/>
                      <a:pt x="16" y="3"/>
                      <a:pt x="14" y="2"/>
                    </a:cubicBezTo>
                    <a:close/>
                    <a:moveTo>
                      <a:pt x="4" y="10"/>
                    </a:moveTo>
                    <a:cubicBezTo>
                      <a:pt x="4" y="9"/>
                      <a:pt x="4" y="7"/>
                      <a:pt x="5" y="6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4"/>
                      <a:pt x="13" y="4"/>
                      <a:pt x="14" y="5"/>
                    </a:cubicBezTo>
                    <a:cubicBezTo>
                      <a:pt x="14" y="6"/>
                      <a:pt x="15" y="7"/>
                      <a:pt x="15" y="8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4" name="Freeform 184"/>
              <p:cNvSpPr>
                <a:spLocks noChangeArrowheads="1"/>
              </p:cNvSpPr>
              <p:nvPr/>
            </p:nvSpPr>
            <p:spPr bwMode="auto">
              <a:xfrm>
                <a:off x="1593850" y="1874838"/>
                <a:ext cx="115888" cy="93663"/>
              </a:xfrm>
              <a:custGeom>
                <a:avLst/>
                <a:gdLst>
                  <a:gd name="T0" fmla="*/ 23 w 31"/>
                  <a:gd name="T1" fmla="*/ 0 h 25"/>
                  <a:gd name="T2" fmla="*/ 20 w 31"/>
                  <a:gd name="T3" fmla="*/ 0 h 25"/>
                  <a:gd name="T4" fmla="*/ 15 w 31"/>
                  <a:gd name="T5" fmla="*/ 6 h 25"/>
                  <a:gd name="T6" fmla="*/ 12 w 31"/>
                  <a:gd name="T7" fmla="*/ 3 h 25"/>
                  <a:gd name="T8" fmla="*/ 8 w 31"/>
                  <a:gd name="T9" fmla="*/ 3 h 25"/>
                  <a:gd name="T10" fmla="*/ 3 w 31"/>
                  <a:gd name="T11" fmla="*/ 9 h 25"/>
                  <a:gd name="T12" fmla="*/ 2 w 31"/>
                  <a:gd name="T13" fmla="*/ 5 h 25"/>
                  <a:gd name="T14" fmla="*/ 0 w 31"/>
                  <a:gd name="T15" fmla="*/ 6 h 25"/>
                  <a:gd name="T16" fmla="*/ 5 w 31"/>
                  <a:gd name="T17" fmla="*/ 25 h 25"/>
                  <a:gd name="T18" fmla="*/ 8 w 31"/>
                  <a:gd name="T19" fmla="*/ 25 h 25"/>
                  <a:gd name="T20" fmla="*/ 5 w 31"/>
                  <a:gd name="T21" fmla="*/ 13 h 25"/>
                  <a:gd name="T22" fmla="*/ 5 w 31"/>
                  <a:gd name="T23" fmla="*/ 8 h 25"/>
                  <a:gd name="T24" fmla="*/ 8 w 31"/>
                  <a:gd name="T25" fmla="*/ 6 h 25"/>
                  <a:gd name="T26" fmla="*/ 11 w 31"/>
                  <a:gd name="T27" fmla="*/ 6 h 25"/>
                  <a:gd name="T28" fmla="*/ 13 w 31"/>
                  <a:gd name="T29" fmla="*/ 9 h 25"/>
                  <a:gd name="T30" fmla="*/ 16 w 31"/>
                  <a:gd name="T31" fmla="*/ 22 h 25"/>
                  <a:gd name="T32" fmla="*/ 19 w 31"/>
                  <a:gd name="T33" fmla="*/ 21 h 25"/>
                  <a:gd name="T34" fmla="*/ 16 w 31"/>
                  <a:gd name="T35" fmla="*/ 11 h 25"/>
                  <a:gd name="T36" fmla="*/ 17 w 31"/>
                  <a:gd name="T37" fmla="*/ 5 h 25"/>
                  <a:gd name="T38" fmla="*/ 20 w 31"/>
                  <a:gd name="T39" fmla="*/ 3 h 25"/>
                  <a:gd name="T40" fmla="*/ 22 w 31"/>
                  <a:gd name="T41" fmla="*/ 3 h 25"/>
                  <a:gd name="T42" fmla="*/ 24 w 31"/>
                  <a:gd name="T43" fmla="*/ 4 h 25"/>
                  <a:gd name="T44" fmla="*/ 25 w 31"/>
                  <a:gd name="T45" fmla="*/ 7 h 25"/>
                  <a:gd name="T46" fmla="*/ 28 w 31"/>
                  <a:gd name="T47" fmla="*/ 19 h 25"/>
                  <a:gd name="T48" fmla="*/ 31 w 31"/>
                  <a:gd name="T49" fmla="*/ 18 h 25"/>
                  <a:gd name="T50" fmla="*/ 28 w 31"/>
                  <a:gd name="T51" fmla="*/ 6 h 25"/>
                  <a:gd name="T52" fmla="*/ 26 w 31"/>
                  <a:gd name="T53" fmla="*/ 2 h 25"/>
                  <a:gd name="T54" fmla="*/ 23 w 31"/>
                  <a:gd name="T55" fmla="*/ 0 h 2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1"/>
                  <a:gd name="T85" fmla="*/ 0 h 25"/>
                  <a:gd name="T86" fmla="*/ 31 w 31"/>
                  <a:gd name="T87" fmla="*/ 25 h 25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1" h="25">
                    <a:moveTo>
                      <a:pt x="23" y="0"/>
                    </a:moveTo>
                    <a:cubicBezTo>
                      <a:pt x="22" y="0"/>
                      <a:pt x="21" y="0"/>
                      <a:pt x="20" y="0"/>
                    </a:cubicBezTo>
                    <a:cubicBezTo>
                      <a:pt x="17" y="1"/>
                      <a:pt x="15" y="3"/>
                      <a:pt x="15" y="6"/>
                    </a:cubicBezTo>
                    <a:cubicBezTo>
                      <a:pt x="14" y="5"/>
                      <a:pt x="13" y="4"/>
                      <a:pt x="12" y="3"/>
                    </a:cubicBezTo>
                    <a:cubicBezTo>
                      <a:pt x="11" y="3"/>
                      <a:pt x="10" y="3"/>
                      <a:pt x="8" y="3"/>
                    </a:cubicBezTo>
                    <a:cubicBezTo>
                      <a:pt x="6" y="4"/>
                      <a:pt x="4" y="6"/>
                      <a:pt x="3" y="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1"/>
                      <a:pt x="4" y="10"/>
                      <a:pt x="5" y="8"/>
                    </a:cubicBezTo>
                    <a:cubicBezTo>
                      <a:pt x="6" y="7"/>
                      <a:pt x="7" y="6"/>
                      <a:pt x="8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2" y="7"/>
                      <a:pt x="12" y="8"/>
                      <a:pt x="13" y="9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8"/>
                      <a:pt x="16" y="7"/>
                      <a:pt x="17" y="5"/>
                    </a:cubicBezTo>
                    <a:cubicBezTo>
                      <a:pt x="17" y="4"/>
                      <a:pt x="18" y="3"/>
                      <a:pt x="20" y="3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3" y="3"/>
                      <a:pt x="23" y="4"/>
                      <a:pt x="24" y="4"/>
                    </a:cubicBezTo>
                    <a:cubicBezTo>
                      <a:pt x="24" y="5"/>
                      <a:pt x="24" y="6"/>
                      <a:pt x="25" y="7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5"/>
                      <a:pt x="27" y="3"/>
                      <a:pt x="26" y="2"/>
                    </a:cubicBezTo>
                    <a:cubicBezTo>
                      <a:pt x="26" y="1"/>
                      <a:pt x="25" y="1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5" name="Freeform 185"/>
              <p:cNvSpPr>
                <a:spLocks noEditPoints="1" noChangeArrowheads="1"/>
              </p:cNvSpPr>
              <p:nvPr/>
            </p:nvSpPr>
            <p:spPr bwMode="auto">
              <a:xfrm>
                <a:off x="1712913" y="1851025"/>
                <a:ext cx="71438" cy="82550"/>
              </a:xfrm>
              <a:custGeom>
                <a:avLst/>
                <a:gdLst>
                  <a:gd name="T0" fmla="*/ 14 w 19"/>
                  <a:gd name="T1" fmla="*/ 2 h 22"/>
                  <a:gd name="T2" fmla="*/ 7 w 19"/>
                  <a:gd name="T3" fmla="*/ 1 h 22"/>
                  <a:gd name="T4" fmla="*/ 1 w 19"/>
                  <a:gd name="T5" fmla="*/ 5 h 22"/>
                  <a:gd name="T6" fmla="*/ 1 w 19"/>
                  <a:gd name="T7" fmla="*/ 14 h 22"/>
                  <a:gd name="T8" fmla="*/ 5 w 19"/>
                  <a:gd name="T9" fmla="*/ 20 h 22"/>
                  <a:gd name="T10" fmla="*/ 12 w 19"/>
                  <a:gd name="T11" fmla="*/ 21 h 22"/>
                  <a:gd name="T12" fmla="*/ 17 w 19"/>
                  <a:gd name="T13" fmla="*/ 18 h 22"/>
                  <a:gd name="T14" fmla="*/ 19 w 19"/>
                  <a:gd name="T15" fmla="*/ 13 h 22"/>
                  <a:gd name="T16" fmla="*/ 16 w 19"/>
                  <a:gd name="T17" fmla="*/ 14 h 22"/>
                  <a:gd name="T18" fmla="*/ 12 w 19"/>
                  <a:gd name="T19" fmla="*/ 19 h 22"/>
                  <a:gd name="T20" fmla="*/ 8 w 19"/>
                  <a:gd name="T21" fmla="*/ 18 h 22"/>
                  <a:gd name="T22" fmla="*/ 4 w 19"/>
                  <a:gd name="T23" fmla="*/ 13 h 22"/>
                  <a:gd name="T24" fmla="*/ 18 w 19"/>
                  <a:gd name="T25" fmla="*/ 9 h 22"/>
                  <a:gd name="T26" fmla="*/ 14 w 19"/>
                  <a:gd name="T27" fmla="*/ 2 h 22"/>
                  <a:gd name="T28" fmla="*/ 4 w 19"/>
                  <a:gd name="T29" fmla="*/ 11 h 22"/>
                  <a:gd name="T30" fmla="*/ 4 w 19"/>
                  <a:gd name="T31" fmla="*/ 6 h 22"/>
                  <a:gd name="T32" fmla="*/ 8 w 19"/>
                  <a:gd name="T33" fmla="*/ 3 h 22"/>
                  <a:gd name="T34" fmla="*/ 11 w 19"/>
                  <a:gd name="T35" fmla="*/ 3 h 22"/>
                  <a:gd name="T36" fmla="*/ 13 w 19"/>
                  <a:gd name="T37" fmla="*/ 5 h 22"/>
                  <a:gd name="T38" fmla="*/ 14 w 19"/>
                  <a:gd name="T39" fmla="*/ 8 h 22"/>
                  <a:gd name="T40" fmla="*/ 4 w 19"/>
                  <a:gd name="T41" fmla="*/ 1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22"/>
                  <a:gd name="T65" fmla="*/ 19 w 19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22">
                    <a:moveTo>
                      <a:pt x="14" y="2"/>
                    </a:moveTo>
                    <a:cubicBezTo>
                      <a:pt x="12" y="0"/>
                      <a:pt x="10" y="0"/>
                      <a:pt x="7" y="1"/>
                    </a:cubicBezTo>
                    <a:cubicBezTo>
                      <a:pt x="5" y="2"/>
                      <a:pt x="3" y="3"/>
                      <a:pt x="1" y="5"/>
                    </a:cubicBezTo>
                    <a:cubicBezTo>
                      <a:pt x="0" y="8"/>
                      <a:pt x="0" y="10"/>
                      <a:pt x="1" y="14"/>
                    </a:cubicBezTo>
                    <a:cubicBezTo>
                      <a:pt x="2" y="17"/>
                      <a:pt x="3" y="19"/>
                      <a:pt x="5" y="20"/>
                    </a:cubicBezTo>
                    <a:cubicBezTo>
                      <a:pt x="7" y="22"/>
                      <a:pt x="10" y="22"/>
                      <a:pt x="12" y="21"/>
                    </a:cubicBezTo>
                    <a:cubicBezTo>
                      <a:pt x="14" y="21"/>
                      <a:pt x="16" y="20"/>
                      <a:pt x="17" y="18"/>
                    </a:cubicBezTo>
                    <a:cubicBezTo>
                      <a:pt x="18" y="17"/>
                      <a:pt x="19" y="15"/>
                      <a:pt x="19" y="13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6"/>
                      <a:pt x="14" y="18"/>
                      <a:pt x="12" y="19"/>
                    </a:cubicBezTo>
                    <a:cubicBezTo>
                      <a:pt x="11" y="19"/>
                      <a:pt x="9" y="19"/>
                      <a:pt x="8" y="18"/>
                    </a:cubicBezTo>
                    <a:cubicBezTo>
                      <a:pt x="6" y="18"/>
                      <a:pt x="5" y="16"/>
                      <a:pt x="4" y="13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7" y="6"/>
                      <a:pt x="16" y="3"/>
                      <a:pt x="14" y="2"/>
                    </a:cubicBezTo>
                    <a:close/>
                    <a:moveTo>
                      <a:pt x="4" y="11"/>
                    </a:moveTo>
                    <a:cubicBezTo>
                      <a:pt x="3" y="9"/>
                      <a:pt x="4" y="7"/>
                      <a:pt x="4" y="6"/>
                    </a:cubicBezTo>
                    <a:cubicBezTo>
                      <a:pt x="5" y="4"/>
                      <a:pt x="6" y="4"/>
                      <a:pt x="8" y="3"/>
                    </a:cubicBezTo>
                    <a:cubicBezTo>
                      <a:pt x="9" y="3"/>
                      <a:pt x="10" y="3"/>
                      <a:pt x="11" y="3"/>
                    </a:cubicBezTo>
                    <a:cubicBezTo>
                      <a:pt x="12" y="4"/>
                      <a:pt x="13" y="4"/>
                      <a:pt x="13" y="5"/>
                    </a:cubicBezTo>
                    <a:cubicBezTo>
                      <a:pt x="14" y="6"/>
                      <a:pt x="14" y="7"/>
                      <a:pt x="14" y="8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6" name="Freeform 186"/>
              <p:cNvSpPr>
                <a:spLocks noChangeArrowheads="1"/>
              </p:cNvSpPr>
              <p:nvPr/>
            </p:nvSpPr>
            <p:spPr bwMode="auto">
              <a:xfrm>
                <a:off x="1789113" y="1833563"/>
                <a:ext cx="79375" cy="82550"/>
              </a:xfrm>
              <a:custGeom>
                <a:avLst/>
                <a:gdLst>
                  <a:gd name="T0" fmla="*/ 13 w 21"/>
                  <a:gd name="T1" fmla="*/ 0 h 22"/>
                  <a:gd name="T2" fmla="*/ 9 w 21"/>
                  <a:gd name="T3" fmla="*/ 0 h 22"/>
                  <a:gd name="T4" fmla="*/ 4 w 21"/>
                  <a:gd name="T5" fmla="*/ 6 h 22"/>
                  <a:gd name="T6" fmla="*/ 3 w 21"/>
                  <a:gd name="T7" fmla="*/ 2 h 22"/>
                  <a:gd name="T8" fmla="*/ 0 w 21"/>
                  <a:gd name="T9" fmla="*/ 3 h 22"/>
                  <a:gd name="T10" fmla="*/ 5 w 21"/>
                  <a:gd name="T11" fmla="*/ 22 h 22"/>
                  <a:gd name="T12" fmla="*/ 8 w 21"/>
                  <a:gd name="T13" fmla="*/ 22 h 22"/>
                  <a:gd name="T14" fmla="*/ 6 w 21"/>
                  <a:gd name="T15" fmla="*/ 11 h 22"/>
                  <a:gd name="T16" fmla="*/ 6 w 21"/>
                  <a:gd name="T17" fmla="*/ 6 h 22"/>
                  <a:gd name="T18" fmla="*/ 9 w 21"/>
                  <a:gd name="T19" fmla="*/ 3 h 22"/>
                  <a:gd name="T20" fmla="*/ 12 w 21"/>
                  <a:gd name="T21" fmla="*/ 3 h 22"/>
                  <a:gd name="T22" fmla="*/ 15 w 21"/>
                  <a:gd name="T23" fmla="*/ 7 h 22"/>
                  <a:gd name="T24" fmla="*/ 18 w 21"/>
                  <a:gd name="T25" fmla="*/ 19 h 22"/>
                  <a:gd name="T26" fmla="*/ 21 w 21"/>
                  <a:gd name="T27" fmla="*/ 18 h 22"/>
                  <a:gd name="T28" fmla="*/ 18 w 21"/>
                  <a:gd name="T29" fmla="*/ 7 h 22"/>
                  <a:gd name="T30" fmla="*/ 16 w 21"/>
                  <a:gd name="T31" fmla="*/ 2 h 22"/>
                  <a:gd name="T32" fmla="*/ 13 w 21"/>
                  <a:gd name="T33" fmla="*/ 0 h 2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"/>
                  <a:gd name="T52" fmla="*/ 0 h 22"/>
                  <a:gd name="T53" fmla="*/ 21 w 21"/>
                  <a:gd name="T54" fmla="*/ 22 h 2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" h="22">
                    <a:moveTo>
                      <a:pt x="13" y="0"/>
                    </a:moveTo>
                    <a:cubicBezTo>
                      <a:pt x="12" y="0"/>
                      <a:pt x="11" y="0"/>
                      <a:pt x="9" y="0"/>
                    </a:cubicBezTo>
                    <a:cubicBezTo>
                      <a:pt x="7" y="1"/>
                      <a:pt x="5" y="3"/>
                      <a:pt x="4" y="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9"/>
                      <a:pt x="5" y="7"/>
                      <a:pt x="6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0" y="2"/>
                      <a:pt x="11" y="3"/>
                      <a:pt x="12" y="3"/>
                    </a:cubicBezTo>
                    <a:cubicBezTo>
                      <a:pt x="13" y="4"/>
                      <a:pt x="14" y="5"/>
                      <a:pt x="15" y="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6" y="3"/>
                      <a:pt x="16" y="2"/>
                    </a:cubicBezTo>
                    <a:cubicBezTo>
                      <a:pt x="15" y="1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7" name="Freeform 187"/>
              <p:cNvSpPr>
                <a:spLocks noChangeArrowheads="1"/>
              </p:cNvSpPr>
              <p:nvPr/>
            </p:nvSpPr>
            <p:spPr bwMode="auto">
              <a:xfrm>
                <a:off x="1860550" y="1798638"/>
                <a:ext cx="63500" cy="98425"/>
              </a:xfrm>
              <a:custGeom>
                <a:avLst/>
                <a:gdLst>
                  <a:gd name="T0" fmla="*/ 14 w 17"/>
                  <a:gd name="T1" fmla="*/ 22 h 26"/>
                  <a:gd name="T2" fmla="*/ 10 w 17"/>
                  <a:gd name="T3" fmla="*/ 20 h 26"/>
                  <a:gd name="T4" fmla="*/ 7 w 17"/>
                  <a:gd name="T5" fmla="*/ 8 h 26"/>
                  <a:gd name="T6" fmla="*/ 11 w 17"/>
                  <a:gd name="T7" fmla="*/ 7 h 26"/>
                  <a:gd name="T8" fmla="*/ 10 w 17"/>
                  <a:gd name="T9" fmla="*/ 4 h 26"/>
                  <a:gd name="T10" fmla="*/ 6 w 17"/>
                  <a:gd name="T11" fmla="*/ 5 h 26"/>
                  <a:gd name="T12" fmla="*/ 5 w 17"/>
                  <a:gd name="T13" fmla="*/ 0 h 26"/>
                  <a:gd name="T14" fmla="*/ 2 w 17"/>
                  <a:gd name="T15" fmla="*/ 1 h 26"/>
                  <a:gd name="T16" fmla="*/ 3 w 17"/>
                  <a:gd name="T17" fmla="*/ 6 h 26"/>
                  <a:gd name="T18" fmla="*/ 0 w 17"/>
                  <a:gd name="T19" fmla="*/ 7 h 26"/>
                  <a:gd name="T20" fmla="*/ 0 w 17"/>
                  <a:gd name="T21" fmla="*/ 9 h 26"/>
                  <a:gd name="T22" fmla="*/ 4 w 17"/>
                  <a:gd name="T23" fmla="*/ 9 h 26"/>
                  <a:gd name="T24" fmla="*/ 7 w 17"/>
                  <a:gd name="T25" fmla="*/ 20 h 26"/>
                  <a:gd name="T26" fmla="*/ 14 w 17"/>
                  <a:gd name="T27" fmla="*/ 25 h 26"/>
                  <a:gd name="T28" fmla="*/ 17 w 17"/>
                  <a:gd name="T29" fmla="*/ 24 h 26"/>
                  <a:gd name="T30" fmla="*/ 16 w 17"/>
                  <a:gd name="T31" fmla="*/ 21 h 26"/>
                  <a:gd name="T32" fmla="*/ 14 w 17"/>
                  <a:gd name="T33" fmla="*/ 22 h 2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"/>
                  <a:gd name="T52" fmla="*/ 0 h 26"/>
                  <a:gd name="T53" fmla="*/ 17 w 17"/>
                  <a:gd name="T54" fmla="*/ 26 h 2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" h="26">
                    <a:moveTo>
                      <a:pt x="14" y="22"/>
                    </a:moveTo>
                    <a:cubicBezTo>
                      <a:pt x="12" y="23"/>
                      <a:pt x="10" y="22"/>
                      <a:pt x="10" y="2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4"/>
                      <a:pt x="10" y="26"/>
                      <a:pt x="14" y="25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2"/>
                      <a:pt x="14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8" name="Freeform 188"/>
              <p:cNvSpPr>
                <a:spLocks noEditPoints="1" noChangeArrowheads="1"/>
              </p:cNvSpPr>
              <p:nvPr/>
            </p:nvSpPr>
            <p:spPr bwMode="auto">
              <a:xfrm>
                <a:off x="2209800" y="3373438"/>
                <a:ext cx="585788" cy="623888"/>
              </a:xfrm>
              <a:custGeom>
                <a:avLst/>
                <a:gdLst>
                  <a:gd name="T0" fmla="*/ 62 w 156"/>
                  <a:gd name="T1" fmla="*/ 118 h 166"/>
                  <a:gd name="T2" fmla="*/ 95 w 156"/>
                  <a:gd name="T3" fmla="*/ 130 h 166"/>
                  <a:gd name="T4" fmla="*/ 77 w 156"/>
                  <a:gd name="T5" fmla="*/ 94 h 166"/>
                  <a:gd name="T6" fmla="*/ 70 w 156"/>
                  <a:gd name="T7" fmla="*/ 95 h 166"/>
                  <a:gd name="T8" fmla="*/ 12 w 156"/>
                  <a:gd name="T9" fmla="*/ 80 h 166"/>
                  <a:gd name="T10" fmla="*/ 39 w 156"/>
                  <a:gd name="T11" fmla="*/ 20 h 166"/>
                  <a:gd name="T12" fmla="*/ 32 w 156"/>
                  <a:gd name="T13" fmla="*/ 6 h 166"/>
                  <a:gd name="T14" fmla="*/ 44 w 156"/>
                  <a:gd name="T15" fmla="*/ 0 h 166"/>
                  <a:gd name="T16" fmla="*/ 51 w 156"/>
                  <a:gd name="T17" fmla="*/ 14 h 166"/>
                  <a:gd name="T18" fmla="*/ 114 w 156"/>
                  <a:gd name="T19" fmla="*/ 29 h 166"/>
                  <a:gd name="T20" fmla="*/ 86 w 156"/>
                  <a:gd name="T21" fmla="*/ 43 h 166"/>
                  <a:gd name="T22" fmla="*/ 61 w 156"/>
                  <a:gd name="T23" fmla="*/ 34 h 166"/>
                  <a:gd name="T24" fmla="*/ 77 w 156"/>
                  <a:gd name="T25" fmla="*/ 65 h 166"/>
                  <a:gd name="T26" fmla="*/ 88 w 156"/>
                  <a:gd name="T27" fmla="*/ 63 h 166"/>
                  <a:gd name="T28" fmla="*/ 148 w 156"/>
                  <a:gd name="T29" fmla="*/ 83 h 166"/>
                  <a:gd name="T30" fmla="*/ 117 w 156"/>
                  <a:gd name="T31" fmla="*/ 145 h 166"/>
                  <a:gd name="T32" fmla="*/ 125 w 156"/>
                  <a:gd name="T33" fmla="*/ 160 h 166"/>
                  <a:gd name="T34" fmla="*/ 113 w 156"/>
                  <a:gd name="T35" fmla="*/ 166 h 166"/>
                  <a:gd name="T36" fmla="*/ 106 w 156"/>
                  <a:gd name="T37" fmla="*/ 151 h 166"/>
                  <a:gd name="T38" fmla="*/ 34 w 156"/>
                  <a:gd name="T39" fmla="*/ 132 h 166"/>
                  <a:gd name="T40" fmla="*/ 62 w 156"/>
                  <a:gd name="T41" fmla="*/ 118 h 166"/>
                  <a:gd name="T42" fmla="*/ 49 w 156"/>
                  <a:gd name="T43" fmla="*/ 40 h 166"/>
                  <a:gd name="T44" fmla="*/ 39 w 156"/>
                  <a:gd name="T45" fmla="*/ 64 h 166"/>
                  <a:gd name="T46" fmla="*/ 64 w 156"/>
                  <a:gd name="T47" fmla="*/ 69 h 166"/>
                  <a:gd name="T48" fmla="*/ 49 w 156"/>
                  <a:gd name="T49" fmla="*/ 40 h 166"/>
                  <a:gd name="T50" fmla="*/ 107 w 156"/>
                  <a:gd name="T51" fmla="*/ 125 h 166"/>
                  <a:gd name="T52" fmla="*/ 120 w 156"/>
                  <a:gd name="T53" fmla="*/ 97 h 166"/>
                  <a:gd name="T54" fmla="*/ 90 w 156"/>
                  <a:gd name="T55" fmla="*/ 91 h 166"/>
                  <a:gd name="T56" fmla="*/ 107 w 156"/>
                  <a:gd name="T57" fmla="*/ 125 h 1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56"/>
                  <a:gd name="T88" fmla="*/ 0 h 166"/>
                  <a:gd name="T89" fmla="*/ 156 w 156"/>
                  <a:gd name="T90" fmla="*/ 166 h 1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56" h="166">
                    <a:moveTo>
                      <a:pt x="62" y="118"/>
                    </a:moveTo>
                    <a:cubicBezTo>
                      <a:pt x="69" y="131"/>
                      <a:pt x="82" y="134"/>
                      <a:pt x="95" y="130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5" y="94"/>
                      <a:pt x="72" y="95"/>
                      <a:pt x="70" y="95"/>
                    </a:cubicBezTo>
                    <a:cubicBezTo>
                      <a:pt x="48" y="101"/>
                      <a:pt x="24" y="104"/>
                      <a:pt x="12" y="80"/>
                    </a:cubicBezTo>
                    <a:cubicBezTo>
                      <a:pt x="0" y="56"/>
                      <a:pt x="16" y="33"/>
                      <a:pt x="39" y="20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75" y="4"/>
                      <a:pt x="100" y="5"/>
                      <a:pt x="114" y="29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1" y="34"/>
                      <a:pt x="70" y="30"/>
                      <a:pt x="61" y="34"/>
                    </a:cubicBezTo>
                    <a:cubicBezTo>
                      <a:pt x="77" y="65"/>
                      <a:pt x="77" y="65"/>
                      <a:pt x="77" y="65"/>
                    </a:cubicBezTo>
                    <a:cubicBezTo>
                      <a:pt x="80" y="64"/>
                      <a:pt x="84" y="64"/>
                      <a:pt x="88" y="63"/>
                    </a:cubicBezTo>
                    <a:cubicBezTo>
                      <a:pt x="132" y="52"/>
                      <a:pt x="142" y="72"/>
                      <a:pt x="148" y="83"/>
                    </a:cubicBezTo>
                    <a:cubicBezTo>
                      <a:pt x="153" y="93"/>
                      <a:pt x="156" y="123"/>
                      <a:pt x="117" y="145"/>
                    </a:cubicBezTo>
                    <a:cubicBezTo>
                      <a:pt x="125" y="160"/>
                      <a:pt x="125" y="160"/>
                      <a:pt x="125" y="160"/>
                    </a:cubicBezTo>
                    <a:cubicBezTo>
                      <a:pt x="113" y="166"/>
                      <a:pt x="113" y="166"/>
                      <a:pt x="113" y="166"/>
                    </a:cubicBezTo>
                    <a:cubicBezTo>
                      <a:pt x="106" y="151"/>
                      <a:pt x="106" y="151"/>
                      <a:pt x="106" y="151"/>
                    </a:cubicBezTo>
                    <a:cubicBezTo>
                      <a:pt x="75" y="164"/>
                      <a:pt x="51" y="158"/>
                      <a:pt x="34" y="132"/>
                    </a:cubicBezTo>
                    <a:lnTo>
                      <a:pt x="62" y="118"/>
                    </a:lnTo>
                    <a:close/>
                    <a:moveTo>
                      <a:pt x="49" y="40"/>
                    </a:moveTo>
                    <a:cubicBezTo>
                      <a:pt x="41" y="45"/>
                      <a:pt x="34" y="54"/>
                      <a:pt x="39" y="64"/>
                    </a:cubicBezTo>
                    <a:cubicBezTo>
                      <a:pt x="43" y="71"/>
                      <a:pt x="50" y="73"/>
                      <a:pt x="64" y="69"/>
                    </a:cubicBezTo>
                    <a:lnTo>
                      <a:pt x="49" y="40"/>
                    </a:lnTo>
                    <a:close/>
                    <a:moveTo>
                      <a:pt x="107" y="125"/>
                    </a:moveTo>
                    <a:cubicBezTo>
                      <a:pt x="116" y="119"/>
                      <a:pt x="125" y="108"/>
                      <a:pt x="120" y="97"/>
                    </a:cubicBezTo>
                    <a:cubicBezTo>
                      <a:pt x="115" y="87"/>
                      <a:pt x="107" y="87"/>
                      <a:pt x="90" y="91"/>
                    </a:cubicBezTo>
                    <a:lnTo>
                      <a:pt x="107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9" name="Freeform 189"/>
              <p:cNvSpPr>
                <a:spLocks noChangeArrowheads="1"/>
              </p:cNvSpPr>
              <p:nvPr/>
            </p:nvSpPr>
            <p:spPr bwMode="auto">
              <a:xfrm>
                <a:off x="3067050" y="1498600"/>
                <a:ext cx="93663" cy="93663"/>
              </a:xfrm>
              <a:custGeom>
                <a:avLst/>
                <a:gdLst>
                  <a:gd name="T0" fmla="*/ 23 w 25"/>
                  <a:gd name="T1" fmla="*/ 8 h 25"/>
                  <a:gd name="T2" fmla="*/ 7 w 25"/>
                  <a:gd name="T3" fmla="*/ 23 h 25"/>
                  <a:gd name="T4" fmla="*/ 1 w 25"/>
                  <a:gd name="T5" fmla="*/ 23 h 25"/>
                  <a:gd name="T6" fmla="*/ 1 w 25"/>
                  <a:gd name="T7" fmla="*/ 17 h 25"/>
                  <a:gd name="T8" fmla="*/ 18 w 25"/>
                  <a:gd name="T9" fmla="*/ 2 h 25"/>
                  <a:gd name="T10" fmla="*/ 23 w 25"/>
                  <a:gd name="T11" fmla="*/ 2 h 25"/>
                  <a:gd name="T12" fmla="*/ 23 w 25"/>
                  <a:gd name="T13" fmla="*/ 8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5"/>
                  <a:gd name="T23" fmla="*/ 25 w 25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5">
                    <a:moveTo>
                      <a:pt x="23" y="8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5" y="25"/>
                      <a:pt x="3" y="25"/>
                      <a:pt x="1" y="23"/>
                    </a:cubicBezTo>
                    <a:cubicBezTo>
                      <a:pt x="0" y="21"/>
                      <a:pt x="0" y="19"/>
                      <a:pt x="1" y="1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0"/>
                      <a:pt x="22" y="1"/>
                      <a:pt x="23" y="2"/>
                    </a:cubicBezTo>
                    <a:cubicBezTo>
                      <a:pt x="25" y="4"/>
                      <a:pt x="25" y="6"/>
                      <a:pt x="2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0" name="Freeform 190"/>
              <p:cNvSpPr>
                <a:spLocks noChangeArrowheads="1"/>
              </p:cNvSpPr>
              <p:nvPr/>
            </p:nvSpPr>
            <p:spPr bwMode="auto">
              <a:xfrm>
                <a:off x="2652713" y="1471613"/>
                <a:ext cx="112713" cy="117475"/>
              </a:xfrm>
              <a:custGeom>
                <a:avLst/>
                <a:gdLst>
                  <a:gd name="T0" fmla="*/ 29 w 30"/>
                  <a:gd name="T1" fmla="*/ 30 h 31"/>
                  <a:gd name="T2" fmla="*/ 23 w 30"/>
                  <a:gd name="T3" fmla="*/ 30 h 31"/>
                  <a:gd name="T4" fmla="*/ 1 w 30"/>
                  <a:gd name="T5" fmla="*/ 7 h 31"/>
                  <a:gd name="T6" fmla="*/ 2 w 30"/>
                  <a:gd name="T7" fmla="*/ 1 h 31"/>
                  <a:gd name="T8" fmla="*/ 7 w 30"/>
                  <a:gd name="T9" fmla="*/ 1 h 31"/>
                  <a:gd name="T10" fmla="*/ 29 w 30"/>
                  <a:gd name="T11" fmla="*/ 24 h 31"/>
                  <a:gd name="T12" fmla="*/ 29 w 30"/>
                  <a:gd name="T13" fmla="*/ 3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31"/>
                  <a:gd name="T23" fmla="*/ 30 w 30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31">
                    <a:moveTo>
                      <a:pt x="29" y="30"/>
                    </a:moveTo>
                    <a:cubicBezTo>
                      <a:pt x="27" y="31"/>
                      <a:pt x="25" y="31"/>
                      <a:pt x="23" y="3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6"/>
                      <a:pt x="30" y="28"/>
                      <a:pt x="2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1" name="Freeform 191"/>
              <p:cNvSpPr>
                <a:spLocks noChangeArrowheads="1"/>
              </p:cNvSpPr>
              <p:nvPr/>
            </p:nvSpPr>
            <p:spPr bwMode="auto">
              <a:xfrm>
                <a:off x="2563813" y="1727200"/>
                <a:ext cx="127000" cy="34925"/>
              </a:xfrm>
              <a:custGeom>
                <a:avLst/>
                <a:gdLst>
                  <a:gd name="T0" fmla="*/ 33 w 34"/>
                  <a:gd name="T1" fmla="*/ 7 h 9"/>
                  <a:gd name="T2" fmla="*/ 30 w 34"/>
                  <a:gd name="T3" fmla="*/ 8 h 9"/>
                  <a:gd name="T4" fmla="*/ 4 w 34"/>
                  <a:gd name="T5" fmla="*/ 9 h 9"/>
                  <a:gd name="T6" fmla="*/ 0 w 34"/>
                  <a:gd name="T7" fmla="*/ 5 h 9"/>
                  <a:gd name="T8" fmla="*/ 4 w 34"/>
                  <a:gd name="T9" fmla="*/ 1 h 9"/>
                  <a:gd name="T10" fmla="*/ 30 w 34"/>
                  <a:gd name="T11" fmla="*/ 0 h 9"/>
                  <a:gd name="T12" fmla="*/ 34 w 34"/>
                  <a:gd name="T13" fmla="*/ 4 h 9"/>
                  <a:gd name="T14" fmla="*/ 33 w 34"/>
                  <a:gd name="T15" fmla="*/ 7 h 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4"/>
                  <a:gd name="T25" fmla="*/ 0 h 9"/>
                  <a:gd name="T26" fmla="*/ 34 w 34"/>
                  <a:gd name="T27" fmla="*/ 9 h 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4" h="9">
                    <a:moveTo>
                      <a:pt x="33" y="7"/>
                    </a:moveTo>
                    <a:cubicBezTo>
                      <a:pt x="32" y="8"/>
                      <a:pt x="31" y="8"/>
                      <a:pt x="30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3"/>
                      <a:pt x="1" y="1"/>
                      <a:pt x="4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2"/>
                      <a:pt x="34" y="4"/>
                    </a:cubicBezTo>
                    <a:cubicBezTo>
                      <a:pt x="34" y="6"/>
                      <a:pt x="33" y="7"/>
                      <a:pt x="3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2" name="Freeform 192"/>
              <p:cNvSpPr>
                <a:spLocks noChangeArrowheads="1"/>
              </p:cNvSpPr>
              <p:nvPr/>
            </p:nvSpPr>
            <p:spPr bwMode="auto">
              <a:xfrm>
                <a:off x="2913063" y="1400175"/>
                <a:ext cx="36513" cy="128588"/>
              </a:xfrm>
              <a:custGeom>
                <a:avLst/>
                <a:gdLst>
                  <a:gd name="T0" fmla="*/ 7 w 10"/>
                  <a:gd name="T1" fmla="*/ 33 h 34"/>
                  <a:gd name="T2" fmla="*/ 4 w 10"/>
                  <a:gd name="T3" fmla="*/ 34 h 34"/>
                  <a:gd name="T4" fmla="*/ 0 w 10"/>
                  <a:gd name="T5" fmla="*/ 30 h 34"/>
                  <a:gd name="T6" fmla="*/ 2 w 10"/>
                  <a:gd name="T7" fmla="*/ 4 h 34"/>
                  <a:gd name="T8" fmla="*/ 6 w 10"/>
                  <a:gd name="T9" fmla="*/ 0 h 34"/>
                  <a:gd name="T10" fmla="*/ 10 w 10"/>
                  <a:gd name="T11" fmla="*/ 4 h 34"/>
                  <a:gd name="T12" fmla="*/ 8 w 10"/>
                  <a:gd name="T13" fmla="*/ 30 h 34"/>
                  <a:gd name="T14" fmla="*/ 7 w 10"/>
                  <a:gd name="T15" fmla="*/ 33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"/>
                  <a:gd name="T25" fmla="*/ 0 h 34"/>
                  <a:gd name="T26" fmla="*/ 10 w 10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" h="34">
                    <a:moveTo>
                      <a:pt x="7" y="33"/>
                    </a:moveTo>
                    <a:cubicBezTo>
                      <a:pt x="6" y="34"/>
                      <a:pt x="5" y="34"/>
                      <a:pt x="4" y="34"/>
                    </a:cubicBezTo>
                    <a:cubicBezTo>
                      <a:pt x="1" y="34"/>
                      <a:pt x="0" y="32"/>
                      <a:pt x="0" y="3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1"/>
                      <a:pt x="4" y="0"/>
                      <a:pt x="6" y="0"/>
                    </a:cubicBezTo>
                    <a:cubicBezTo>
                      <a:pt x="8" y="0"/>
                      <a:pt x="10" y="2"/>
                      <a:pt x="10" y="4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7" y="32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3" name="Freeform 193"/>
              <p:cNvSpPr>
                <a:spLocks noEditPoints="1" noChangeArrowheads="1"/>
              </p:cNvSpPr>
              <p:nvPr/>
            </p:nvSpPr>
            <p:spPr bwMode="auto">
              <a:xfrm>
                <a:off x="2724150" y="1566863"/>
                <a:ext cx="398463" cy="536575"/>
              </a:xfrm>
              <a:custGeom>
                <a:avLst/>
                <a:gdLst>
                  <a:gd name="T0" fmla="*/ 95 w 106"/>
                  <a:gd name="T1" fmla="*/ 29 h 143"/>
                  <a:gd name="T2" fmla="*/ 94 w 106"/>
                  <a:gd name="T3" fmla="*/ 26 h 143"/>
                  <a:gd name="T4" fmla="*/ 89 w 106"/>
                  <a:gd name="T5" fmla="*/ 19 h 143"/>
                  <a:gd name="T6" fmla="*/ 86 w 106"/>
                  <a:gd name="T7" fmla="*/ 16 h 143"/>
                  <a:gd name="T8" fmla="*/ 85 w 106"/>
                  <a:gd name="T9" fmla="*/ 15 h 143"/>
                  <a:gd name="T10" fmla="*/ 34 w 106"/>
                  <a:gd name="T11" fmla="*/ 5 h 143"/>
                  <a:gd name="T12" fmla="*/ 59 w 106"/>
                  <a:gd name="T13" fmla="*/ 108 h 143"/>
                  <a:gd name="T14" fmla="*/ 60 w 106"/>
                  <a:gd name="T15" fmla="*/ 111 h 143"/>
                  <a:gd name="T16" fmla="*/ 61 w 106"/>
                  <a:gd name="T17" fmla="*/ 115 h 143"/>
                  <a:gd name="T18" fmla="*/ 61 w 106"/>
                  <a:gd name="T19" fmla="*/ 116 h 143"/>
                  <a:gd name="T20" fmla="*/ 64 w 106"/>
                  <a:gd name="T21" fmla="*/ 121 h 143"/>
                  <a:gd name="T22" fmla="*/ 64 w 106"/>
                  <a:gd name="T23" fmla="*/ 128 h 143"/>
                  <a:gd name="T24" fmla="*/ 69 w 106"/>
                  <a:gd name="T25" fmla="*/ 133 h 143"/>
                  <a:gd name="T26" fmla="*/ 70 w 106"/>
                  <a:gd name="T27" fmla="*/ 135 h 143"/>
                  <a:gd name="T28" fmla="*/ 70 w 106"/>
                  <a:gd name="T29" fmla="*/ 136 h 143"/>
                  <a:gd name="T30" fmla="*/ 79 w 106"/>
                  <a:gd name="T31" fmla="*/ 141 h 143"/>
                  <a:gd name="T32" fmla="*/ 85 w 106"/>
                  <a:gd name="T33" fmla="*/ 141 h 143"/>
                  <a:gd name="T34" fmla="*/ 99 w 106"/>
                  <a:gd name="T35" fmla="*/ 135 h 143"/>
                  <a:gd name="T36" fmla="*/ 102 w 106"/>
                  <a:gd name="T37" fmla="*/ 131 h 143"/>
                  <a:gd name="T38" fmla="*/ 105 w 106"/>
                  <a:gd name="T39" fmla="*/ 121 h 143"/>
                  <a:gd name="T40" fmla="*/ 102 w 106"/>
                  <a:gd name="T41" fmla="*/ 115 h 143"/>
                  <a:gd name="T42" fmla="*/ 99 w 106"/>
                  <a:gd name="T43" fmla="*/ 110 h 143"/>
                  <a:gd name="T44" fmla="*/ 99 w 106"/>
                  <a:gd name="T45" fmla="*/ 102 h 143"/>
                  <a:gd name="T46" fmla="*/ 93 w 106"/>
                  <a:gd name="T47" fmla="*/ 94 h 143"/>
                  <a:gd name="T48" fmla="*/ 93 w 106"/>
                  <a:gd name="T49" fmla="*/ 94 h 143"/>
                  <a:gd name="T50" fmla="*/ 92 w 106"/>
                  <a:gd name="T51" fmla="*/ 93 h 143"/>
                  <a:gd name="T52" fmla="*/ 79 w 106"/>
                  <a:gd name="T53" fmla="*/ 97 h 143"/>
                  <a:gd name="T54" fmla="*/ 72 w 106"/>
                  <a:gd name="T55" fmla="*/ 100 h 143"/>
                  <a:gd name="T56" fmla="*/ 59 w 106"/>
                  <a:gd name="T57" fmla="*/ 100 h 143"/>
                  <a:gd name="T58" fmla="*/ 37 w 106"/>
                  <a:gd name="T59" fmla="*/ 13 h 143"/>
                  <a:gd name="T60" fmla="*/ 81 w 106"/>
                  <a:gd name="T61" fmla="*/ 21 h 143"/>
                  <a:gd name="T62" fmla="*/ 82 w 106"/>
                  <a:gd name="T63" fmla="*/ 22 h 143"/>
                  <a:gd name="T64" fmla="*/ 84 w 106"/>
                  <a:gd name="T65" fmla="*/ 24 h 143"/>
                  <a:gd name="T66" fmla="*/ 88 w 106"/>
                  <a:gd name="T67" fmla="*/ 31 h 143"/>
                  <a:gd name="T68" fmla="*/ 89 w 106"/>
                  <a:gd name="T69" fmla="*/ 33 h 143"/>
                  <a:gd name="T70" fmla="*/ 87 w 106"/>
                  <a:gd name="T71" fmla="*/ 88 h 14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6"/>
                  <a:gd name="T109" fmla="*/ 0 h 143"/>
                  <a:gd name="T110" fmla="*/ 106 w 106"/>
                  <a:gd name="T111" fmla="*/ 143 h 14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6" h="143">
                    <a:moveTo>
                      <a:pt x="96" y="31"/>
                    </a:moveTo>
                    <a:cubicBezTo>
                      <a:pt x="96" y="31"/>
                      <a:pt x="96" y="30"/>
                      <a:pt x="95" y="29"/>
                    </a:cubicBezTo>
                    <a:cubicBezTo>
                      <a:pt x="95" y="29"/>
                      <a:pt x="95" y="28"/>
                      <a:pt x="95" y="28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3" y="24"/>
                      <a:pt x="92" y="22"/>
                      <a:pt x="90" y="21"/>
                    </a:cubicBezTo>
                    <a:cubicBezTo>
                      <a:pt x="90" y="20"/>
                      <a:pt x="89" y="19"/>
                      <a:pt x="89" y="19"/>
                    </a:cubicBezTo>
                    <a:cubicBezTo>
                      <a:pt x="88" y="18"/>
                      <a:pt x="87" y="17"/>
                      <a:pt x="87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1" y="11"/>
                      <a:pt x="77" y="8"/>
                      <a:pt x="72" y="6"/>
                    </a:cubicBezTo>
                    <a:cubicBezTo>
                      <a:pt x="60" y="0"/>
                      <a:pt x="46" y="0"/>
                      <a:pt x="34" y="5"/>
                    </a:cubicBezTo>
                    <a:cubicBezTo>
                      <a:pt x="10" y="16"/>
                      <a:pt x="0" y="43"/>
                      <a:pt x="10" y="67"/>
                    </a:cubicBezTo>
                    <a:cubicBezTo>
                      <a:pt x="18" y="84"/>
                      <a:pt x="42" y="93"/>
                      <a:pt x="59" y="108"/>
                    </a:cubicBezTo>
                    <a:cubicBezTo>
                      <a:pt x="58" y="108"/>
                      <a:pt x="58" y="108"/>
                      <a:pt x="58" y="109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60" y="117"/>
                      <a:pt x="60" y="118"/>
                      <a:pt x="60" y="119"/>
                    </a:cubicBezTo>
                    <a:cubicBezTo>
                      <a:pt x="61" y="120"/>
                      <a:pt x="62" y="121"/>
                      <a:pt x="64" y="121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64" y="126"/>
                      <a:pt x="64" y="127"/>
                      <a:pt x="64" y="128"/>
                    </a:cubicBezTo>
                    <a:cubicBezTo>
                      <a:pt x="65" y="129"/>
                      <a:pt x="66" y="129"/>
                      <a:pt x="68" y="130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71" y="137"/>
                      <a:pt x="72" y="138"/>
                      <a:pt x="75" y="138"/>
                    </a:cubicBezTo>
                    <a:cubicBezTo>
                      <a:pt x="77" y="139"/>
                      <a:pt x="78" y="140"/>
                      <a:pt x="79" y="141"/>
                    </a:cubicBezTo>
                    <a:cubicBezTo>
                      <a:pt x="80" y="142"/>
                      <a:pt x="81" y="143"/>
                      <a:pt x="82" y="142"/>
                    </a:cubicBezTo>
                    <a:cubicBezTo>
                      <a:pt x="83" y="142"/>
                      <a:pt x="84" y="142"/>
                      <a:pt x="85" y="141"/>
                    </a:cubicBezTo>
                    <a:cubicBezTo>
                      <a:pt x="88" y="142"/>
                      <a:pt x="90" y="142"/>
                      <a:pt x="93" y="141"/>
                    </a:cubicBezTo>
                    <a:cubicBezTo>
                      <a:pt x="96" y="140"/>
                      <a:pt x="98" y="138"/>
                      <a:pt x="99" y="135"/>
                    </a:cubicBezTo>
                    <a:cubicBezTo>
                      <a:pt x="100" y="135"/>
                      <a:pt x="100" y="135"/>
                      <a:pt x="100" y="134"/>
                    </a:cubicBezTo>
                    <a:cubicBezTo>
                      <a:pt x="102" y="134"/>
                      <a:pt x="102" y="132"/>
                      <a:pt x="102" y="131"/>
                    </a:cubicBezTo>
                    <a:cubicBezTo>
                      <a:pt x="102" y="130"/>
                      <a:pt x="102" y="128"/>
                      <a:pt x="103" y="127"/>
                    </a:cubicBezTo>
                    <a:cubicBezTo>
                      <a:pt x="105" y="124"/>
                      <a:pt x="106" y="122"/>
                      <a:pt x="105" y="121"/>
                    </a:cubicBezTo>
                    <a:cubicBezTo>
                      <a:pt x="105" y="120"/>
                      <a:pt x="104" y="120"/>
                      <a:pt x="104" y="120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3" y="113"/>
                      <a:pt x="103" y="112"/>
                      <a:pt x="103" y="111"/>
                    </a:cubicBezTo>
                    <a:cubicBezTo>
                      <a:pt x="102" y="110"/>
                      <a:pt x="101" y="109"/>
                      <a:pt x="99" y="110"/>
                    </a:cubicBezTo>
                    <a:cubicBezTo>
                      <a:pt x="98" y="106"/>
                      <a:pt x="98" y="106"/>
                      <a:pt x="98" y="106"/>
                    </a:cubicBezTo>
                    <a:cubicBezTo>
                      <a:pt x="99" y="104"/>
                      <a:pt x="99" y="103"/>
                      <a:pt x="99" y="102"/>
                    </a:cubicBezTo>
                    <a:cubicBezTo>
                      <a:pt x="98" y="101"/>
                      <a:pt x="97" y="100"/>
                      <a:pt x="95" y="100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90" y="73"/>
                      <a:pt x="103" y="49"/>
                      <a:pt x="96" y="31"/>
                    </a:cubicBezTo>
                    <a:close/>
                    <a:moveTo>
                      <a:pt x="79" y="97"/>
                    </a:moveTo>
                    <a:cubicBezTo>
                      <a:pt x="77" y="98"/>
                      <a:pt x="76" y="98"/>
                      <a:pt x="75" y="99"/>
                    </a:cubicBezTo>
                    <a:cubicBezTo>
                      <a:pt x="74" y="99"/>
                      <a:pt x="73" y="100"/>
                      <a:pt x="72" y="100"/>
                    </a:cubicBezTo>
                    <a:moveTo>
                      <a:pt x="69" y="101"/>
                    </a:moveTo>
                    <a:cubicBezTo>
                      <a:pt x="65" y="102"/>
                      <a:pt x="62" y="103"/>
                      <a:pt x="59" y="100"/>
                    </a:cubicBezTo>
                    <a:cubicBezTo>
                      <a:pt x="45" y="88"/>
                      <a:pt x="24" y="80"/>
                      <a:pt x="17" y="65"/>
                    </a:cubicBezTo>
                    <a:cubicBezTo>
                      <a:pt x="8" y="45"/>
                      <a:pt x="17" y="22"/>
                      <a:pt x="37" y="13"/>
                    </a:cubicBezTo>
                    <a:cubicBezTo>
                      <a:pt x="48" y="8"/>
                      <a:pt x="60" y="9"/>
                      <a:pt x="69" y="13"/>
                    </a:cubicBezTo>
                    <a:cubicBezTo>
                      <a:pt x="74" y="15"/>
                      <a:pt x="78" y="18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3"/>
                      <a:pt x="83" y="24"/>
                      <a:pt x="84" y="24"/>
                    </a:cubicBezTo>
                    <a:cubicBezTo>
                      <a:pt x="84" y="25"/>
                      <a:pt x="85" y="25"/>
                      <a:pt x="85" y="26"/>
                    </a:cubicBezTo>
                    <a:cubicBezTo>
                      <a:pt x="86" y="27"/>
                      <a:pt x="87" y="29"/>
                      <a:pt x="88" y="31"/>
                    </a:cubicBezTo>
                    <a:cubicBezTo>
                      <a:pt x="88" y="31"/>
                      <a:pt x="89" y="32"/>
                      <a:pt x="89" y="32"/>
                    </a:cubicBezTo>
                    <a:cubicBezTo>
                      <a:pt x="89" y="32"/>
                      <a:pt x="89" y="33"/>
                      <a:pt x="89" y="33"/>
                    </a:cubicBezTo>
                    <a:cubicBezTo>
                      <a:pt x="90" y="34"/>
                      <a:pt x="90" y="35"/>
                      <a:pt x="90" y="35"/>
                    </a:cubicBezTo>
                    <a:cubicBezTo>
                      <a:pt x="96" y="50"/>
                      <a:pt x="85" y="70"/>
                      <a:pt x="87" y="88"/>
                    </a:cubicBezTo>
                    <a:cubicBezTo>
                      <a:pt x="87" y="92"/>
                      <a:pt x="85" y="94"/>
                      <a:pt x="81" y="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4" name="Freeform 194"/>
              <p:cNvSpPr>
                <a:spLocks noChangeArrowheads="1"/>
              </p:cNvSpPr>
              <p:nvPr/>
            </p:nvSpPr>
            <p:spPr bwMode="auto">
              <a:xfrm>
                <a:off x="635000" y="2182813"/>
                <a:ext cx="590550" cy="552450"/>
              </a:xfrm>
              <a:custGeom>
                <a:avLst/>
                <a:gdLst>
                  <a:gd name="T0" fmla="*/ 151 w 157"/>
                  <a:gd name="T1" fmla="*/ 6 h 147"/>
                  <a:gd name="T2" fmla="*/ 151 w 157"/>
                  <a:gd name="T3" fmla="*/ 6 h 147"/>
                  <a:gd name="T4" fmla="*/ 151 w 157"/>
                  <a:gd name="T5" fmla="*/ 5 h 147"/>
                  <a:gd name="T6" fmla="*/ 150 w 157"/>
                  <a:gd name="T7" fmla="*/ 4 h 147"/>
                  <a:gd name="T8" fmla="*/ 150 w 157"/>
                  <a:gd name="T9" fmla="*/ 3 h 147"/>
                  <a:gd name="T10" fmla="*/ 147 w 157"/>
                  <a:gd name="T11" fmla="*/ 1 h 147"/>
                  <a:gd name="T12" fmla="*/ 146 w 157"/>
                  <a:gd name="T13" fmla="*/ 1 h 147"/>
                  <a:gd name="T14" fmla="*/ 145 w 157"/>
                  <a:gd name="T15" fmla="*/ 1 h 147"/>
                  <a:gd name="T16" fmla="*/ 144 w 157"/>
                  <a:gd name="T17" fmla="*/ 1 h 147"/>
                  <a:gd name="T18" fmla="*/ 144 w 157"/>
                  <a:gd name="T19" fmla="*/ 1 h 147"/>
                  <a:gd name="T20" fmla="*/ 142 w 157"/>
                  <a:gd name="T21" fmla="*/ 1 h 147"/>
                  <a:gd name="T22" fmla="*/ 103 w 157"/>
                  <a:gd name="T23" fmla="*/ 6 h 147"/>
                  <a:gd name="T24" fmla="*/ 95 w 157"/>
                  <a:gd name="T25" fmla="*/ 16 h 147"/>
                  <a:gd name="T26" fmla="*/ 105 w 157"/>
                  <a:gd name="T27" fmla="*/ 23 h 147"/>
                  <a:gd name="T28" fmla="*/ 123 w 157"/>
                  <a:gd name="T29" fmla="*/ 21 h 147"/>
                  <a:gd name="T30" fmla="*/ 93 w 157"/>
                  <a:gd name="T31" fmla="*/ 63 h 147"/>
                  <a:gd name="T32" fmla="*/ 55 w 157"/>
                  <a:gd name="T33" fmla="*/ 68 h 147"/>
                  <a:gd name="T34" fmla="*/ 55 w 157"/>
                  <a:gd name="T35" fmla="*/ 68 h 147"/>
                  <a:gd name="T36" fmla="*/ 54 w 157"/>
                  <a:gd name="T37" fmla="*/ 68 h 147"/>
                  <a:gd name="T38" fmla="*/ 53 w 157"/>
                  <a:gd name="T39" fmla="*/ 69 h 147"/>
                  <a:gd name="T40" fmla="*/ 53 w 157"/>
                  <a:gd name="T41" fmla="*/ 69 h 147"/>
                  <a:gd name="T42" fmla="*/ 48 w 157"/>
                  <a:gd name="T43" fmla="*/ 73 h 147"/>
                  <a:gd name="T44" fmla="*/ 3 w 157"/>
                  <a:gd name="T45" fmla="*/ 133 h 147"/>
                  <a:gd name="T46" fmla="*/ 5 w 157"/>
                  <a:gd name="T47" fmla="*/ 145 h 147"/>
                  <a:gd name="T48" fmla="*/ 11 w 157"/>
                  <a:gd name="T49" fmla="*/ 147 h 147"/>
                  <a:gd name="T50" fmla="*/ 17 w 157"/>
                  <a:gd name="T51" fmla="*/ 143 h 147"/>
                  <a:gd name="T52" fmla="*/ 61 w 157"/>
                  <a:gd name="T53" fmla="*/ 85 h 147"/>
                  <a:gd name="T54" fmla="*/ 99 w 157"/>
                  <a:gd name="T55" fmla="*/ 80 h 147"/>
                  <a:gd name="T56" fmla="*/ 99 w 157"/>
                  <a:gd name="T57" fmla="*/ 80 h 147"/>
                  <a:gd name="T58" fmla="*/ 99 w 157"/>
                  <a:gd name="T59" fmla="*/ 80 h 147"/>
                  <a:gd name="T60" fmla="*/ 99 w 157"/>
                  <a:gd name="T61" fmla="*/ 80 h 147"/>
                  <a:gd name="T62" fmla="*/ 100 w 157"/>
                  <a:gd name="T63" fmla="*/ 80 h 147"/>
                  <a:gd name="T64" fmla="*/ 101 w 157"/>
                  <a:gd name="T65" fmla="*/ 79 h 147"/>
                  <a:gd name="T66" fmla="*/ 106 w 157"/>
                  <a:gd name="T67" fmla="*/ 75 h 147"/>
                  <a:gd name="T68" fmla="*/ 137 w 157"/>
                  <a:gd name="T69" fmla="*/ 32 h 147"/>
                  <a:gd name="T70" fmla="*/ 139 w 157"/>
                  <a:gd name="T71" fmla="*/ 45 h 147"/>
                  <a:gd name="T72" fmla="*/ 149 w 157"/>
                  <a:gd name="T73" fmla="*/ 53 h 147"/>
                  <a:gd name="T74" fmla="*/ 157 w 157"/>
                  <a:gd name="T75" fmla="*/ 43 h 147"/>
                  <a:gd name="T76" fmla="*/ 152 w 157"/>
                  <a:gd name="T77" fmla="*/ 8 h 147"/>
                  <a:gd name="T78" fmla="*/ 151 w 157"/>
                  <a:gd name="T79" fmla="*/ 6 h 14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7"/>
                  <a:gd name="T121" fmla="*/ 0 h 147"/>
                  <a:gd name="T122" fmla="*/ 157 w 157"/>
                  <a:gd name="T123" fmla="*/ 147 h 14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7" h="147">
                    <a:moveTo>
                      <a:pt x="151" y="6"/>
                    </a:moveTo>
                    <a:cubicBezTo>
                      <a:pt x="151" y="6"/>
                      <a:pt x="151" y="6"/>
                      <a:pt x="151" y="6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0" y="4"/>
                      <a:pt x="150" y="4"/>
                      <a:pt x="150" y="4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49" y="3"/>
                      <a:pt x="148" y="2"/>
                      <a:pt x="147" y="1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3" y="0"/>
                      <a:pt x="142" y="1"/>
                      <a:pt x="142" y="1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8" y="7"/>
                      <a:pt x="95" y="11"/>
                      <a:pt x="95" y="16"/>
                    </a:cubicBezTo>
                    <a:cubicBezTo>
                      <a:pt x="96" y="21"/>
                      <a:pt x="101" y="24"/>
                      <a:pt x="105" y="23"/>
                    </a:cubicBezTo>
                    <a:cubicBezTo>
                      <a:pt x="123" y="21"/>
                      <a:pt x="123" y="21"/>
                      <a:pt x="123" y="21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1" y="69"/>
                      <a:pt x="49" y="71"/>
                      <a:pt x="48" y="73"/>
                    </a:cubicBezTo>
                    <a:cubicBezTo>
                      <a:pt x="3" y="133"/>
                      <a:pt x="3" y="133"/>
                      <a:pt x="3" y="133"/>
                    </a:cubicBezTo>
                    <a:cubicBezTo>
                      <a:pt x="0" y="137"/>
                      <a:pt x="1" y="142"/>
                      <a:pt x="5" y="145"/>
                    </a:cubicBezTo>
                    <a:cubicBezTo>
                      <a:pt x="7" y="146"/>
                      <a:pt x="9" y="147"/>
                      <a:pt x="11" y="147"/>
                    </a:cubicBezTo>
                    <a:cubicBezTo>
                      <a:pt x="13" y="146"/>
                      <a:pt x="15" y="145"/>
                      <a:pt x="17" y="143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100" y="80"/>
                      <a:pt x="100" y="79"/>
                      <a:pt x="101" y="79"/>
                    </a:cubicBezTo>
                    <a:cubicBezTo>
                      <a:pt x="103" y="79"/>
                      <a:pt x="105" y="77"/>
                      <a:pt x="106" y="75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50"/>
                      <a:pt x="144" y="53"/>
                      <a:pt x="149" y="53"/>
                    </a:cubicBezTo>
                    <a:cubicBezTo>
                      <a:pt x="154" y="52"/>
                      <a:pt x="157" y="48"/>
                      <a:pt x="157" y="43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52" y="8"/>
                      <a:pt x="152" y="7"/>
                      <a:pt x="15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5" name="Freeform 195"/>
              <p:cNvSpPr>
                <a:spLocks noChangeArrowheads="1"/>
              </p:cNvSpPr>
              <p:nvPr/>
            </p:nvSpPr>
            <p:spPr bwMode="auto">
              <a:xfrm>
                <a:off x="363538" y="1146175"/>
                <a:ext cx="312738" cy="701675"/>
              </a:xfrm>
              <a:custGeom>
                <a:avLst/>
                <a:gdLst>
                  <a:gd name="T0" fmla="*/ 81 w 83"/>
                  <a:gd name="T1" fmla="*/ 176 h 187"/>
                  <a:gd name="T2" fmla="*/ 77 w 83"/>
                  <a:gd name="T3" fmla="*/ 186 h 187"/>
                  <a:gd name="T4" fmla="*/ 68 w 83"/>
                  <a:gd name="T5" fmla="*/ 182 h 187"/>
                  <a:gd name="T6" fmla="*/ 2 w 83"/>
                  <a:gd name="T7" fmla="*/ 11 h 187"/>
                  <a:gd name="T8" fmla="*/ 6 w 83"/>
                  <a:gd name="T9" fmla="*/ 2 h 187"/>
                  <a:gd name="T10" fmla="*/ 16 w 83"/>
                  <a:gd name="T11" fmla="*/ 6 h 187"/>
                  <a:gd name="T12" fmla="*/ 81 w 83"/>
                  <a:gd name="T13" fmla="*/ 176 h 1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187"/>
                  <a:gd name="T23" fmla="*/ 83 w 83"/>
                  <a:gd name="T24" fmla="*/ 187 h 1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187">
                    <a:moveTo>
                      <a:pt x="81" y="176"/>
                    </a:moveTo>
                    <a:cubicBezTo>
                      <a:pt x="83" y="180"/>
                      <a:pt x="81" y="184"/>
                      <a:pt x="77" y="186"/>
                    </a:cubicBezTo>
                    <a:cubicBezTo>
                      <a:pt x="73" y="187"/>
                      <a:pt x="69" y="186"/>
                      <a:pt x="68" y="18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2" y="3"/>
                      <a:pt x="6" y="2"/>
                    </a:cubicBezTo>
                    <a:cubicBezTo>
                      <a:pt x="10" y="0"/>
                      <a:pt x="14" y="2"/>
                      <a:pt x="16" y="6"/>
                    </a:cubicBezTo>
                    <a:lnTo>
                      <a:pt x="81" y="1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6" name="Freeform 196"/>
              <p:cNvSpPr>
                <a:spLocks noChangeArrowheads="1"/>
              </p:cNvSpPr>
              <p:nvPr/>
            </p:nvSpPr>
            <p:spPr bwMode="auto">
              <a:xfrm>
                <a:off x="627063" y="1454150"/>
                <a:ext cx="925513" cy="390525"/>
              </a:xfrm>
              <a:custGeom>
                <a:avLst/>
                <a:gdLst>
                  <a:gd name="T0" fmla="*/ 13 w 246"/>
                  <a:gd name="T1" fmla="*/ 103 h 104"/>
                  <a:gd name="T2" fmla="*/ 1 w 246"/>
                  <a:gd name="T3" fmla="*/ 99 h 104"/>
                  <a:gd name="T4" fmla="*/ 7 w 246"/>
                  <a:gd name="T5" fmla="*/ 89 h 104"/>
                  <a:gd name="T6" fmla="*/ 232 w 246"/>
                  <a:gd name="T7" fmla="*/ 2 h 104"/>
                  <a:gd name="T8" fmla="*/ 244 w 246"/>
                  <a:gd name="T9" fmla="*/ 5 h 104"/>
                  <a:gd name="T10" fmla="*/ 238 w 246"/>
                  <a:gd name="T11" fmla="*/ 16 h 104"/>
                  <a:gd name="T12" fmla="*/ 13 w 246"/>
                  <a:gd name="T13" fmla="*/ 103 h 1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6"/>
                  <a:gd name="T22" fmla="*/ 0 h 104"/>
                  <a:gd name="T23" fmla="*/ 246 w 246"/>
                  <a:gd name="T24" fmla="*/ 104 h 1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6" h="104">
                    <a:moveTo>
                      <a:pt x="13" y="103"/>
                    </a:moveTo>
                    <a:cubicBezTo>
                      <a:pt x="8" y="104"/>
                      <a:pt x="2" y="103"/>
                      <a:pt x="1" y="99"/>
                    </a:cubicBezTo>
                    <a:cubicBezTo>
                      <a:pt x="0" y="95"/>
                      <a:pt x="2" y="91"/>
                      <a:pt x="7" y="89"/>
                    </a:cubicBezTo>
                    <a:cubicBezTo>
                      <a:pt x="232" y="2"/>
                      <a:pt x="232" y="2"/>
                      <a:pt x="232" y="2"/>
                    </a:cubicBezTo>
                    <a:cubicBezTo>
                      <a:pt x="237" y="0"/>
                      <a:pt x="243" y="2"/>
                      <a:pt x="244" y="5"/>
                    </a:cubicBezTo>
                    <a:cubicBezTo>
                      <a:pt x="246" y="9"/>
                      <a:pt x="243" y="14"/>
                      <a:pt x="238" y="16"/>
                    </a:cubicBezTo>
                    <a:lnTo>
                      <a:pt x="1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7" name="Freeform 197"/>
              <p:cNvSpPr>
                <a:spLocks noChangeArrowheads="1"/>
              </p:cNvSpPr>
              <p:nvPr/>
            </p:nvSpPr>
            <p:spPr bwMode="auto">
              <a:xfrm>
                <a:off x="1443038" y="269875"/>
                <a:ext cx="228600" cy="417513"/>
              </a:xfrm>
              <a:custGeom>
                <a:avLst/>
                <a:gdLst>
                  <a:gd name="T0" fmla="*/ 31 w 144"/>
                  <a:gd name="T1" fmla="*/ 0 h 263"/>
                  <a:gd name="T2" fmla="*/ 144 w 144"/>
                  <a:gd name="T3" fmla="*/ 12 h 263"/>
                  <a:gd name="T4" fmla="*/ 114 w 144"/>
                  <a:gd name="T5" fmla="*/ 263 h 263"/>
                  <a:gd name="T6" fmla="*/ 0 w 144"/>
                  <a:gd name="T7" fmla="*/ 249 h 263"/>
                  <a:gd name="T8" fmla="*/ 31 w 144"/>
                  <a:gd name="T9" fmla="*/ 0 h 2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63"/>
                  <a:gd name="T17" fmla="*/ 144 w 144"/>
                  <a:gd name="T18" fmla="*/ 263 h 2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63">
                    <a:moveTo>
                      <a:pt x="31" y="0"/>
                    </a:moveTo>
                    <a:lnTo>
                      <a:pt x="144" y="12"/>
                    </a:lnTo>
                    <a:lnTo>
                      <a:pt x="114" y="263"/>
                    </a:lnTo>
                    <a:lnTo>
                      <a:pt x="0" y="249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8" name="Freeform 198"/>
              <p:cNvSpPr>
                <a:spLocks noChangeArrowheads="1"/>
              </p:cNvSpPr>
              <p:nvPr/>
            </p:nvSpPr>
            <p:spPr bwMode="auto">
              <a:xfrm>
                <a:off x="1665288" y="454025"/>
                <a:ext cx="209550" cy="258763"/>
              </a:xfrm>
              <a:custGeom>
                <a:avLst/>
                <a:gdLst>
                  <a:gd name="T0" fmla="*/ 19 w 132"/>
                  <a:gd name="T1" fmla="*/ 0 h 163"/>
                  <a:gd name="T2" fmla="*/ 132 w 132"/>
                  <a:gd name="T3" fmla="*/ 14 h 163"/>
                  <a:gd name="T4" fmla="*/ 116 w 132"/>
                  <a:gd name="T5" fmla="*/ 163 h 163"/>
                  <a:gd name="T6" fmla="*/ 0 w 132"/>
                  <a:gd name="T7" fmla="*/ 149 h 163"/>
                  <a:gd name="T8" fmla="*/ 19 w 132"/>
                  <a:gd name="T9" fmla="*/ 0 h 1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63"/>
                  <a:gd name="T17" fmla="*/ 132 w 132"/>
                  <a:gd name="T18" fmla="*/ 163 h 1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63">
                    <a:moveTo>
                      <a:pt x="19" y="0"/>
                    </a:moveTo>
                    <a:lnTo>
                      <a:pt x="132" y="14"/>
                    </a:lnTo>
                    <a:lnTo>
                      <a:pt x="116" y="163"/>
                    </a:lnTo>
                    <a:lnTo>
                      <a:pt x="0" y="14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9" name="Freeform 199"/>
              <p:cNvSpPr>
                <a:spLocks noChangeArrowheads="1"/>
              </p:cNvSpPr>
              <p:nvPr/>
            </p:nvSpPr>
            <p:spPr bwMode="auto">
              <a:xfrm>
                <a:off x="1893888" y="657225"/>
                <a:ext cx="187325" cy="82550"/>
              </a:xfrm>
              <a:custGeom>
                <a:avLst/>
                <a:gdLst>
                  <a:gd name="T0" fmla="*/ 5 w 118"/>
                  <a:gd name="T1" fmla="*/ 0 h 52"/>
                  <a:gd name="T2" fmla="*/ 118 w 118"/>
                  <a:gd name="T3" fmla="*/ 14 h 52"/>
                  <a:gd name="T4" fmla="*/ 114 w 118"/>
                  <a:gd name="T5" fmla="*/ 52 h 52"/>
                  <a:gd name="T6" fmla="*/ 0 w 118"/>
                  <a:gd name="T7" fmla="*/ 40 h 52"/>
                  <a:gd name="T8" fmla="*/ 5 w 11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52"/>
                  <a:gd name="T17" fmla="*/ 118 w 118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52">
                    <a:moveTo>
                      <a:pt x="5" y="0"/>
                    </a:moveTo>
                    <a:lnTo>
                      <a:pt x="118" y="14"/>
                    </a:lnTo>
                    <a:lnTo>
                      <a:pt x="114" y="52"/>
                    </a:lnTo>
                    <a:lnTo>
                      <a:pt x="0" y="4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0" name="Freeform 200"/>
              <p:cNvSpPr>
                <a:spLocks noChangeArrowheads="1"/>
              </p:cNvSpPr>
              <p:nvPr/>
            </p:nvSpPr>
            <p:spPr bwMode="auto">
              <a:xfrm>
                <a:off x="93663" y="2130425"/>
                <a:ext cx="596900" cy="476250"/>
              </a:xfrm>
              <a:custGeom>
                <a:avLst/>
                <a:gdLst>
                  <a:gd name="T0" fmla="*/ 150 w 159"/>
                  <a:gd name="T1" fmla="*/ 7 h 127"/>
                  <a:gd name="T2" fmla="*/ 124 w 159"/>
                  <a:gd name="T3" fmla="*/ 9 h 127"/>
                  <a:gd name="T4" fmla="*/ 99 w 159"/>
                  <a:gd name="T5" fmla="*/ 39 h 127"/>
                  <a:gd name="T6" fmla="*/ 68 w 159"/>
                  <a:gd name="T7" fmla="*/ 76 h 127"/>
                  <a:gd name="T8" fmla="*/ 52 w 159"/>
                  <a:gd name="T9" fmla="*/ 54 h 127"/>
                  <a:gd name="T10" fmla="*/ 0 w 159"/>
                  <a:gd name="T11" fmla="*/ 45 h 127"/>
                  <a:gd name="T12" fmla="*/ 52 w 159"/>
                  <a:gd name="T13" fmla="*/ 118 h 127"/>
                  <a:gd name="T14" fmla="*/ 63 w 159"/>
                  <a:gd name="T15" fmla="*/ 125 h 127"/>
                  <a:gd name="T16" fmla="*/ 64 w 159"/>
                  <a:gd name="T17" fmla="*/ 125 h 127"/>
                  <a:gd name="T18" fmla="*/ 64 w 159"/>
                  <a:gd name="T19" fmla="*/ 126 h 127"/>
                  <a:gd name="T20" fmla="*/ 82 w 159"/>
                  <a:gd name="T21" fmla="*/ 119 h 127"/>
                  <a:gd name="T22" fmla="*/ 152 w 159"/>
                  <a:gd name="T23" fmla="*/ 33 h 127"/>
                  <a:gd name="T24" fmla="*/ 150 w 159"/>
                  <a:gd name="T25" fmla="*/ 7 h 1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9"/>
                  <a:gd name="T40" fmla="*/ 0 h 127"/>
                  <a:gd name="T41" fmla="*/ 159 w 159"/>
                  <a:gd name="T42" fmla="*/ 127 h 12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9" h="127">
                    <a:moveTo>
                      <a:pt x="150" y="7"/>
                    </a:moveTo>
                    <a:cubicBezTo>
                      <a:pt x="142" y="0"/>
                      <a:pt x="130" y="1"/>
                      <a:pt x="124" y="9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55" y="122"/>
                      <a:pt x="59" y="125"/>
                      <a:pt x="63" y="125"/>
                    </a:cubicBezTo>
                    <a:cubicBezTo>
                      <a:pt x="64" y="125"/>
                      <a:pt x="64" y="125"/>
                      <a:pt x="64" y="125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71" y="127"/>
                      <a:pt x="77" y="124"/>
                      <a:pt x="82" y="119"/>
                    </a:cubicBezTo>
                    <a:cubicBezTo>
                      <a:pt x="152" y="33"/>
                      <a:pt x="152" y="33"/>
                      <a:pt x="152" y="33"/>
                    </a:cubicBezTo>
                    <a:cubicBezTo>
                      <a:pt x="159" y="25"/>
                      <a:pt x="158" y="13"/>
                      <a:pt x="1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1" name="Freeform 201"/>
              <p:cNvSpPr>
                <a:spLocks noChangeArrowheads="1"/>
              </p:cNvSpPr>
              <p:nvPr/>
            </p:nvSpPr>
            <p:spPr bwMode="auto">
              <a:xfrm>
                <a:off x="2157413" y="427038"/>
                <a:ext cx="714375" cy="725488"/>
              </a:xfrm>
              <a:custGeom>
                <a:avLst/>
                <a:gdLst>
                  <a:gd name="T0" fmla="*/ 113 w 190"/>
                  <a:gd name="T1" fmla="*/ 5 h 193"/>
                  <a:gd name="T2" fmla="*/ 22 w 190"/>
                  <a:gd name="T3" fmla="*/ 51 h 193"/>
                  <a:gd name="T4" fmla="*/ 60 w 190"/>
                  <a:gd name="T5" fmla="*/ 170 h 193"/>
                  <a:gd name="T6" fmla="*/ 179 w 190"/>
                  <a:gd name="T7" fmla="*/ 133 h 193"/>
                  <a:gd name="T8" fmla="*/ 188 w 190"/>
                  <a:gd name="T9" fmla="*/ 84 h 193"/>
                  <a:gd name="T10" fmla="*/ 101 w 190"/>
                  <a:gd name="T11" fmla="*/ 92 h 193"/>
                  <a:gd name="T12" fmla="*/ 113 w 190"/>
                  <a:gd name="T13" fmla="*/ 5 h 1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0"/>
                  <a:gd name="T22" fmla="*/ 0 h 193"/>
                  <a:gd name="T23" fmla="*/ 190 w 190"/>
                  <a:gd name="T24" fmla="*/ 193 h 1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0" h="193">
                    <a:moveTo>
                      <a:pt x="113" y="5"/>
                    </a:moveTo>
                    <a:cubicBezTo>
                      <a:pt x="77" y="0"/>
                      <a:pt x="40" y="17"/>
                      <a:pt x="22" y="51"/>
                    </a:cubicBezTo>
                    <a:cubicBezTo>
                      <a:pt x="0" y="94"/>
                      <a:pt x="17" y="148"/>
                      <a:pt x="60" y="170"/>
                    </a:cubicBezTo>
                    <a:cubicBezTo>
                      <a:pt x="103" y="193"/>
                      <a:pt x="156" y="176"/>
                      <a:pt x="179" y="133"/>
                    </a:cubicBezTo>
                    <a:cubicBezTo>
                      <a:pt x="187" y="117"/>
                      <a:pt x="190" y="100"/>
                      <a:pt x="188" y="84"/>
                    </a:cubicBezTo>
                    <a:cubicBezTo>
                      <a:pt x="101" y="92"/>
                      <a:pt x="101" y="92"/>
                      <a:pt x="101" y="92"/>
                    </a:cubicBezTo>
                    <a:lnTo>
                      <a:pt x="11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2" name="Freeform 202"/>
              <p:cNvSpPr>
                <a:spLocks noChangeArrowheads="1"/>
              </p:cNvSpPr>
              <p:nvPr/>
            </p:nvSpPr>
            <p:spPr bwMode="auto">
              <a:xfrm>
                <a:off x="2627313" y="338138"/>
                <a:ext cx="330200" cy="330200"/>
              </a:xfrm>
              <a:custGeom>
                <a:avLst/>
                <a:gdLst>
                  <a:gd name="T0" fmla="*/ 41 w 88"/>
                  <a:gd name="T1" fmla="*/ 9 h 88"/>
                  <a:gd name="T2" fmla="*/ 13 w 88"/>
                  <a:gd name="T3" fmla="*/ 0 h 88"/>
                  <a:gd name="T4" fmla="*/ 0 w 88"/>
                  <a:gd name="T5" fmla="*/ 88 h 88"/>
                  <a:gd name="T6" fmla="*/ 88 w 88"/>
                  <a:gd name="T7" fmla="*/ 80 h 88"/>
                  <a:gd name="T8" fmla="*/ 41 w 88"/>
                  <a:gd name="T9" fmla="*/ 9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8"/>
                  <a:gd name="T17" fmla="*/ 88 w 8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8">
                    <a:moveTo>
                      <a:pt x="41" y="9"/>
                    </a:moveTo>
                    <a:cubicBezTo>
                      <a:pt x="32" y="5"/>
                      <a:pt x="22" y="1"/>
                      <a:pt x="13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6" y="51"/>
                      <a:pt x="69" y="24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3" name="Freeform 203"/>
              <p:cNvSpPr>
                <a:spLocks noChangeArrowheads="1"/>
              </p:cNvSpPr>
              <p:nvPr/>
            </p:nvSpPr>
            <p:spPr bwMode="auto">
              <a:xfrm>
                <a:off x="1404938" y="3670300"/>
                <a:ext cx="530225" cy="630238"/>
              </a:xfrm>
              <a:custGeom>
                <a:avLst/>
                <a:gdLst>
                  <a:gd name="T0" fmla="*/ 110 w 141"/>
                  <a:gd name="T1" fmla="*/ 133 h 168"/>
                  <a:gd name="T2" fmla="*/ 107 w 141"/>
                  <a:gd name="T3" fmla="*/ 131 h 168"/>
                  <a:gd name="T4" fmla="*/ 98 w 141"/>
                  <a:gd name="T5" fmla="*/ 134 h 168"/>
                  <a:gd name="T6" fmla="*/ 62 w 141"/>
                  <a:gd name="T7" fmla="*/ 143 h 168"/>
                  <a:gd name="T8" fmla="*/ 34 w 141"/>
                  <a:gd name="T9" fmla="*/ 91 h 168"/>
                  <a:gd name="T10" fmla="*/ 84 w 141"/>
                  <a:gd name="T11" fmla="*/ 106 h 168"/>
                  <a:gd name="T12" fmla="*/ 92 w 141"/>
                  <a:gd name="T13" fmla="*/ 102 h 168"/>
                  <a:gd name="T14" fmla="*/ 87 w 141"/>
                  <a:gd name="T15" fmla="*/ 93 h 168"/>
                  <a:gd name="T16" fmla="*/ 37 w 141"/>
                  <a:gd name="T17" fmla="*/ 78 h 168"/>
                  <a:gd name="T18" fmla="*/ 39 w 141"/>
                  <a:gd name="T19" fmla="*/ 71 h 168"/>
                  <a:gd name="T20" fmla="*/ 42 w 141"/>
                  <a:gd name="T21" fmla="*/ 63 h 168"/>
                  <a:gd name="T22" fmla="*/ 102 w 141"/>
                  <a:gd name="T23" fmla="*/ 81 h 168"/>
                  <a:gd name="T24" fmla="*/ 110 w 141"/>
                  <a:gd name="T25" fmla="*/ 77 h 168"/>
                  <a:gd name="T26" fmla="*/ 106 w 141"/>
                  <a:gd name="T27" fmla="*/ 69 h 168"/>
                  <a:gd name="T28" fmla="*/ 47 w 141"/>
                  <a:gd name="T29" fmla="*/ 51 h 168"/>
                  <a:gd name="T30" fmla="*/ 54 w 141"/>
                  <a:gd name="T31" fmla="*/ 41 h 168"/>
                  <a:gd name="T32" fmla="*/ 98 w 141"/>
                  <a:gd name="T33" fmla="*/ 25 h 168"/>
                  <a:gd name="T34" fmla="*/ 123 w 141"/>
                  <a:gd name="T35" fmla="*/ 54 h 168"/>
                  <a:gd name="T36" fmla="*/ 128 w 141"/>
                  <a:gd name="T37" fmla="*/ 61 h 168"/>
                  <a:gd name="T38" fmla="*/ 133 w 141"/>
                  <a:gd name="T39" fmla="*/ 62 h 168"/>
                  <a:gd name="T40" fmla="*/ 141 w 141"/>
                  <a:gd name="T41" fmla="*/ 56 h 168"/>
                  <a:gd name="T42" fmla="*/ 141 w 141"/>
                  <a:gd name="T43" fmla="*/ 52 h 168"/>
                  <a:gd name="T44" fmla="*/ 103 w 141"/>
                  <a:gd name="T45" fmla="*/ 9 h 168"/>
                  <a:gd name="T46" fmla="*/ 33 w 141"/>
                  <a:gd name="T47" fmla="*/ 40 h 168"/>
                  <a:gd name="T48" fmla="*/ 30 w 141"/>
                  <a:gd name="T49" fmla="*/ 45 h 168"/>
                  <a:gd name="T50" fmla="*/ 18 w 141"/>
                  <a:gd name="T51" fmla="*/ 42 h 168"/>
                  <a:gd name="T52" fmla="*/ 10 w 141"/>
                  <a:gd name="T53" fmla="*/ 46 h 168"/>
                  <a:gd name="T54" fmla="*/ 14 w 141"/>
                  <a:gd name="T55" fmla="*/ 54 h 168"/>
                  <a:gd name="T56" fmla="*/ 25 w 141"/>
                  <a:gd name="T57" fmla="*/ 57 h 168"/>
                  <a:gd name="T58" fmla="*/ 22 w 141"/>
                  <a:gd name="T59" fmla="*/ 66 h 168"/>
                  <a:gd name="T60" fmla="*/ 20 w 141"/>
                  <a:gd name="T61" fmla="*/ 73 h 168"/>
                  <a:gd name="T62" fmla="*/ 9 w 141"/>
                  <a:gd name="T63" fmla="*/ 69 h 168"/>
                  <a:gd name="T64" fmla="*/ 1 w 141"/>
                  <a:gd name="T65" fmla="*/ 74 h 168"/>
                  <a:gd name="T66" fmla="*/ 5 w 141"/>
                  <a:gd name="T67" fmla="*/ 82 h 168"/>
                  <a:gd name="T68" fmla="*/ 17 w 141"/>
                  <a:gd name="T69" fmla="*/ 86 h 168"/>
                  <a:gd name="T70" fmla="*/ 57 w 141"/>
                  <a:gd name="T71" fmla="*/ 160 h 168"/>
                  <a:gd name="T72" fmla="*/ 113 w 141"/>
                  <a:gd name="T73" fmla="*/ 145 h 168"/>
                  <a:gd name="T74" fmla="*/ 115 w 141"/>
                  <a:gd name="T75" fmla="*/ 142 h 168"/>
                  <a:gd name="T76" fmla="*/ 110 w 141"/>
                  <a:gd name="T77" fmla="*/ 13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41"/>
                  <a:gd name="T118" fmla="*/ 0 h 168"/>
                  <a:gd name="T119" fmla="*/ 141 w 141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41" h="168">
                    <a:moveTo>
                      <a:pt x="110" y="133"/>
                    </a:moveTo>
                    <a:cubicBezTo>
                      <a:pt x="109" y="132"/>
                      <a:pt x="108" y="131"/>
                      <a:pt x="107" y="131"/>
                    </a:cubicBezTo>
                    <a:cubicBezTo>
                      <a:pt x="104" y="130"/>
                      <a:pt x="101" y="131"/>
                      <a:pt x="98" y="134"/>
                    </a:cubicBezTo>
                    <a:cubicBezTo>
                      <a:pt x="88" y="146"/>
                      <a:pt x="79" y="148"/>
                      <a:pt x="62" y="143"/>
                    </a:cubicBezTo>
                    <a:cubicBezTo>
                      <a:pt x="41" y="137"/>
                      <a:pt x="31" y="118"/>
                      <a:pt x="34" y="91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7" y="107"/>
                      <a:pt x="91" y="106"/>
                      <a:pt x="92" y="102"/>
                    </a:cubicBezTo>
                    <a:cubicBezTo>
                      <a:pt x="93" y="97"/>
                      <a:pt x="92" y="95"/>
                      <a:pt x="87" y="9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76"/>
                      <a:pt x="38" y="73"/>
                      <a:pt x="39" y="71"/>
                    </a:cubicBezTo>
                    <a:cubicBezTo>
                      <a:pt x="40" y="68"/>
                      <a:pt x="41" y="65"/>
                      <a:pt x="42" y="63"/>
                    </a:cubicBezTo>
                    <a:cubicBezTo>
                      <a:pt x="102" y="81"/>
                      <a:pt x="102" y="81"/>
                      <a:pt x="102" y="81"/>
                    </a:cubicBezTo>
                    <a:cubicBezTo>
                      <a:pt x="106" y="82"/>
                      <a:pt x="109" y="81"/>
                      <a:pt x="110" y="77"/>
                    </a:cubicBezTo>
                    <a:cubicBezTo>
                      <a:pt x="111" y="72"/>
                      <a:pt x="110" y="70"/>
                      <a:pt x="106" y="69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9" y="47"/>
                      <a:pt x="52" y="44"/>
                      <a:pt x="54" y="41"/>
                    </a:cubicBezTo>
                    <a:cubicBezTo>
                      <a:pt x="66" y="26"/>
                      <a:pt x="82" y="20"/>
                      <a:pt x="98" y="25"/>
                    </a:cubicBezTo>
                    <a:cubicBezTo>
                      <a:pt x="115" y="30"/>
                      <a:pt x="121" y="39"/>
                      <a:pt x="123" y="54"/>
                    </a:cubicBezTo>
                    <a:cubicBezTo>
                      <a:pt x="123" y="58"/>
                      <a:pt x="125" y="60"/>
                      <a:pt x="128" y="61"/>
                    </a:cubicBezTo>
                    <a:cubicBezTo>
                      <a:pt x="130" y="61"/>
                      <a:pt x="131" y="61"/>
                      <a:pt x="133" y="62"/>
                    </a:cubicBezTo>
                    <a:cubicBezTo>
                      <a:pt x="136" y="61"/>
                      <a:pt x="139" y="59"/>
                      <a:pt x="141" y="56"/>
                    </a:cubicBezTo>
                    <a:cubicBezTo>
                      <a:pt x="141" y="55"/>
                      <a:pt x="141" y="53"/>
                      <a:pt x="141" y="52"/>
                    </a:cubicBezTo>
                    <a:cubicBezTo>
                      <a:pt x="139" y="33"/>
                      <a:pt x="130" y="17"/>
                      <a:pt x="103" y="9"/>
                    </a:cubicBezTo>
                    <a:cubicBezTo>
                      <a:pt x="76" y="0"/>
                      <a:pt x="50" y="12"/>
                      <a:pt x="33" y="40"/>
                    </a:cubicBezTo>
                    <a:cubicBezTo>
                      <a:pt x="32" y="42"/>
                      <a:pt x="31" y="43"/>
                      <a:pt x="30" y="45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4" y="40"/>
                      <a:pt x="11" y="42"/>
                      <a:pt x="10" y="46"/>
                    </a:cubicBezTo>
                    <a:cubicBezTo>
                      <a:pt x="8" y="50"/>
                      <a:pt x="10" y="53"/>
                      <a:pt x="14" y="54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60"/>
                      <a:pt x="23" y="63"/>
                      <a:pt x="22" y="66"/>
                    </a:cubicBezTo>
                    <a:cubicBezTo>
                      <a:pt x="21" y="68"/>
                      <a:pt x="20" y="70"/>
                      <a:pt x="20" y="73"/>
                    </a:cubicBezTo>
                    <a:cubicBezTo>
                      <a:pt x="9" y="69"/>
                      <a:pt x="9" y="69"/>
                      <a:pt x="9" y="69"/>
                    </a:cubicBezTo>
                    <a:cubicBezTo>
                      <a:pt x="5" y="68"/>
                      <a:pt x="2" y="70"/>
                      <a:pt x="1" y="74"/>
                    </a:cubicBezTo>
                    <a:cubicBezTo>
                      <a:pt x="0" y="78"/>
                      <a:pt x="1" y="81"/>
                      <a:pt x="5" y="82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1" y="122"/>
                      <a:pt x="25" y="150"/>
                      <a:pt x="57" y="160"/>
                    </a:cubicBezTo>
                    <a:cubicBezTo>
                      <a:pt x="83" y="168"/>
                      <a:pt x="100" y="161"/>
                      <a:pt x="113" y="145"/>
                    </a:cubicBezTo>
                    <a:cubicBezTo>
                      <a:pt x="114" y="144"/>
                      <a:pt x="114" y="143"/>
                      <a:pt x="115" y="142"/>
                    </a:cubicBezTo>
                    <a:cubicBezTo>
                      <a:pt x="116" y="139"/>
                      <a:pt x="114" y="135"/>
                      <a:pt x="110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4" name="Freeform 204"/>
              <p:cNvSpPr>
                <a:spLocks noChangeArrowheads="1"/>
              </p:cNvSpPr>
              <p:nvPr/>
            </p:nvSpPr>
            <p:spPr bwMode="auto">
              <a:xfrm>
                <a:off x="642938" y="1050925"/>
                <a:ext cx="796925" cy="774700"/>
              </a:xfrm>
              <a:custGeom>
                <a:avLst/>
                <a:gdLst>
                  <a:gd name="T0" fmla="*/ 471 w 502"/>
                  <a:gd name="T1" fmla="*/ 60 h 488"/>
                  <a:gd name="T2" fmla="*/ 281 w 502"/>
                  <a:gd name="T3" fmla="*/ 308 h 488"/>
                  <a:gd name="T4" fmla="*/ 258 w 502"/>
                  <a:gd name="T5" fmla="*/ 218 h 488"/>
                  <a:gd name="T6" fmla="*/ 177 w 502"/>
                  <a:gd name="T7" fmla="*/ 370 h 488"/>
                  <a:gd name="T8" fmla="*/ 144 w 502"/>
                  <a:gd name="T9" fmla="*/ 263 h 488"/>
                  <a:gd name="T10" fmla="*/ 23 w 502"/>
                  <a:gd name="T11" fmla="*/ 488 h 488"/>
                  <a:gd name="T12" fmla="*/ 0 w 502"/>
                  <a:gd name="T13" fmla="*/ 464 h 488"/>
                  <a:gd name="T14" fmla="*/ 151 w 502"/>
                  <a:gd name="T15" fmla="*/ 192 h 488"/>
                  <a:gd name="T16" fmla="*/ 184 w 502"/>
                  <a:gd name="T17" fmla="*/ 299 h 488"/>
                  <a:gd name="T18" fmla="*/ 265 w 502"/>
                  <a:gd name="T19" fmla="*/ 145 h 488"/>
                  <a:gd name="T20" fmla="*/ 293 w 502"/>
                  <a:gd name="T21" fmla="*/ 246 h 488"/>
                  <a:gd name="T22" fmla="*/ 449 w 502"/>
                  <a:gd name="T23" fmla="*/ 43 h 488"/>
                  <a:gd name="T24" fmla="*/ 433 w 502"/>
                  <a:gd name="T25" fmla="*/ 29 h 488"/>
                  <a:gd name="T26" fmla="*/ 502 w 502"/>
                  <a:gd name="T27" fmla="*/ 0 h 488"/>
                  <a:gd name="T28" fmla="*/ 490 w 502"/>
                  <a:gd name="T29" fmla="*/ 74 h 488"/>
                  <a:gd name="T30" fmla="*/ 471 w 502"/>
                  <a:gd name="T31" fmla="*/ 60 h 4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02"/>
                  <a:gd name="T49" fmla="*/ 0 h 488"/>
                  <a:gd name="T50" fmla="*/ 502 w 502"/>
                  <a:gd name="T51" fmla="*/ 488 h 4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02" h="488">
                    <a:moveTo>
                      <a:pt x="471" y="60"/>
                    </a:moveTo>
                    <a:lnTo>
                      <a:pt x="281" y="308"/>
                    </a:lnTo>
                    <a:lnTo>
                      <a:pt x="258" y="218"/>
                    </a:lnTo>
                    <a:lnTo>
                      <a:pt x="177" y="370"/>
                    </a:lnTo>
                    <a:lnTo>
                      <a:pt x="144" y="263"/>
                    </a:lnTo>
                    <a:lnTo>
                      <a:pt x="23" y="488"/>
                    </a:lnTo>
                    <a:lnTo>
                      <a:pt x="0" y="464"/>
                    </a:lnTo>
                    <a:lnTo>
                      <a:pt x="151" y="192"/>
                    </a:lnTo>
                    <a:lnTo>
                      <a:pt x="184" y="299"/>
                    </a:lnTo>
                    <a:lnTo>
                      <a:pt x="265" y="145"/>
                    </a:lnTo>
                    <a:lnTo>
                      <a:pt x="293" y="246"/>
                    </a:lnTo>
                    <a:lnTo>
                      <a:pt x="449" y="43"/>
                    </a:lnTo>
                    <a:lnTo>
                      <a:pt x="433" y="29"/>
                    </a:lnTo>
                    <a:lnTo>
                      <a:pt x="502" y="0"/>
                    </a:lnTo>
                    <a:lnTo>
                      <a:pt x="490" y="74"/>
                    </a:lnTo>
                    <a:lnTo>
                      <a:pt x="471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" name="Freeform 206"/>
              <p:cNvSpPr>
                <a:spLocks noChangeArrowheads="1"/>
              </p:cNvSpPr>
              <p:nvPr/>
            </p:nvSpPr>
            <p:spPr bwMode="auto">
              <a:xfrm>
                <a:off x="1338263" y="2103438"/>
                <a:ext cx="173038" cy="184150"/>
              </a:xfrm>
              <a:custGeom>
                <a:avLst/>
                <a:gdLst>
                  <a:gd name="T0" fmla="*/ 75 w 109"/>
                  <a:gd name="T1" fmla="*/ 9 h 116"/>
                  <a:gd name="T2" fmla="*/ 61 w 109"/>
                  <a:gd name="T3" fmla="*/ 14 h 116"/>
                  <a:gd name="T4" fmla="*/ 40 w 109"/>
                  <a:gd name="T5" fmla="*/ 71 h 116"/>
                  <a:gd name="T6" fmla="*/ 11 w 109"/>
                  <a:gd name="T7" fmla="*/ 0 h 116"/>
                  <a:gd name="T8" fmla="*/ 0 w 109"/>
                  <a:gd name="T9" fmla="*/ 5 h 116"/>
                  <a:gd name="T10" fmla="*/ 40 w 109"/>
                  <a:gd name="T11" fmla="*/ 116 h 116"/>
                  <a:gd name="T12" fmla="*/ 54 w 109"/>
                  <a:gd name="T13" fmla="*/ 111 h 116"/>
                  <a:gd name="T14" fmla="*/ 45 w 109"/>
                  <a:gd name="T15" fmla="*/ 88 h 116"/>
                  <a:gd name="T16" fmla="*/ 54 w 109"/>
                  <a:gd name="T17" fmla="*/ 59 h 116"/>
                  <a:gd name="T18" fmla="*/ 97 w 109"/>
                  <a:gd name="T19" fmla="*/ 97 h 116"/>
                  <a:gd name="T20" fmla="*/ 109 w 109"/>
                  <a:gd name="T21" fmla="*/ 92 h 116"/>
                  <a:gd name="T22" fmla="*/ 61 w 109"/>
                  <a:gd name="T23" fmla="*/ 50 h 116"/>
                  <a:gd name="T24" fmla="*/ 75 w 109"/>
                  <a:gd name="T25" fmla="*/ 9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9"/>
                  <a:gd name="T40" fmla="*/ 0 h 116"/>
                  <a:gd name="T41" fmla="*/ 109 w 109"/>
                  <a:gd name="T42" fmla="*/ 116 h 1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9" h="116">
                    <a:moveTo>
                      <a:pt x="75" y="9"/>
                    </a:moveTo>
                    <a:lnTo>
                      <a:pt x="61" y="14"/>
                    </a:lnTo>
                    <a:lnTo>
                      <a:pt x="40" y="71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40" y="116"/>
                    </a:lnTo>
                    <a:lnTo>
                      <a:pt x="54" y="111"/>
                    </a:lnTo>
                    <a:lnTo>
                      <a:pt x="45" y="88"/>
                    </a:lnTo>
                    <a:lnTo>
                      <a:pt x="54" y="59"/>
                    </a:lnTo>
                    <a:lnTo>
                      <a:pt x="97" y="97"/>
                    </a:lnTo>
                    <a:lnTo>
                      <a:pt x="109" y="92"/>
                    </a:lnTo>
                    <a:lnTo>
                      <a:pt x="61" y="50"/>
                    </a:lnTo>
                    <a:lnTo>
                      <a:pt x="7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" name="Freeform 207"/>
              <p:cNvSpPr>
                <a:spLocks noChangeArrowheads="1"/>
              </p:cNvSpPr>
              <p:nvPr/>
            </p:nvSpPr>
            <p:spPr bwMode="auto">
              <a:xfrm>
                <a:off x="1487488" y="2076450"/>
                <a:ext cx="153988" cy="166688"/>
              </a:xfrm>
              <a:custGeom>
                <a:avLst/>
                <a:gdLst>
                  <a:gd name="T0" fmla="*/ 23 w 41"/>
                  <a:gd name="T1" fmla="*/ 1 h 44"/>
                  <a:gd name="T2" fmla="*/ 16 w 41"/>
                  <a:gd name="T3" fmla="*/ 2 h 44"/>
                  <a:gd name="T4" fmla="*/ 8 w 41"/>
                  <a:gd name="T5" fmla="*/ 13 h 44"/>
                  <a:gd name="T6" fmla="*/ 5 w 41"/>
                  <a:gd name="T7" fmla="*/ 7 h 44"/>
                  <a:gd name="T8" fmla="*/ 0 w 41"/>
                  <a:gd name="T9" fmla="*/ 8 h 44"/>
                  <a:gd name="T10" fmla="*/ 13 w 41"/>
                  <a:gd name="T11" fmla="*/ 44 h 44"/>
                  <a:gd name="T12" fmla="*/ 18 w 41"/>
                  <a:gd name="T13" fmla="*/ 42 h 44"/>
                  <a:gd name="T14" fmla="*/ 11 w 41"/>
                  <a:gd name="T15" fmla="*/ 22 h 44"/>
                  <a:gd name="T16" fmla="*/ 11 w 41"/>
                  <a:gd name="T17" fmla="*/ 12 h 44"/>
                  <a:gd name="T18" fmla="*/ 17 w 41"/>
                  <a:gd name="T19" fmla="*/ 7 h 44"/>
                  <a:gd name="T20" fmla="*/ 23 w 41"/>
                  <a:gd name="T21" fmla="*/ 7 h 44"/>
                  <a:gd name="T22" fmla="*/ 27 w 41"/>
                  <a:gd name="T23" fmla="*/ 13 h 44"/>
                  <a:gd name="T24" fmla="*/ 35 w 41"/>
                  <a:gd name="T25" fmla="*/ 35 h 44"/>
                  <a:gd name="T26" fmla="*/ 41 w 41"/>
                  <a:gd name="T27" fmla="*/ 33 h 44"/>
                  <a:gd name="T28" fmla="*/ 33 w 41"/>
                  <a:gd name="T29" fmla="*/ 13 h 44"/>
                  <a:gd name="T30" fmla="*/ 29 w 41"/>
                  <a:gd name="T31" fmla="*/ 4 h 44"/>
                  <a:gd name="T32" fmla="*/ 23 w 41"/>
                  <a:gd name="T33" fmla="*/ 1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1"/>
                  <a:gd name="T52" fmla="*/ 0 h 44"/>
                  <a:gd name="T53" fmla="*/ 41 w 41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1" h="44">
                    <a:moveTo>
                      <a:pt x="23" y="1"/>
                    </a:moveTo>
                    <a:cubicBezTo>
                      <a:pt x="21" y="0"/>
                      <a:pt x="19" y="1"/>
                      <a:pt x="16" y="2"/>
                    </a:cubicBezTo>
                    <a:cubicBezTo>
                      <a:pt x="11" y="3"/>
                      <a:pt x="9" y="7"/>
                      <a:pt x="8" y="1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19"/>
                      <a:pt x="10" y="15"/>
                      <a:pt x="11" y="12"/>
                    </a:cubicBezTo>
                    <a:cubicBezTo>
                      <a:pt x="12" y="10"/>
                      <a:pt x="14" y="8"/>
                      <a:pt x="17" y="7"/>
                    </a:cubicBezTo>
                    <a:cubicBezTo>
                      <a:pt x="19" y="6"/>
                      <a:pt x="21" y="6"/>
                      <a:pt x="23" y="7"/>
                    </a:cubicBezTo>
                    <a:cubicBezTo>
                      <a:pt x="25" y="7"/>
                      <a:pt x="26" y="10"/>
                      <a:pt x="27" y="13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9"/>
                      <a:pt x="30" y="6"/>
                      <a:pt x="29" y="4"/>
                    </a:cubicBezTo>
                    <a:cubicBezTo>
                      <a:pt x="28" y="3"/>
                      <a:pt x="26" y="2"/>
                      <a:pt x="2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" name="Freeform 208"/>
              <p:cNvSpPr>
                <a:spLocks noEditPoints="1" noChangeArrowheads="1"/>
              </p:cNvSpPr>
              <p:nvPr/>
            </p:nvSpPr>
            <p:spPr bwMode="auto">
              <a:xfrm>
                <a:off x="1638300" y="2028825"/>
                <a:ext cx="134938" cy="153988"/>
              </a:xfrm>
              <a:custGeom>
                <a:avLst/>
                <a:gdLst>
                  <a:gd name="T0" fmla="*/ 12 w 36"/>
                  <a:gd name="T1" fmla="*/ 2 h 41"/>
                  <a:gd name="T2" fmla="*/ 2 w 36"/>
                  <a:gd name="T3" fmla="*/ 11 h 41"/>
                  <a:gd name="T4" fmla="*/ 2 w 36"/>
                  <a:gd name="T5" fmla="*/ 26 h 41"/>
                  <a:gd name="T6" fmla="*/ 11 w 36"/>
                  <a:gd name="T7" fmla="*/ 38 h 41"/>
                  <a:gd name="T8" fmla="*/ 24 w 36"/>
                  <a:gd name="T9" fmla="*/ 39 h 41"/>
                  <a:gd name="T10" fmla="*/ 34 w 36"/>
                  <a:gd name="T11" fmla="*/ 29 h 41"/>
                  <a:gd name="T12" fmla="*/ 34 w 36"/>
                  <a:gd name="T13" fmla="*/ 14 h 41"/>
                  <a:gd name="T14" fmla="*/ 25 w 36"/>
                  <a:gd name="T15" fmla="*/ 3 h 41"/>
                  <a:gd name="T16" fmla="*/ 12 w 36"/>
                  <a:gd name="T17" fmla="*/ 2 h 41"/>
                  <a:gd name="T18" fmla="*/ 29 w 36"/>
                  <a:gd name="T19" fmla="*/ 28 h 41"/>
                  <a:gd name="T20" fmla="*/ 23 w 36"/>
                  <a:gd name="T21" fmla="*/ 34 h 41"/>
                  <a:gd name="T22" fmla="*/ 15 w 36"/>
                  <a:gd name="T23" fmla="*/ 33 h 41"/>
                  <a:gd name="T24" fmla="*/ 8 w 36"/>
                  <a:gd name="T25" fmla="*/ 24 h 41"/>
                  <a:gd name="T26" fmla="*/ 7 w 36"/>
                  <a:gd name="T27" fmla="*/ 12 h 41"/>
                  <a:gd name="T28" fmla="*/ 13 w 36"/>
                  <a:gd name="T29" fmla="*/ 6 h 41"/>
                  <a:gd name="T30" fmla="*/ 21 w 36"/>
                  <a:gd name="T31" fmla="*/ 7 h 41"/>
                  <a:gd name="T32" fmla="*/ 28 w 36"/>
                  <a:gd name="T33" fmla="*/ 17 h 41"/>
                  <a:gd name="T34" fmla="*/ 29 w 36"/>
                  <a:gd name="T35" fmla="*/ 28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41"/>
                  <a:gd name="T56" fmla="*/ 36 w 36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41">
                    <a:moveTo>
                      <a:pt x="12" y="2"/>
                    </a:moveTo>
                    <a:cubicBezTo>
                      <a:pt x="7" y="3"/>
                      <a:pt x="4" y="6"/>
                      <a:pt x="2" y="11"/>
                    </a:cubicBezTo>
                    <a:cubicBezTo>
                      <a:pt x="0" y="15"/>
                      <a:pt x="0" y="20"/>
                      <a:pt x="2" y="26"/>
                    </a:cubicBezTo>
                    <a:cubicBezTo>
                      <a:pt x="4" y="31"/>
                      <a:pt x="7" y="35"/>
                      <a:pt x="11" y="38"/>
                    </a:cubicBezTo>
                    <a:cubicBezTo>
                      <a:pt x="15" y="40"/>
                      <a:pt x="20" y="41"/>
                      <a:pt x="24" y="39"/>
                    </a:cubicBezTo>
                    <a:cubicBezTo>
                      <a:pt x="29" y="37"/>
                      <a:pt x="32" y="34"/>
                      <a:pt x="34" y="29"/>
                    </a:cubicBezTo>
                    <a:cubicBezTo>
                      <a:pt x="36" y="25"/>
                      <a:pt x="36" y="20"/>
                      <a:pt x="34" y="14"/>
                    </a:cubicBezTo>
                    <a:cubicBezTo>
                      <a:pt x="32" y="9"/>
                      <a:pt x="29" y="5"/>
                      <a:pt x="25" y="3"/>
                    </a:cubicBezTo>
                    <a:cubicBezTo>
                      <a:pt x="21" y="0"/>
                      <a:pt x="16" y="0"/>
                      <a:pt x="12" y="2"/>
                    </a:cubicBezTo>
                    <a:close/>
                    <a:moveTo>
                      <a:pt x="29" y="28"/>
                    </a:moveTo>
                    <a:cubicBezTo>
                      <a:pt x="28" y="31"/>
                      <a:pt x="26" y="33"/>
                      <a:pt x="23" y="34"/>
                    </a:cubicBezTo>
                    <a:cubicBezTo>
                      <a:pt x="20" y="35"/>
                      <a:pt x="18" y="35"/>
                      <a:pt x="15" y="33"/>
                    </a:cubicBezTo>
                    <a:cubicBezTo>
                      <a:pt x="12" y="32"/>
                      <a:pt x="10" y="29"/>
                      <a:pt x="8" y="24"/>
                    </a:cubicBezTo>
                    <a:cubicBezTo>
                      <a:pt x="7" y="19"/>
                      <a:pt x="6" y="15"/>
                      <a:pt x="7" y="12"/>
                    </a:cubicBezTo>
                    <a:cubicBezTo>
                      <a:pt x="8" y="9"/>
                      <a:pt x="10" y="7"/>
                      <a:pt x="13" y="6"/>
                    </a:cubicBezTo>
                    <a:cubicBezTo>
                      <a:pt x="16" y="5"/>
                      <a:pt x="18" y="6"/>
                      <a:pt x="21" y="7"/>
                    </a:cubicBezTo>
                    <a:cubicBezTo>
                      <a:pt x="24" y="8"/>
                      <a:pt x="26" y="12"/>
                      <a:pt x="28" y="17"/>
                    </a:cubicBezTo>
                    <a:cubicBezTo>
                      <a:pt x="30" y="21"/>
                      <a:pt x="30" y="25"/>
                      <a:pt x="2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8" name="Freeform 209"/>
              <p:cNvSpPr>
                <a:spLocks noChangeArrowheads="1"/>
              </p:cNvSpPr>
              <p:nvPr/>
            </p:nvSpPr>
            <p:spPr bwMode="auto">
              <a:xfrm>
                <a:off x="1754188" y="1952625"/>
                <a:ext cx="177800" cy="177800"/>
              </a:xfrm>
              <a:custGeom>
                <a:avLst/>
                <a:gdLst>
                  <a:gd name="T0" fmla="*/ 100 w 112"/>
                  <a:gd name="T1" fmla="*/ 71 h 112"/>
                  <a:gd name="T2" fmla="*/ 57 w 112"/>
                  <a:gd name="T3" fmla="*/ 17 h 112"/>
                  <a:gd name="T4" fmla="*/ 48 w 112"/>
                  <a:gd name="T5" fmla="*/ 19 h 112"/>
                  <a:gd name="T6" fmla="*/ 53 w 112"/>
                  <a:gd name="T7" fmla="*/ 88 h 112"/>
                  <a:gd name="T8" fmla="*/ 12 w 112"/>
                  <a:gd name="T9" fmla="*/ 33 h 112"/>
                  <a:gd name="T10" fmla="*/ 0 w 112"/>
                  <a:gd name="T11" fmla="*/ 38 h 112"/>
                  <a:gd name="T12" fmla="*/ 55 w 112"/>
                  <a:gd name="T13" fmla="*/ 112 h 112"/>
                  <a:gd name="T14" fmla="*/ 64 w 112"/>
                  <a:gd name="T15" fmla="*/ 107 h 112"/>
                  <a:gd name="T16" fmla="*/ 60 w 112"/>
                  <a:gd name="T17" fmla="*/ 41 h 112"/>
                  <a:gd name="T18" fmla="*/ 100 w 112"/>
                  <a:gd name="T19" fmla="*/ 95 h 112"/>
                  <a:gd name="T20" fmla="*/ 112 w 112"/>
                  <a:gd name="T21" fmla="*/ 90 h 112"/>
                  <a:gd name="T22" fmla="*/ 105 w 112"/>
                  <a:gd name="T23" fmla="*/ 0 h 112"/>
                  <a:gd name="T24" fmla="*/ 95 w 112"/>
                  <a:gd name="T25" fmla="*/ 3 h 112"/>
                  <a:gd name="T26" fmla="*/ 100 w 112"/>
                  <a:gd name="T27" fmla="*/ 71 h 11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2"/>
                  <a:gd name="T43" fmla="*/ 0 h 112"/>
                  <a:gd name="T44" fmla="*/ 112 w 112"/>
                  <a:gd name="T45" fmla="*/ 112 h 11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2" h="112">
                    <a:moveTo>
                      <a:pt x="100" y="71"/>
                    </a:moveTo>
                    <a:lnTo>
                      <a:pt x="57" y="17"/>
                    </a:lnTo>
                    <a:lnTo>
                      <a:pt x="48" y="19"/>
                    </a:lnTo>
                    <a:lnTo>
                      <a:pt x="53" y="88"/>
                    </a:lnTo>
                    <a:lnTo>
                      <a:pt x="12" y="33"/>
                    </a:lnTo>
                    <a:lnTo>
                      <a:pt x="0" y="38"/>
                    </a:lnTo>
                    <a:lnTo>
                      <a:pt x="55" y="112"/>
                    </a:lnTo>
                    <a:lnTo>
                      <a:pt x="64" y="107"/>
                    </a:lnTo>
                    <a:lnTo>
                      <a:pt x="60" y="41"/>
                    </a:lnTo>
                    <a:lnTo>
                      <a:pt x="100" y="95"/>
                    </a:lnTo>
                    <a:lnTo>
                      <a:pt x="112" y="90"/>
                    </a:lnTo>
                    <a:lnTo>
                      <a:pt x="105" y="0"/>
                    </a:lnTo>
                    <a:lnTo>
                      <a:pt x="95" y="3"/>
                    </a:lnTo>
                    <a:lnTo>
                      <a:pt x="10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9" name="Freeform 210"/>
              <p:cNvSpPr>
                <a:spLocks noChangeArrowheads="1"/>
              </p:cNvSpPr>
              <p:nvPr/>
            </p:nvSpPr>
            <p:spPr bwMode="auto">
              <a:xfrm>
                <a:off x="2003425" y="1863725"/>
                <a:ext cx="165100" cy="182563"/>
              </a:xfrm>
              <a:custGeom>
                <a:avLst/>
                <a:gdLst>
                  <a:gd name="T0" fmla="*/ 31 w 44"/>
                  <a:gd name="T1" fmla="*/ 8 h 49"/>
                  <a:gd name="T2" fmla="*/ 26 w 44"/>
                  <a:gd name="T3" fmla="*/ 7 h 49"/>
                  <a:gd name="T4" fmla="*/ 20 w 44"/>
                  <a:gd name="T5" fmla="*/ 7 h 49"/>
                  <a:gd name="T6" fmla="*/ 12 w 44"/>
                  <a:gd name="T7" fmla="*/ 19 h 49"/>
                  <a:gd name="T8" fmla="*/ 5 w 44"/>
                  <a:gd name="T9" fmla="*/ 0 h 49"/>
                  <a:gd name="T10" fmla="*/ 0 w 44"/>
                  <a:gd name="T11" fmla="*/ 2 h 49"/>
                  <a:gd name="T12" fmla="*/ 17 w 44"/>
                  <a:gd name="T13" fmla="*/ 49 h 49"/>
                  <a:gd name="T14" fmla="*/ 22 w 44"/>
                  <a:gd name="T15" fmla="*/ 47 h 49"/>
                  <a:gd name="T16" fmla="*/ 15 w 44"/>
                  <a:gd name="T17" fmla="*/ 28 h 49"/>
                  <a:gd name="T18" fmla="*/ 15 w 44"/>
                  <a:gd name="T19" fmla="*/ 18 h 49"/>
                  <a:gd name="T20" fmla="*/ 21 w 44"/>
                  <a:gd name="T21" fmla="*/ 12 h 49"/>
                  <a:gd name="T22" fmla="*/ 25 w 44"/>
                  <a:gd name="T23" fmla="*/ 12 h 49"/>
                  <a:gd name="T24" fmla="*/ 29 w 44"/>
                  <a:gd name="T25" fmla="*/ 15 h 49"/>
                  <a:gd name="T26" fmla="*/ 31 w 44"/>
                  <a:gd name="T27" fmla="*/ 20 h 49"/>
                  <a:gd name="T28" fmla="*/ 39 w 44"/>
                  <a:gd name="T29" fmla="*/ 41 h 49"/>
                  <a:gd name="T30" fmla="*/ 44 w 44"/>
                  <a:gd name="T31" fmla="*/ 39 h 49"/>
                  <a:gd name="T32" fmla="*/ 37 w 44"/>
                  <a:gd name="T33" fmla="*/ 18 h 49"/>
                  <a:gd name="T34" fmla="*/ 34 w 44"/>
                  <a:gd name="T35" fmla="*/ 12 h 49"/>
                  <a:gd name="T36" fmla="*/ 31 w 44"/>
                  <a:gd name="T37" fmla="*/ 8 h 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"/>
                  <a:gd name="T58" fmla="*/ 0 h 49"/>
                  <a:gd name="T59" fmla="*/ 44 w 44"/>
                  <a:gd name="T60" fmla="*/ 49 h 4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" h="49">
                    <a:moveTo>
                      <a:pt x="31" y="8"/>
                    </a:moveTo>
                    <a:cubicBezTo>
                      <a:pt x="29" y="7"/>
                      <a:pt x="28" y="7"/>
                      <a:pt x="26" y="7"/>
                    </a:cubicBezTo>
                    <a:cubicBezTo>
                      <a:pt x="24" y="6"/>
                      <a:pt x="22" y="7"/>
                      <a:pt x="20" y="7"/>
                    </a:cubicBezTo>
                    <a:cubicBezTo>
                      <a:pt x="15" y="9"/>
                      <a:pt x="13" y="13"/>
                      <a:pt x="12" y="1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5"/>
                      <a:pt x="14" y="21"/>
                      <a:pt x="15" y="18"/>
                    </a:cubicBezTo>
                    <a:cubicBezTo>
                      <a:pt x="16" y="15"/>
                      <a:pt x="18" y="13"/>
                      <a:pt x="21" y="12"/>
                    </a:cubicBezTo>
                    <a:cubicBezTo>
                      <a:pt x="22" y="12"/>
                      <a:pt x="24" y="12"/>
                      <a:pt x="25" y="12"/>
                    </a:cubicBezTo>
                    <a:cubicBezTo>
                      <a:pt x="27" y="13"/>
                      <a:pt x="28" y="13"/>
                      <a:pt x="29" y="15"/>
                    </a:cubicBezTo>
                    <a:cubicBezTo>
                      <a:pt x="29" y="16"/>
                      <a:pt x="30" y="17"/>
                      <a:pt x="31" y="20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5" y="15"/>
                      <a:pt x="35" y="13"/>
                      <a:pt x="34" y="12"/>
                    </a:cubicBezTo>
                    <a:cubicBezTo>
                      <a:pt x="33" y="11"/>
                      <a:pt x="32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0" name="Freeform 211"/>
              <p:cNvSpPr>
                <a:spLocks noEditPoints="1" noChangeArrowheads="1"/>
              </p:cNvSpPr>
              <p:nvPr/>
            </p:nvSpPr>
            <p:spPr bwMode="auto">
              <a:xfrm>
                <a:off x="2168525" y="1836738"/>
                <a:ext cx="134938" cy="153988"/>
              </a:xfrm>
              <a:custGeom>
                <a:avLst/>
                <a:gdLst>
                  <a:gd name="T0" fmla="*/ 11 w 36"/>
                  <a:gd name="T1" fmla="*/ 1 h 41"/>
                  <a:gd name="T2" fmla="*/ 2 w 36"/>
                  <a:gd name="T3" fmla="*/ 11 h 41"/>
                  <a:gd name="T4" fmla="*/ 2 w 36"/>
                  <a:gd name="T5" fmla="*/ 26 h 41"/>
                  <a:gd name="T6" fmla="*/ 11 w 36"/>
                  <a:gd name="T7" fmla="*/ 37 h 41"/>
                  <a:gd name="T8" fmla="*/ 24 w 36"/>
                  <a:gd name="T9" fmla="*/ 39 h 41"/>
                  <a:gd name="T10" fmla="*/ 34 w 36"/>
                  <a:gd name="T11" fmla="*/ 29 h 41"/>
                  <a:gd name="T12" fmla="*/ 34 w 36"/>
                  <a:gd name="T13" fmla="*/ 14 h 41"/>
                  <a:gd name="T14" fmla="*/ 25 w 36"/>
                  <a:gd name="T15" fmla="*/ 3 h 41"/>
                  <a:gd name="T16" fmla="*/ 11 w 36"/>
                  <a:gd name="T17" fmla="*/ 1 h 41"/>
                  <a:gd name="T18" fmla="*/ 29 w 36"/>
                  <a:gd name="T19" fmla="*/ 28 h 41"/>
                  <a:gd name="T20" fmla="*/ 23 w 36"/>
                  <a:gd name="T21" fmla="*/ 34 h 41"/>
                  <a:gd name="T22" fmla="*/ 15 w 36"/>
                  <a:gd name="T23" fmla="*/ 33 h 41"/>
                  <a:gd name="T24" fmla="*/ 8 w 36"/>
                  <a:gd name="T25" fmla="*/ 23 h 41"/>
                  <a:gd name="T26" fmla="*/ 7 w 36"/>
                  <a:gd name="T27" fmla="*/ 12 h 41"/>
                  <a:gd name="T28" fmla="*/ 13 w 36"/>
                  <a:gd name="T29" fmla="*/ 6 h 41"/>
                  <a:gd name="T30" fmla="*/ 21 w 36"/>
                  <a:gd name="T31" fmla="*/ 7 h 41"/>
                  <a:gd name="T32" fmla="*/ 28 w 36"/>
                  <a:gd name="T33" fmla="*/ 16 h 41"/>
                  <a:gd name="T34" fmla="*/ 29 w 36"/>
                  <a:gd name="T35" fmla="*/ 28 h 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41"/>
                  <a:gd name="T56" fmla="*/ 36 w 36"/>
                  <a:gd name="T57" fmla="*/ 41 h 4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41">
                    <a:moveTo>
                      <a:pt x="11" y="1"/>
                    </a:moveTo>
                    <a:cubicBezTo>
                      <a:pt x="7" y="3"/>
                      <a:pt x="4" y="6"/>
                      <a:pt x="2" y="11"/>
                    </a:cubicBezTo>
                    <a:cubicBezTo>
                      <a:pt x="0" y="15"/>
                      <a:pt x="0" y="20"/>
                      <a:pt x="2" y="26"/>
                    </a:cubicBezTo>
                    <a:cubicBezTo>
                      <a:pt x="4" y="31"/>
                      <a:pt x="7" y="35"/>
                      <a:pt x="11" y="37"/>
                    </a:cubicBezTo>
                    <a:cubicBezTo>
                      <a:pt x="15" y="40"/>
                      <a:pt x="19" y="41"/>
                      <a:pt x="24" y="39"/>
                    </a:cubicBezTo>
                    <a:cubicBezTo>
                      <a:pt x="29" y="37"/>
                      <a:pt x="32" y="34"/>
                      <a:pt x="34" y="29"/>
                    </a:cubicBezTo>
                    <a:cubicBezTo>
                      <a:pt x="36" y="25"/>
                      <a:pt x="36" y="20"/>
                      <a:pt x="34" y="14"/>
                    </a:cubicBezTo>
                    <a:cubicBezTo>
                      <a:pt x="32" y="9"/>
                      <a:pt x="29" y="5"/>
                      <a:pt x="25" y="3"/>
                    </a:cubicBezTo>
                    <a:cubicBezTo>
                      <a:pt x="21" y="0"/>
                      <a:pt x="16" y="0"/>
                      <a:pt x="11" y="1"/>
                    </a:cubicBezTo>
                    <a:close/>
                    <a:moveTo>
                      <a:pt x="29" y="28"/>
                    </a:moveTo>
                    <a:cubicBezTo>
                      <a:pt x="28" y="31"/>
                      <a:pt x="26" y="33"/>
                      <a:pt x="23" y="34"/>
                    </a:cubicBezTo>
                    <a:cubicBezTo>
                      <a:pt x="20" y="35"/>
                      <a:pt x="17" y="35"/>
                      <a:pt x="15" y="33"/>
                    </a:cubicBezTo>
                    <a:cubicBezTo>
                      <a:pt x="12" y="32"/>
                      <a:pt x="10" y="29"/>
                      <a:pt x="8" y="23"/>
                    </a:cubicBezTo>
                    <a:cubicBezTo>
                      <a:pt x="6" y="19"/>
                      <a:pt x="6" y="15"/>
                      <a:pt x="7" y="12"/>
                    </a:cubicBezTo>
                    <a:cubicBezTo>
                      <a:pt x="8" y="9"/>
                      <a:pt x="10" y="7"/>
                      <a:pt x="13" y="6"/>
                    </a:cubicBezTo>
                    <a:cubicBezTo>
                      <a:pt x="15" y="5"/>
                      <a:pt x="18" y="5"/>
                      <a:pt x="21" y="7"/>
                    </a:cubicBezTo>
                    <a:cubicBezTo>
                      <a:pt x="24" y="8"/>
                      <a:pt x="26" y="12"/>
                      <a:pt x="28" y="16"/>
                    </a:cubicBezTo>
                    <a:cubicBezTo>
                      <a:pt x="29" y="21"/>
                      <a:pt x="30" y="25"/>
                      <a:pt x="2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1" name="Freeform 212"/>
              <p:cNvSpPr>
                <a:spLocks noChangeArrowheads="1"/>
              </p:cNvSpPr>
              <p:nvPr/>
            </p:nvSpPr>
            <p:spPr bwMode="auto">
              <a:xfrm>
                <a:off x="2281238" y="1757363"/>
                <a:ext cx="180975" cy="180975"/>
              </a:xfrm>
              <a:custGeom>
                <a:avLst/>
                <a:gdLst>
                  <a:gd name="T0" fmla="*/ 97 w 114"/>
                  <a:gd name="T1" fmla="*/ 5 h 114"/>
                  <a:gd name="T2" fmla="*/ 99 w 114"/>
                  <a:gd name="T3" fmla="*/ 74 h 114"/>
                  <a:gd name="T4" fmla="*/ 59 w 114"/>
                  <a:gd name="T5" fmla="*/ 19 h 114"/>
                  <a:gd name="T6" fmla="*/ 50 w 114"/>
                  <a:gd name="T7" fmla="*/ 22 h 114"/>
                  <a:gd name="T8" fmla="*/ 54 w 114"/>
                  <a:gd name="T9" fmla="*/ 90 h 114"/>
                  <a:gd name="T10" fmla="*/ 14 w 114"/>
                  <a:gd name="T11" fmla="*/ 36 h 114"/>
                  <a:gd name="T12" fmla="*/ 0 w 114"/>
                  <a:gd name="T13" fmla="*/ 40 h 114"/>
                  <a:gd name="T14" fmla="*/ 57 w 114"/>
                  <a:gd name="T15" fmla="*/ 114 h 114"/>
                  <a:gd name="T16" fmla="*/ 66 w 114"/>
                  <a:gd name="T17" fmla="*/ 109 h 114"/>
                  <a:gd name="T18" fmla="*/ 62 w 114"/>
                  <a:gd name="T19" fmla="*/ 43 h 114"/>
                  <a:gd name="T20" fmla="*/ 102 w 114"/>
                  <a:gd name="T21" fmla="*/ 97 h 114"/>
                  <a:gd name="T22" fmla="*/ 114 w 114"/>
                  <a:gd name="T23" fmla="*/ 93 h 114"/>
                  <a:gd name="T24" fmla="*/ 107 w 114"/>
                  <a:gd name="T25" fmla="*/ 0 h 114"/>
                  <a:gd name="T26" fmla="*/ 97 w 114"/>
                  <a:gd name="T27" fmla="*/ 5 h 11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4"/>
                  <a:gd name="T43" fmla="*/ 0 h 114"/>
                  <a:gd name="T44" fmla="*/ 114 w 114"/>
                  <a:gd name="T45" fmla="*/ 114 h 11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4" h="114">
                    <a:moveTo>
                      <a:pt x="97" y="5"/>
                    </a:moveTo>
                    <a:lnTo>
                      <a:pt x="99" y="74"/>
                    </a:lnTo>
                    <a:lnTo>
                      <a:pt x="59" y="19"/>
                    </a:lnTo>
                    <a:lnTo>
                      <a:pt x="50" y="22"/>
                    </a:lnTo>
                    <a:lnTo>
                      <a:pt x="54" y="90"/>
                    </a:lnTo>
                    <a:lnTo>
                      <a:pt x="14" y="36"/>
                    </a:lnTo>
                    <a:lnTo>
                      <a:pt x="0" y="40"/>
                    </a:lnTo>
                    <a:lnTo>
                      <a:pt x="57" y="114"/>
                    </a:lnTo>
                    <a:lnTo>
                      <a:pt x="66" y="109"/>
                    </a:lnTo>
                    <a:lnTo>
                      <a:pt x="62" y="43"/>
                    </a:lnTo>
                    <a:lnTo>
                      <a:pt x="102" y="97"/>
                    </a:lnTo>
                    <a:lnTo>
                      <a:pt x="114" y="93"/>
                    </a:lnTo>
                    <a:lnTo>
                      <a:pt x="107" y="0"/>
                    </a:lnTo>
                    <a:lnTo>
                      <a:pt x="9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2" name="Freeform 213"/>
              <p:cNvSpPr>
                <a:spLocks noChangeArrowheads="1"/>
              </p:cNvSpPr>
              <p:nvPr/>
            </p:nvSpPr>
            <p:spPr bwMode="auto">
              <a:xfrm>
                <a:off x="1946275" y="1987550"/>
                <a:ext cx="57150" cy="30163"/>
              </a:xfrm>
              <a:custGeom>
                <a:avLst/>
                <a:gdLst>
                  <a:gd name="T0" fmla="*/ 31 w 36"/>
                  <a:gd name="T1" fmla="*/ 0 h 19"/>
                  <a:gd name="T2" fmla="*/ 36 w 36"/>
                  <a:gd name="T3" fmla="*/ 7 h 19"/>
                  <a:gd name="T4" fmla="*/ 3 w 36"/>
                  <a:gd name="T5" fmla="*/ 19 h 19"/>
                  <a:gd name="T6" fmla="*/ 0 w 36"/>
                  <a:gd name="T7" fmla="*/ 9 h 19"/>
                  <a:gd name="T8" fmla="*/ 31 w 36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19"/>
                  <a:gd name="T17" fmla="*/ 36 w 3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19">
                    <a:moveTo>
                      <a:pt x="31" y="0"/>
                    </a:moveTo>
                    <a:lnTo>
                      <a:pt x="36" y="7"/>
                    </a:lnTo>
                    <a:lnTo>
                      <a:pt x="3" y="19"/>
                    </a:lnTo>
                    <a:lnTo>
                      <a:pt x="0" y="9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3" name="Freeform 214"/>
              <p:cNvSpPr>
                <a:spLocks noChangeArrowheads="1"/>
              </p:cNvSpPr>
              <p:nvPr/>
            </p:nvSpPr>
            <p:spPr bwMode="auto">
              <a:xfrm>
                <a:off x="3319463" y="2103438"/>
                <a:ext cx="142875" cy="180975"/>
              </a:xfrm>
              <a:custGeom>
                <a:avLst/>
                <a:gdLst>
                  <a:gd name="T0" fmla="*/ 5 w 38"/>
                  <a:gd name="T1" fmla="*/ 3 h 48"/>
                  <a:gd name="T2" fmla="*/ 2 w 38"/>
                  <a:gd name="T3" fmla="*/ 9 h 48"/>
                  <a:gd name="T4" fmla="*/ 9 w 38"/>
                  <a:gd name="T5" fmla="*/ 21 h 48"/>
                  <a:gd name="T6" fmla="*/ 3 w 38"/>
                  <a:gd name="T7" fmla="*/ 24 h 48"/>
                  <a:gd name="T8" fmla="*/ 0 w 38"/>
                  <a:gd name="T9" fmla="*/ 30 h 48"/>
                  <a:gd name="T10" fmla="*/ 7 w 38"/>
                  <a:gd name="T11" fmla="*/ 41 h 48"/>
                  <a:gd name="T12" fmla="*/ 0 w 38"/>
                  <a:gd name="T13" fmla="*/ 40 h 48"/>
                  <a:gd name="T14" fmla="*/ 0 w 38"/>
                  <a:gd name="T15" fmla="*/ 45 h 48"/>
                  <a:gd name="T16" fmla="*/ 34 w 38"/>
                  <a:gd name="T17" fmla="*/ 48 h 48"/>
                  <a:gd name="T18" fmla="*/ 34 w 38"/>
                  <a:gd name="T19" fmla="*/ 43 h 48"/>
                  <a:gd name="T20" fmla="*/ 14 w 38"/>
                  <a:gd name="T21" fmla="*/ 41 h 48"/>
                  <a:gd name="T22" fmla="*/ 7 w 38"/>
                  <a:gd name="T23" fmla="*/ 38 h 48"/>
                  <a:gd name="T24" fmla="*/ 4 w 38"/>
                  <a:gd name="T25" fmla="*/ 32 h 48"/>
                  <a:gd name="T26" fmla="*/ 7 w 38"/>
                  <a:gd name="T27" fmla="*/ 27 h 48"/>
                  <a:gd name="T28" fmla="*/ 13 w 38"/>
                  <a:gd name="T29" fmla="*/ 26 h 48"/>
                  <a:gd name="T30" fmla="*/ 36 w 38"/>
                  <a:gd name="T31" fmla="*/ 28 h 48"/>
                  <a:gd name="T32" fmla="*/ 36 w 38"/>
                  <a:gd name="T33" fmla="*/ 23 h 48"/>
                  <a:gd name="T34" fmla="*/ 17 w 38"/>
                  <a:gd name="T35" fmla="*/ 21 h 48"/>
                  <a:gd name="T36" fmla="*/ 9 w 38"/>
                  <a:gd name="T37" fmla="*/ 17 h 48"/>
                  <a:gd name="T38" fmla="*/ 7 w 38"/>
                  <a:gd name="T39" fmla="*/ 11 h 48"/>
                  <a:gd name="T40" fmla="*/ 8 w 38"/>
                  <a:gd name="T41" fmla="*/ 7 h 48"/>
                  <a:gd name="T42" fmla="*/ 12 w 38"/>
                  <a:gd name="T43" fmla="*/ 5 h 48"/>
                  <a:gd name="T44" fmla="*/ 17 w 38"/>
                  <a:gd name="T45" fmla="*/ 5 h 48"/>
                  <a:gd name="T46" fmla="*/ 38 w 38"/>
                  <a:gd name="T47" fmla="*/ 8 h 48"/>
                  <a:gd name="T48" fmla="*/ 38 w 38"/>
                  <a:gd name="T49" fmla="*/ 2 h 48"/>
                  <a:gd name="T50" fmla="*/ 17 w 38"/>
                  <a:gd name="T51" fmla="*/ 0 h 48"/>
                  <a:gd name="T52" fmla="*/ 10 w 38"/>
                  <a:gd name="T53" fmla="*/ 0 h 48"/>
                  <a:gd name="T54" fmla="*/ 5 w 38"/>
                  <a:gd name="T55" fmla="*/ 3 h 4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38"/>
                  <a:gd name="T85" fmla="*/ 0 h 48"/>
                  <a:gd name="T86" fmla="*/ 38 w 38"/>
                  <a:gd name="T87" fmla="*/ 48 h 4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38" h="48">
                    <a:moveTo>
                      <a:pt x="5" y="3"/>
                    </a:moveTo>
                    <a:cubicBezTo>
                      <a:pt x="3" y="5"/>
                      <a:pt x="2" y="7"/>
                      <a:pt x="2" y="9"/>
                    </a:cubicBezTo>
                    <a:cubicBezTo>
                      <a:pt x="2" y="14"/>
                      <a:pt x="4" y="18"/>
                      <a:pt x="9" y="21"/>
                    </a:cubicBezTo>
                    <a:cubicBezTo>
                      <a:pt x="7" y="21"/>
                      <a:pt x="5" y="22"/>
                      <a:pt x="3" y="24"/>
                    </a:cubicBezTo>
                    <a:cubicBezTo>
                      <a:pt x="1" y="25"/>
                      <a:pt x="0" y="27"/>
                      <a:pt x="0" y="30"/>
                    </a:cubicBezTo>
                    <a:cubicBezTo>
                      <a:pt x="0" y="34"/>
                      <a:pt x="2" y="38"/>
                      <a:pt x="7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41"/>
                      <a:pt x="8" y="40"/>
                      <a:pt x="7" y="38"/>
                    </a:cubicBezTo>
                    <a:cubicBezTo>
                      <a:pt x="5" y="36"/>
                      <a:pt x="4" y="34"/>
                      <a:pt x="4" y="32"/>
                    </a:cubicBezTo>
                    <a:cubicBezTo>
                      <a:pt x="4" y="30"/>
                      <a:pt x="5" y="29"/>
                      <a:pt x="7" y="27"/>
                    </a:cubicBezTo>
                    <a:cubicBezTo>
                      <a:pt x="8" y="26"/>
                      <a:pt x="10" y="26"/>
                      <a:pt x="13" y="26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1"/>
                      <a:pt x="10" y="19"/>
                      <a:pt x="9" y="17"/>
                    </a:cubicBezTo>
                    <a:cubicBezTo>
                      <a:pt x="7" y="15"/>
                      <a:pt x="6" y="13"/>
                      <a:pt x="7" y="11"/>
                    </a:cubicBezTo>
                    <a:cubicBezTo>
                      <a:pt x="7" y="10"/>
                      <a:pt x="7" y="8"/>
                      <a:pt x="8" y="7"/>
                    </a:cubicBezTo>
                    <a:cubicBezTo>
                      <a:pt x="9" y="6"/>
                      <a:pt x="10" y="6"/>
                      <a:pt x="12" y="5"/>
                    </a:cubicBezTo>
                    <a:cubicBezTo>
                      <a:pt x="13" y="5"/>
                      <a:pt x="14" y="5"/>
                      <a:pt x="17" y="5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1" y="0"/>
                      <a:pt x="10" y="0"/>
                    </a:cubicBezTo>
                    <a:cubicBezTo>
                      <a:pt x="8" y="1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4" name="Freeform 215"/>
              <p:cNvSpPr>
                <a:spLocks noEditPoints="1" noChangeArrowheads="1"/>
              </p:cNvSpPr>
              <p:nvPr/>
            </p:nvSpPr>
            <p:spPr bwMode="auto">
              <a:xfrm>
                <a:off x="3336925" y="1957388"/>
                <a:ext cx="139700" cy="119063"/>
              </a:xfrm>
              <a:custGeom>
                <a:avLst/>
                <a:gdLst>
                  <a:gd name="T0" fmla="*/ 0 w 37"/>
                  <a:gd name="T1" fmla="*/ 14 h 32"/>
                  <a:gd name="T2" fmla="*/ 4 w 37"/>
                  <a:gd name="T3" fmla="*/ 26 h 32"/>
                  <a:gd name="T4" fmla="*/ 17 w 37"/>
                  <a:gd name="T5" fmla="*/ 32 h 32"/>
                  <a:gd name="T6" fmla="*/ 30 w 37"/>
                  <a:gd name="T7" fmla="*/ 29 h 32"/>
                  <a:gd name="T8" fmla="*/ 37 w 37"/>
                  <a:gd name="T9" fmla="*/ 18 h 32"/>
                  <a:gd name="T10" fmla="*/ 33 w 37"/>
                  <a:gd name="T11" fmla="*/ 7 h 32"/>
                  <a:gd name="T12" fmla="*/ 20 w 37"/>
                  <a:gd name="T13" fmla="*/ 1 h 32"/>
                  <a:gd name="T14" fmla="*/ 7 w 37"/>
                  <a:gd name="T15" fmla="*/ 4 h 32"/>
                  <a:gd name="T16" fmla="*/ 0 w 37"/>
                  <a:gd name="T17" fmla="*/ 14 h 32"/>
                  <a:gd name="T18" fmla="*/ 30 w 37"/>
                  <a:gd name="T19" fmla="*/ 10 h 32"/>
                  <a:gd name="T20" fmla="*/ 32 w 37"/>
                  <a:gd name="T21" fmla="*/ 18 h 32"/>
                  <a:gd name="T22" fmla="*/ 28 w 37"/>
                  <a:gd name="T23" fmla="*/ 24 h 32"/>
                  <a:gd name="T24" fmla="*/ 17 w 37"/>
                  <a:gd name="T25" fmla="*/ 26 h 32"/>
                  <a:gd name="T26" fmla="*/ 7 w 37"/>
                  <a:gd name="T27" fmla="*/ 22 h 32"/>
                  <a:gd name="T28" fmla="*/ 5 w 37"/>
                  <a:gd name="T29" fmla="*/ 15 h 32"/>
                  <a:gd name="T30" fmla="*/ 9 w 37"/>
                  <a:gd name="T31" fmla="*/ 9 h 32"/>
                  <a:gd name="T32" fmla="*/ 19 w 37"/>
                  <a:gd name="T33" fmla="*/ 7 h 32"/>
                  <a:gd name="T34" fmla="*/ 30 w 37"/>
                  <a:gd name="T35" fmla="*/ 1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32"/>
                  <a:gd name="T56" fmla="*/ 37 w 37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32">
                    <a:moveTo>
                      <a:pt x="0" y="14"/>
                    </a:moveTo>
                    <a:cubicBezTo>
                      <a:pt x="0" y="19"/>
                      <a:pt x="1" y="23"/>
                      <a:pt x="4" y="26"/>
                    </a:cubicBezTo>
                    <a:cubicBezTo>
                      <a:pt x="7" y="29"/>
                      <a:pt x="11" y="31"/>
                      <a:pt x="17" y="32"/>
                    </a:cubicBezTo>
                    <a:cubicBezTo>
                      <a:pt x="22" y="32"/>
                      <a:pt x="27" y="31"/>
                      <a:pt x="30" y="29"/>
                    </a:cubicBezTo>
                    <a:cubicBezTo>
                      <a:pt x="34" y="27"/>
                      <a:pt x="36" y="23"/>
                      <a:pt x="37" y="18"/>
                    </a:cubicBezTo>
                    <a:cubicBezTo>
                      <a:pt x="37" y="14"/>
                      <a:pt x="36" y="10"/>
                      <a:pt x="33" y="7"/>
                    </a:cubicBezTo>
                    <a:cubicBezTo>
                      <a:pt x="30" y="3"/>
                      <a:pt x="25" y="1"/>
                      <a:pt x="20" y="1"/>
                    </a:cubicBezTo>
                    <a:cubicBezTo>
                      <a:pt x="15" y="0"/>
                      <a:pt x="10" y="1"/>
                      <a:pt x="7" y="4"/>
                    </a:cubicBezTo>
                    <a:cubicBezTo>
                      <a:pt x="3" y="6"/>
                      <a:pt x="1" y="10"/>
                      <a:pt x="0" y="14"/>
                    </a:cubicBezTo>
                    <a:close/>
                    <a:moveTo>
                      <a:pt x="30" y="10"/>
                    </a:moveTo>
                    <a:cubicBezTo>
                      <a:pt x="32" y="13"/>
                      <a:pt x="33" y="15"/>
                      <a:pt x="32" y="18"/>
                    </a:cubicBezTo>
                    <a:cubicBezTo>
                      <a:pt x="32" y="20"/>
                      <a:pt x="31" y="22"/>
                      <a:pt x="28" y="24"/>
                    </a:cubicBezTo>
                    <a:cubicBezTo>
                      <a:pt x="26" y="26"/>
                      <a:pt x="22" y="26"/>
                      <a:pt x="17" y="26"/>
                    </a:cubicBezTo>
                    <a:cubicBezTo>
                      <a:pt x="13" y="25"/>
                      <a:pt x="9" y="24"/>
                      <a:pt x="7" y="22"/>
                    </a:cubicBezTo>
                    <a:cubicBezTo>
                      <a:pt x="5" y="20"/>
                      <a:pt x="5" y="18"/>
                      <a:pt x="5" y="15"/>
                    </a:cubicBezTo>
                    <a:cubicBezTo>
                      <a:pt x="5" y="12"/>
                      <a:pt x="6" y="10"/>
                      <a:pt x="9" y="9"/>
                    </a:cubicBezTo>
                    <a:cubicBezTo>
                      <a:pt x="11" y="7"/>
                      <a:pt x="15" y="6"/>
                      <a:pt x="19" y="7"/>
                    </a:cubicBezTo>
                    <a:cubicBezTo>
                      <a:pt x="24" y="7"/>
                      <a:pt x="27" y="8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5" name="Freeform 216"/>
              <p:cNvSpPr>
                <a:spLocks noEditPoints="1" noChangeArrowheads="1"/>
              </p:cNvSpPr>
              <p:nvPr/>
            </p:nvSpPr>
            <p:spPr bwMode="auto">
              <a:xfrm>
                <a:off x="3314700" y="1817688"/>
                <a:ext cx="176213" cy="123825"/>
              </a:xfrm>
              <a:custGeom>
                <a:avLst/>
                <a:gdLst>
                  <a:gd name="T0" fmla="*/ 16 w 47"/>
                  <a:gd name="T1" fmla="*/ 7 h 33"/>
                  <a:gd name="T2" fmla="*/ 10 w 47"/>
                  <a:gd name="T3" fmla="*/ 17 h 33"/>
                  <a:gd name="T4" fmla="*/ 14 w 47"/>
                  <a:gd name="T5" fmla="*/ 27 h 33"/>
                  <a:gd name="T6" fmla="*/ 27 w 47"/>
                  <a:gd name="T7" fmla="*/ 32 h 33"/>
                  <a:gd name="T8" fmla="*/ 40 w 47"/>
                  <a:gd name="T9" fmla="*/ 30 h 33"/>
                  <a:gd name="T10" fmla="*/ 46 w 47"/>
                  <a:gd name="T11" fmla="*/ 20 h 33"/>
                  <a:gd name="T12" fmla="*/ 40 w 47"/>
                  <a:gd name="T13" fmla="*/ 9 h 33"/>
                  <a:gd name="T14" fmla="*/ 46 w 47"/>
                  <a:gd name="T15" fmla="*/ 9 h 33"/>
                  <a:gd name="T16" fmla="*/ 47 w 47"/>
                  <a:gd name="T17" fmla="*/ 5 h 33"/>
                  <a:gd name="T18" fmla="*/ 0 w 47"/>
                  <a:gd name="T19" fmla="*/ 0 h 33"/>
                  <a:gd name="T20" fmla="*/ 0 w 47"/>
                  <a:gd name="T21" fmla="*/ 5 h 33"/>
                  <a:gd name="T22" fmla="*/ 16 w 47"/>
                  <a:gd name="T23" fmla="*/ 7 h 33"/>
                  <a:gd name="T24" fmla="*/ 32 w 47"/>
                  <a:gd name="T25" fmla="*/ 9 h 33"/>
                  <a:gd name="T26" fmla="*/ 39 w 47"/>
                  <a:gd name="T27" fmla="*/ 12 h 33"/>
                  <a:gd name="T28" fmla="*/ 42 w 47"/>
                  <a:gd name="T29" fmla="*/ 19 h 33"/>
                  <a:gd name="T30" fmla="*/ 37 w 47"/>
                  <a:gd name="T31" fmla="*/ 25 h 33"/>
                  <a:gd name="T32" fmla="*/ 27 w 47"/>
                  <a:gd name="T33" fmla="*/ 27 h 33"/>
                  <a:gd name="T34" fmla="*/ 17 w 47"/>
                  <a:gd name="T35" fmla="*/ 23 h 33"/>
                  <a:gd name="T36" fmla="*/ 14 w 47"/>
                  <a:gd name="T37" fmla="*/ 16 h 33"/>
                  <a:gd name="T38" fmla="*/ 18 w 47"/>
                  <a:gd name="T39" fmla="*/ 10 h 33"/>
                  <a:gd name="T40" fmla="*/ 25 w 47"/>
                  <a:gd name="T41" fmla="*/ 8 h 33"/>
                  <a:gd name="T42" fmla="*/ 32 w 47"/>
                  <a:gd name="T43" fmla="*/ 9 h 3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7"/>
                  <a:gd name="T67" fmla="*/ 0 h 33"/>
                  <a:gd name="T68" fmla="*/ 47 w 47"/>
                  <a:gd name="T69" fmla="*/ 33 h 3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7" h="33">
                    <a:moveTo>
                      <a:pt x="16" y="7"/>
                    </a:moveTo>
                    <a:cubicBezTo>
                      <a:pt x="12" y="9"/>
                      <a:pt x="10" y="12"/>
                      <a:pt x="10" y="17"/>
                    </a:cubicBezTo>
                    <a:cubicBezTo>
                      <a:pt x="9" y="21"/>
                      <a:pt x="11" y="24"/>
                      <a:pt x="14" y="27"/>
                    </a:cubicBezTo>
                    <a:cubicBezTo>
                      <a:pt x="17" y="30"/>
                      <a:pt x="22" y="32"/>
                      <a:pt x="27" y="32"/>
                    </a:cubicBezTo>
                    <a:cubicBezTo>
                      <a:pt x="32" y="33"/>
                      <a:pt x="36" y="32"/>
                      <a:pt x="40" y="30"/>
                    </a:cubicBezTo>
                    <a:cubicBezTo>
                      <a:pt x="44" y="28"/>
                      <a:pt x="46" y="24"/>
                      <a:pt x="46" y="20"/>
                    </a:cubicBezTo>
                    <a:cubicBezTo>
                      <a:pt x="47" y="16"/>
                      <a:pt x="45" y="12"/>
                      <a:pt x="40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6" y="7"/>
                    </a:lnTo>
                    <a:close/>
                    <a:moveTo>
                      <a:pt x="32" y="9"/>
                    </a:moveTo>
                    <a:cubicBezTo>
                      <a:pt x="35" y="9"/>
                      <a:pt x="37" y="10"/>
                      <a:pt x="39" y="12"/>
                    </a:cubicBezTo>
                    <a:cubicBezTo>
                      <a:pt x="41" y="14"/>
                      <a:pt x="42" y="17"/>
                      <a:pt x="42" y="19"/>
                    </a:cubicBezTo>
                    <a:cubicBezTo>
                      <a:pt x="41" y="22"/>
                      <a:pt x="40" y="24"/>
                      <a:pt x="37" y="25"/>
                    </a:cubicBezTo>
                    <a:cubicBezTo>
                      <a:pt x="35" y="27"/>
                      <a:pt x="31" y="27"/>
                      <a:pt x="27" y="27"/>
                    </a:cubicBezTo>
                    <a:cubicBezTo>
                      <a:pt x="22" y="26"/>
                      <a:pt x="19" y="25"/>
                      <a:pt x="17" y="23"/>
                    </a:cubicBezTo>
                    <a:cubicBezTo>
                      <a:pt x="15" y="21"/>
                      <a:pt x="14" y="19"/>
                      <a:pt x="14" y="16"/>
                    </a:cubicBezTo>
                    <a:cubicBezTo>
                      <a:pt x="14" y="14"/>
                      <a:pt x="16" y="12"/>
                      <a:pt x="18" y="10"/>
                    </a:cubicBezTo>
                    <a:cubicBezTo>
                      <a:pt x="20" y="8"/>
                      <a:pt x="22" y="8"/>
                      <a:pt x="25" y="8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6" name="Freeform 217"/>
              <p:cNvSpPr>
                <a:spLocks noEditPoints="1" noChangeArrowheads="1"/>
              </p:cNvSpPr>
              <p:nvPr/>
            </p:nvSpPr>
            <p:spPr bwMode="auto">
              <a:xfrm>
                <a:off x="3363913" y="1682750"/>
                <a:ext cx="139700" cy="115888"/>
              </a:xfrm>
              <a:custGeom>
                <a:avLst/>
                <a:gdLst>
                  <a:gd name="T0" fmla="*/ 6 w 37"/>
                  <a:gd name="T1" fmla="*/ 3 h 31"/>
                  <a:gd name="T2" fmla="*/ 1 w 37"/>
                  <a:gd name="T3" fmla="*/ 13 h 31"/>
                  <a:gd name="T4" fmla="*/ 5 w 37"/>
                  <a:gd name="T5" fmla="*/ 25 h 31"/>
                  <a:gd name="T6" fmla="*/ 17 w 37"/>
                  <a:gd name="T7" fmla="*/ 31 h 31"/>
                  <a:gd name="T8" fmla="*/ 31 w 37"/>
                  <a:gd name="T9" fmla="*/ 28 h 31"/>
                  <a:gd name="T10" fmla="*/ 37 w 37"/>
                  <a:gd name="T11" fmla="*/ 17 h 31"/>
                  <a:gd name="T12" fmla="*/ 35 w 37"/>
                  <a:gd name="T13" fmla="*/ 7 h 31"/>
                  <a:gd name="T14" fmla="*/ 28 w 37"/>
                  <a:gd name="T15" fmla="*/ 1 h 31"/>
                  <a:gd name="T16" fmla="*/ 27 w 37"/>
                  <a:gd name="T17" fmla="*/ 6 h 31"/>
                  <a:gd name="T18" fmla="*/ 33 w 37"/>
                  <a:gd name="T19" fmla="*/ 16 h 31"/>
                  <a:gd name="T20" fmla="*/ 29 w 37"/>
                  <a:gd name="T21" fmla="*/ 23 h 31"/>
                  <a:gd name="T22" fmla="*/ 18 w 37"/>
                  <a:gd name="T23" fmla="*/ 25 h 31"/>
                  <a:gd name="T24" fmla="*/ 21 w 37"/>
                  <a:gd name="T25" fmla="*/ 0 h 31"/>
                  <a:gd name="T26" fmla="*/ 6 w 37"/>
                  <a:gd name="T27" fmla="*/ 3 h 31"/>
                  <a:gd name="T28" fmla="*/ 14 w 37"/>
                  <a:gd name="T29" fmla="*/ 24 h 31"/>
                  <a:gd name="T30" fmla="*/ 7 w 37"/>
                  <a:gd name="T31" fmla="*/ 21 h 31"/>
                  <a:gd name="T32" fmla="*/ 5 w 37"/>
                  <a:gd name="T33" fmla="*/ 14 h 31"/>
                  <a:gd name="T34" fmla="*/ 7 w 37"/>
                  <a:gd name="T35" fmla="*/ 9 h 31"/>
                  <a:gd name="T36" fmla="*/ 11 w 37"/>
                  <a:gd name="T37" fmla="*/ 6 h 31"/>
                  <a:gd name="T38" fmla="*/ 16 w 37"/>
                  <a:gd name="T39" fmla="*/ 6 h 31"/>
                  <a:gd name="T40" fmla="*/ 14 w 37"/>
                  <a:gd name="T41" fmla="*/ 24 h 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"/>
                  <a:gd name="T64" fmla="*/ 0 h 31"/>
                  <a:gd name="T65" fmla="*/ 37 w 37"/>
                  <a:gd name="T66" fmla="*/ 31 h 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" h="31">
                    <a:moveTo>
                      <a:pt x="6" y="3"/>
                    </a:moveTo>
                    <a:cubicBezTo>
                      <a:pt x="3" y="5"/>
                      <a:pt x="1" y="9"/>
                      <a:pt x="1" y="13"/>
                    </a:cubicBezTo>
                    <a:cubicBezTo>
                      <a:pt x="0" y="18"/>
                      <a:pt x="2" y="22"/>
                      <a:pt x="5" y="25"/>
                    </a:cubicBezTo>
                    <a:cubicBezTo>
                      <a:pt x="8" y="28"/>
                      <a:pt x="12" y="30"/>
                      <a:pt x="17" y="31"/>
                    </a:cubicBezTo>
                    <a:cubicBezTo>
                      <a:pt x="23" y="31"/>
                      <a:pt x="27" y="30"/>
                      <a:pt x="31" y="28"/>
                    </a:cubicBezTo>
                    <a:cubicBezTo>
                      <a:pt x="34" y="25"/>
                      <a:pt x="36" y="22"/>
                      <a:pt x="37" y="17"/>
                    </a:cubicBezTo>
                    <a:cubicBezTo>
                      <a:pt x="37" y="13"/>
                      <a:pt x="37" y="10"/>
                      <a:pt x="35" y="7"/>
                    </a:cubicBezTo>
                    <a:cubicBezTo>
                      <a:pt x="33" y="5"/>
                      <a:pt x="31" y="3"/>
                      <a:pt x="28" y="1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5"/>
                      <a:pt x="24" y="26"/>
                      <a:pt x="18" y="2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5" y="0"/>
                      <a:pt x="10" y="0"/>
                      <a:pt x="6" y="3"/>
                    </a:cubicBezTo>
                    <a:close/>
                    <a:moveTo>
                      <a:pt x="14" y="24"/>
                    </a:moveTo>
                    <a:cubicBezTo>
                      <a:pt x="11" y="24"/>
                      <a:pt x="9" y="23"/>
                      <a:pt x="7" y="21"/>
                    </a:cubicBezTo>
                    <a:cubicBezTo>
                      <a:pt x="5" y="19"/>
                      <a:pt x="5" y="16"/>
                      <a:pt x="5" y="14"/>
                    </a:cubicBezTo>
                    <a:cubicBezTo>
                      <a:pt x="5" y="12"/>
                      <a:pt x="6" y="10"/>
                      <a:pt x="7" y="9"/>
                    </a:cubicBezTo>
                    <a:cubicBezTo>
                      <a:pt x="8" y="7"/>
                      <a:pt x="9" y="6"/>
                      <a:pt x="11" y="6"/>
                    </a:cubicBezTo>
                    <a:cubicBezTo>
                      <a:pt x="13" y="6"/>
                      <a:pt x="14" y="5"/>
                      <a:pt x="16" y="6"/>
                    </a:cubicBezTo>
                    <a:lnTo>
                      <a:pt x="1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7" name="Freeform 218"/>
              <p:cNvSpPr>
                <a:spLocks noChangeArrowheads="1"/>
              </p:cNvSpPr>
              <p:nvPr/>
            </p:nvSpPr>
            <p:spPr bwMode="auto">
              <a:xfrm>
                <a:off x="3378200" y="1581150"/>
                <a:ext cx="131763" cy="79375"/>
              </a:xfrm>
              <a:custGeom>
                <a:avLst/>
                <a:gdLst>
                  <a:gd name="T0" fmla="*/ 2 w 35"/>
                  <a:gd name="T1" fmla="*/ 8 h 21"/>
                  <a:gd name="T2" fmla="*/ 8 w 35"/>
                  <a:gd name="T3" fmla="*/ 13 h 21"/>
                  <a:gd name="T4" fmla="*/ 0 w 35"/>
                  <a:gd name="T5" fmla="*/ 13 h 21"/>
                  <a:gd name="T6" fmla="*/ 0 w 35"/>
                  <a:gd name="T7" fmla="*/ 17 h 21"/>
                  <a:gd name="T8" fmla="*/ 34 w 35"/>
                  <a:gd name="T9" fmla="*/ 21 h 21"/>
                  <a:gd name="T10" fmla="*/ 35 w 35"/>
                  <a:gd name="T11" fmla="*/ 15 h 21"/>
                  <a:gd name="T12" fmla="*/ 17 w 35"/>
                  <a:gd name="T13" fmla="*/ 14 h 21"/>
                  <a:gd name="T14" fmla="*/ 8 w 35"/>
                  <a:gd name="T15" fmla="*/ 10 h 21"/>
                  <a:gd name="T16" fmla="*/ 6 w 35"/>
                  <a:gd name="T17" fmla="*/ 2 h 21"/>
                  <a:gd name="T18" fmla="*/ 6 w 35"/>
                  <a:gd name="T19" fmla="*/ 1 h 21"/>
                  <a:gd name="T20" fmla="*/ 1 w 35"/>
                  <a:gd name="T21" fmla="*/ 0 h 21"/>
                  <a:gd name="T22" fmla="*/ 0 w 35"/>
                  <a:gd name="T23" fmla="*/ 2 h 21"/>
                  <a:gd name="T24" fmla="*/ 2 w 35"/>
                  <a:gd name="T25" fmla="*/ 8 h 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21"/>
                  <a:gd name="T41" fmla="*/ 35 w 35"/>
                  <a:gd name="T42" fmla="*/ 21 h 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21">
                    <a:moveTo>
                      <a:pt x="2" y="8"/>
                    </a:moveTo>
                    <a:cubicBezTo>
                      <a:pt x="2" y="9"/>
                      <a:pt x="5" y="11"/>
                      <a:pt x="8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3" y="13"/>
                      <a:pt x="10" y="12"/>
                      <a:pt x="8" y="10"/>
                    </a:cubicBezTo>
                    <a:cubicBezTo>
                      <a:pt x="6" y="7"/>
                      <a:pt x="5" y="5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"/>
                      <a:pt x="1" y="6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8" name="Freeform 219"/>
              <p:cNvSpPr>
                <a:spLocks noChangeArrowheads="1"/>
              </p:cNvSpPr>
              <p:nvPr/>
            </p:nvSpPr>
            <p:spPr bwMode="auto">
              <a:xfrm>
                <a:off x="3386138" y="1460500"/>
                <a:ext cx="139700" cy="112713"/>
              </a:xfrm>
              <a:custGeom>
                <a:avLst/>
                <a:gdLst>
                  <a:gd name="T0" fmla="*/ 8 w 37"/>
                  <a:gd name="T1" fmla="*/ 1 h 30"/>
                  <a:gd name="T2" fmla="*/ 3 w 37"/>
                  <a:gd name="T3" fmla="*/ 4 h 30"/>
                  <a:gd name="T4" fmla="*/ 1 w 37"/>
                  <a:gd name="T5" fmla="*/ 10 h 30"/>
                  <a:gd name="T6" fmla="*/ 7 w 37"/>
                  <a:gd name="T7" fmla="*/ 22 h 30"/>
                  <a:gd name="T8" fmla="*/ 1 w 37"/>
                  <a:gd name="T9" fmla="*/ 21 h 30"/>
                  <a:gd name="T10" fmla="*/ 0 w 37"/>
                  <a:gd name="T11" fmla="*/ 26 h 30"/>
                  <a:gd name="T12" fmla="*/ 35 w 37"/>
                  <a:gd name="T13" fmla="*/ 30 h 30"/>
                  <a:gd name="T14" fmla="*/ 35 w 37"/>
                  <a:gd name="T15" fmla="*/ 24 h 30"/>
                  <a:gd name="T16" fmla="*/ 16 w 37"/>
                  <a:gd name="T17" fmla="*/ 23 h 30"/>
                  <a:gd name="T18" fmla="*/ 8 w 37"/>
                  <a:gd name="T19" fmla="*/ 19 h 30"/>
                  <a:gd name="T20" fmla="*/ 5 w 37"/>
                  <a:gd name="T21" fmla="*/ 12 h 30"/>
                  <a:gd name="T22" fmla="*/ 8 w 37"/>
                  <a:gd name="T23" fmla="*/ 7 h 30"/>
                  <a:gd name="T24" fmla="*/ 15 w 37"/>
                  <a:gd name="T25" fmla="*/ 5 h 30"/>
                  <a:gd name="T26" fmla="*/ 37 w 37"/>
                  <a:gd name="T27" fmla="*/ 8 h 30"/>
                  <a:gd name="T28" fmla="*/ 37 w 37"/>
                  <a:gd name="T29" fmla="*/ 3 h 30"/>
                  <a:gd name="T30" fmla="*/ 17 w 37"/>
                  <a:gd name="T31" fmla="*/ 1 h 30"/>
                  <a:gd name="T32" fmla="*/ 8 w 37"/>
                  <a:gd name="T33" fmla="*/ 1 h 3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0"/>
                  <a:gd name="T53" fmla="*/ 37 w 37"/>
                  <a:gd name="T54" fmla="*/ 30 h 3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0">
                    <a:moveTo>
                      <a:pt x="8" y="1"/>
                    </a:moveTo>
                    <a:cubicBezTo>
                      <a:pt x="7" y="1"/>
                      <a:pt x="5" y="2"/>
                      <a:pt x="3" y="4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5"/>
                      <a:pt x="2" y="19"/>
                      <a:pt x="7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3" y="22"/>
                      <a:pt x="10" y="21"/>
                      <a:pt x="8" y="19"/>
                    </a:cubicBezTo>
                    <a:cubicBezTo>
                      <a:pt x="6" y="17"/>
                      <a:pt x="5" y="14"/>
                      <a:pt x="5" y="12"/>
                    </a:cubicBezTo>
                    <a:cubicBezTo>
                      <a:pt x="5" y="10"/>
                      <a:pt x="6" y="8"/>
                      <a:pt x="8" y="7"/>
                    </a:cubicBezTo>
                    <a:cubicBezTo>
                      <a:pt x="9" y="6"/>
                      <a:pt x="11" y="5"/>
                      <a:pt x="15" y="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3" y="0"/>
                      <a:pt x="10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9" name="Freeform 220"/>
              <p:cNvSpPr>
                <a:spLocks noChangeArrowheads="1"/>
              </p:cNvSpPr>
              <p:nvPr/>
            </p:nvSpPr>
            <p:spPr bwMode="auto">
              <a:xfrm>
                <a:off x="1025525" y="2693988"/>
                <a:ext cx="184150" cy="325438"/>
              </a:xfrm>
              <a:custGeom>
                <a:avLst/>
                <a:gdLst>
                  <a:gd name="T0" fmla="*/ 23 w 49"/>
                  <a:gd name="T1" fmla="*/ 85 h 87"/>
                  <a:gd name="T2" fmla="*/ 32 w 49"/>
                  <a:gd name="T3" fmla="*/ 85 h 87"/>
                  <a:gd name="T4" fmla="*/ 27 w 49"/>
                  <a:gd name="T5" fmla="*/ 81 h 87"/>
                  <a:gd name="T6" fmla="*/ 26 w 49"/>
                  <a:gd name="T7" fmla="*/ 47 h 87"/>
                  <a:gd name="T8" fmla="*/ 34 w 49"/>
                  <a:gd name="T9" fmla="*/ 42 h 87"/>
                  <a:gd name="T10" fmla="*/ 41 w 49"/>
                  <a:gd name="T11" fmla="*/ 4 h 87"/>
                  <a:gd name="T12" fmla="*/ 39 w 49"/>
                  <a:gd name="T13" fmla="*/ 0 h 87"/>
                  <a:gd name="T14" fmla="*/ 38 w 49"/>
                  <a:gd name="T15" fmla="*/ 5 h 87"/>
                  <a:gd name="T16" fmla="*/ 26 w 49"/>
                  <a:gd name="T17" fmla="*/ 41 h 87"/>
                  <a:gd name="T18" fmla="*/ 25 w 49"/>
                  <a:gd name="T19" fmla="*/ 17 h 87"/>
                  <a:gd name="T20" fmla="*/ 16 w 49"/>
                  <a:gd name="T21" fmla="*/ 5 h 87"/>
                  <a:gd name="T22" fmla="*/ 14 w 49"/>
                  <a:gd name="T23" fmla="*/ 36 h 87"/>
                  <a:gd name="T24" fmla="*/ 6 w 49"/>
                  <a:gd name="T25" fmla="*/ 33 h 87"/>
                  <a:gd name="T26" fmla="*/ 0 w 49"/>
                  <a:gd name="T27" fmla="*/ 30 h 87"/>
                  <a:gd name="T28" fmla="*/ 14 w 49"/>
                  <a:gd name="T29" fmla="*/ 41 h 87"/>
                  <a:gd name="T30" fmla="*/ 14 w 49"/>
                  <a:gd name="T31" fmla="*/ 45 h 87"/>
                  <a:gd name="T32" fmla="*/ 12 w 49"/>
                  <a:gd name="T33" fmla="*/ 66 h 87"/>
                  <a:gd name="T34" fmla="*/ 4 w 49"/>
                  <a:gd name="T35" fmla="*/ 84 h 87"/>
                  <a:gd name="T36" fmla="*/ 13 w 49"/>
                  <a:gd name="T37" fmla="*/ 83 h 87"/>
                  <a:gd name="T38" fmla="*/ 23 w 49"/>
                  <a:gd name="T39" fmla="*/ 85 h 8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9"/>
                  <a:gd name="T61" fmla="*/ 0 h 87"/>
                  <a:gd name="T62" fmla="*/ 49 w 49"/>
                  <a:gd name="T63" fmla="*/ 87 h 8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9" h="87">
                    <a:moveTo>
                      <a:pt x="23" y="85"/>
                    </a:moveTo>
                    <a:cubicBezTo>
                      <a:pt x="28" y="87"/>
                      <a:pt x="32" y="85"/>
                      <a:pt x="32" y="85"/>
                    </a:cubicBezTo>
                    <a:cubicBezTo>
                      <a:pt x="32" y="85"/>
                      <a:pt x="31" y="85"/>
                      <a:pt x="27" y="81"/>
                    </a:cubicBezTo>
                    <a:cubicBezTo>
                      <a:pt x="24" y="77"/>
                      <a:pt x="26" y="47"/>
                      <a:pt x="26" y="4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49" y="30"/>
                      <a:pt x="41" y="4"/>
                      <a:pt x="41" y="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6" y="39"/>
                      <a:pt x="26" y="41"/>
                      <a:pt x="26" y="4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5" y="34"/>
                      <a:pt x="6" y="33"/>
                      <a:pt x="6" y="3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" y="39"/>
                      <a:pt x="14" y="41"/>
                      <a:pt x="14" y="41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3" y="54"/>
                      <a:pt x="12" y="66"/>
                    </a:cubicBezTo>
                    <a:cubicBezTo>
                      <a:pt x="12" y="78"/>
                      <a:pt x="4" y="84"/>
                      <a:pt x="4" y="84"/>
                    </a:cubicBezTo>
                    <a:cubicBezTo>
                      <a:pt x="7" y="85"/>
                      <a:pt x="13" y="83"/>
                      <a:pt x="13" y="83"/>
                    </a:cubicBezTo>
                    <a:lnTo>
                      <a:pt x="23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0" name="Freeform 221"/>
              <p:cNvSpPr>
                <a:spLocks noChangeArrowheads="1"/>
              </p:cNvSpPr>
              <p:nvPr/>
            </p:nvSpPr>
            <p:spPr bwMode="auto">
              <a:xfrm>
                <a:off x="950913" y="2551113"/>
                <a:ext cx="322263" cy="273050"/>
              </a:xfrm>
              <a:custGeom>
                <a:avLst/>
                <a:gdLst>
                  <a:gd name="T0" fmla="*/ 9 w 86"/>
                  <a:gd name="T1" fmla="*/ 29 h 73"/>
                  <a:gd name="T2" fmla="*/ 9 w 86"/>
                  <a:gd name="T3" fmla="*/ 25 h 73"/>
                  <a:gd name="T4" fmla="*/ 34 w 86"/>
                  <a:gd name="T5" fmla="*/ 0 h 73"/>
                  <a:gd name="T6" fmla="*/ 53 w 86"/>
                  <a:gd name="T7" fmla="*/ 9 h 73"/>
                  <a:gd name="T8" fmla="*/ 76 w 86"/>
                  <a:gd name="T9" fmla="*/ 31 h 73"/>
                  <a:gd name="T10" fmla="*/ 86 w 86"/>
                  <a:gd name="T11" fmla="*/ 50 h 73"/>
                  <a:gd name="T12" fmla="*/ 60 w 86"/>
                  <a:gd name="T13" fmla="*/ 73 h 73"/>
                  <a:gd name="T14" fmla="*/ 38 w 86"/>
                  <a:gd name="T15" fmla="*/ 62 h 73"/>
                  <a:gd name="T16" fmla="*/ 22 w 86"/>
                  <a:gd name="T17" fmla="*/ 70 h 73"/>
                  <a:gd name="T18" fmla="*/ 0 w 86"/>
                  <a:gd name="T19" fmla="*/ 47 h 73"/>
                  <a:gd name="T20" fmla="*/ 9 w 86"/>
                  <a:gd name="T21" fmla="*/ 29 h 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"/>
                  <a:gd name="T34" fmla="*/ 0 h 73"/>
                  <a:gd name="T35" fmla="*/ 86 w 86"/>
                  <a:gd name="T36" fmla="*/ 73 h 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" h="73">
                    <a:moveTo>
                      <a:pt x="9" y="29"/>
                    </a:moveTo>
                    <a:cubicBezTo>
                      <a:pt x="9" y="28"/>
                      <a:pt x="9" y="26"/>
                      <a:pt x="9" y="25"/>
                    </a:cubicBezTo>
                    <a:cubicBezTo>
                      <a:pt x="9" y="11"/>
                      <a:pt x="20" y="0"/>
                      <a:pt x="34" y="0"/>
                    </a:cubicBezTo>
                    <a:cubicBezTo>
                      <a:pt x="41" y="0"/>
                      <a:pt x="48" y="3"/>
                      <a:pt x="53" y="9"/>
                    </a:cubicBezTo>
                    <a:cubicBezTo>
                      <a:pt x="65" y="9"/>
                      <a:pt x="74" y="19"/>
                      <a:pt x="76" y="31"/>
                    </a:cubicBezTo>
                    <a:cubicBezTo>
                      <a:pt x="82" y="35"/>
                      <a:pt x="86" y="42"/>
                      <a:pt x="86" y="50"/>
                    </a:cubicBezTo>
                    <a:cubicBezTo>
                      <a:pt x="86" y="63"/>
                      <a:pt x="75" y="73"/>
                      <a:pt x="60" y="73"/>
                    </a:cubicBezTo>
                    <a:cubicBezTo>
                      <a:pt x="51" y="73"/>
                      <a:pt x="43" y="69"/>
                      <a:pt x="38" y="62"/>
                    </a:cubicBezTo>
                    <a:cubicBezTo>
                      <a:pt x="34" y="67"/>
                      <a:pt x="28" y="70"/>
                      <a:pt x="22" y="70"/>
                    </a:cubicBezTo>
                    <a:cubicBezTo>
                      <a:pt x="10" y="70"/>
                      <a:pt x="0" y="60"/>
                      <a:pt x="0" y="47"/>
                    </a:cubicBezTo>
                    <a:cubicBezTo>
                      <a:pt x="0" y="40"/>
                      <a:pt x="4" y="33"/>
                      <a:pt x="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1" name="Freeform 222"/>
              <p:cNvSpPr>
                <a:spLocks noChangeArrowheads="1"/>
              </p:cNvSpPr>
              <p:nvPr/>
            </p:nvSpPr>
            <p:spPr bwMode="auto">
              <a:xfrm>
                <a:off x="931863" y="2551113"/>
                <a:ext cx="225425" cy="179388"/>
              </a:xfrm>
              <a:custGeom>
                <a:avLst/>
                <a:gdLst>
                  <a:gd name="T0" fmla="*/ 48 w 60"/>
                  <a:gd name="T1" fmla="*/ 5 h 48"/>
                  <a:gd name="T2" fmla="*/ 48 w 60"/>
                  <a:gd name="T3" fmla="*/ 4 h 48"/>
                  <a:gd name="T4" fmla="*/ 34 w 60"/>
                  <a:gd name="T5" fmla="*/ 2 h 48"/>
                  <a:gd name="T6" fmla="*/ 31 w 60"/>
                  <a:gd name="T7" fmla="*/ 8 h 48"/>
                  <a:gd name="T8" fmla="*/ 29 w 60"/>
                  <a:gd name="T9" fmla="*/ 16 h 48"/>
                  <a:gd name="T10" fmla="*/ 28 w 60"/>
                  <a:gd name="T11" fmla="*/ 16 h 48"/>
                  <a:gd name="T12" fmla="*/ 27 w 60"/>
                  <a:gd name="T13" fmla="*/ 15 h 48"/>
                  <a:gd name="T14" fmla="*/ 9 w 60"/>
                  <a:gd name="T15" fmla="*/ 13 h 48"/>
                  <a:gd name="T16" fmla="*/ 5 w 60"/>
                  <a:gd name="T17" fmla="*/ 21 h 48"/>
                  <a:gd name="T18" fmla="*/ 4 w 60"/>
                  <a:gd name="T19" fmla="*/ 35 h 48"/>
                  <a:gd name="T20" fmla="*/ 6 w 60"/>
                  <a:gd name="T21" fmla="*/ 44 h 48"/>
                  <a:gd name="T22" fmla="*/ 24 w 60"/>
                  <a:gd name="T23" fmla="*/ 44 h 48"/>
                  <a:gd name="T24" fmla="*/ 28 w 60"/>
                  <a:gd name="T25" fmla="*/ 35 h 48"/>
                  <a:gd name="T26" fmla="*/ 37 w 60"/>
                  <a:gd name="T27" fmla="*/ 33 h 48"/>
                  <a:gd name="T28" fmla="*/ 40 w 60"/>
                  <a:gd name="T29" fmla="*/ 29 h 48"/>
                  <a:gd name="T30" fmla="*/ 46 w 60"/>
                  <a:gd name="T31" fmla="*/ 27 h 48"/>
                  <a:gd name="T32" fmla="*/ 49 w 60"/>
                  <a:gd name="T33" fmla="*/ 20 h 48"/>
                  <a:gd name="T34" fmla="*/ 56 w 60"/>
                  <a:gd name="T35" fmla="*/ 19 h 48"/>
                  <a:gd name="T36" fmla="*/ 56 w 60"/>
                  <a:gd name="T37" fmla="*/ 8 h 48"/>
                  <a:gd name="T38" fmla="*/ 48 w 60"/>
                  <a:gd name="T39" fmla="*/ 5 h 4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0"/>
                  <a:gd name="T61" fmla="*/ 0 h 48"/>
                  <a:gd name="T62" fmla="*/ 60 w 60"/>
                  <a:gd name="T63" fmla="*/ 48 h 4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0" h="48">
                    <a:moveTo>
                      <a:pt x="48" y="5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4" y="0"/>
                      <a:pt x="38" y="0"/>
                      <a:pt x="34" y="2"/>
                    </a:cubicBezTo>
                    <a:cubicBezTo>
                      <a:pt x="32" y="4"/>
                      <a:pt x="31" y="6"/>
                      <a:pt x="31" y="8"/>
                    </a:cubicBezTo>
                    <a:cubicBezTo>
                      <a:pt x="28" y="10"/>
                      <a:pt x="28" y="13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7" y="15"/>
                      <a:pt x="27" y="15"/>
                    </a:cubicBezTo>
                    <a:cubicBezTo>
                      <a:pt x="22" y="10"/>
                      <a:pt x="14" y="10"/>
                      <a:pt x="9" y="13"/>
                    </a:cubicBezTo>
                    <a:cubicBezTo>
                      <a:pt x="6" y="15"/>
                      <a:pt x="5" y="18"/>
                      <a:pt x="5" y="21"/>
                    </a:cubicBezTo>
                    <a:cubicBezTo>
                      <a:pt x="1" y="25"/>
                      <a:pt x="0" y="30"/>
                      <a:pt x="4" y="35"/>
                    </a:cubicBezTo>
                    <a:cubicBezTo>
                      <a:pt x="3" y="38"/>
                      <a:pt x="4" y="41"/>
                      <a:pt x="6" y="44"/>
                    </a:cubicBezTo>
                    <a:cubicBezTo>
                      <a:pt x="11" y="48"/>
                      <a:pt x="19" y="48"/>
                      <a:pt x="24" y="44"/>
                    </a:cubicBezTo>
                    <a:cubicBezTo>
                      <a:pt x="27" y="42"/>
                      <a:pt x="29" y="38"/>
                      <a:pt x="28" y="35"/>
                    </a:cubicBezTo>
                    <a:cubicBezTo>
                      <a:pt x="31" y="35"/>
                      <a:pt x="35" y="35"/>
                      <a:pt x="37" y="33"/>
                    </a:cubicBezTo>
                    <a:cubicBezTo>
                      <a:pt x="39" y="32"/>
                      <a:pt x="40" y="31"/>
                      <a:pt x="40" y="29"/>
                    </a:cubicBezTo>
                    <a:cubicBezTo>
                      <a:pt x="42" y="29"/>
                      <a:pt x="45" y="28"/>
                      <a:pt x="46" y="27"/>
                    </a:cubicBezTo>
                    <a:cubicBezTo>
                      <a:pt x="49" y="25"/>
                      <a:pt x="50" y="22"/>
                      <a:pt x="49" y="20"/>
                    </a:cubicBezTo>
                    <a:cubicBezTo>
                      <a:pt x="52" y="20"/>
                      <a:pt x="54" y="20"/>
                      <a:pt x="56" y="19"/>
                    </a:cubicBezTo>
                    <a:cubicBezTo>
                      <a:pt x="60" y="16"/>
                      <a:pt x="60" y="11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2" name="Freeform 223"/>
              <p:cNvSpPr>
                <a:spLocks noChangeArrowheads="1"/>
              </p:cNvSpPr>
              <p:nvPr/>
            </p:nvSpPr>
            <p:spPr bwMode="auto">
              <a:xfrm>
                <a:off x="962025" y="2455863"/>
                <a:ext cx="311150" cy="249238"/>
              </a:xfrm>
              <a:custGeom>
                <a:avLst/>
                <a:gdLst>
                  <a:gd name="T0" fmla="*/ 15 w 83"/>
                  <a:gd name="T1" fmla="*/ 19 h 66"/>
                  <a:gd name="T2" fmla="*/ 16 w 83"/>
                  <a:gd name="T3" fmla="*/ 16 h 66"/>
                  <a:gd name="T4" fmla="*/ 44 w 83"/>
                  <a:gd name="T5" fmla="*/ 3 h 66"/>
                  <a:gd name="T6" fmla="*/ 59 w 83"/>
                  <a:gd name="T7" fmla="*/ 14 h 66"/>
                  <a:gd name="T8" fmla="*/ 76 w 83"/>
                  <a:gd name="T9" fmla="*/ 35 h 66"/>
                  <a:gd name="T10" fmla="*/ 81 w 83"/>
                  <a:gd name="T11" fmla="*/ 51 h 66"/>
                  <a:gd name="T12" fmla="*/ 53 w 83"/>
                  <a:gd name="T13" fmla="*/ 63 h 66"/>
                  <a:gd name="T14" fmla="*/ 35 w 83"/>
                  <a:gd name="T15" fmla="*/ 50 h 66"/>
                  <a:gd name="T16" fmla="*/ 18 w 83"/>
                  <a:gd name="T17" fmla="*/ 52 h 66"/>
                  <a:gd name="T18" fmla="*/ 3 w 83"/>
                  <a:gd name="T19" fmla="*/ 30 h 66"/>
                  <a:gd name="T20" fmla="*/ 15 w 83"/>
                  <a:gd name="T21" fmla="*/ 19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"/>
                  <a:gd name="T34" fmla="*/ 0 h 66"/>
                  <a:gd name="T35" fmla="*/ 83 w 83"/>
                  <a:gd name="T36" fmla="*/ 66 h 6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" h="66">
                    <a:moveTo>
                      <a:pt x="15" y="19"/>
                    </a:moveTo>
                    <a:cubicBezTo>
                      <a:pt x="16" y="18"/>
                      <a:pt x="16" y="17"/>
                      <a:pt x="16" y="16"/>
                    </a:cubicBezTo>
                    <a:cubicBezTo>
                      <a:pt x="19" y="6"/>
                      <a:pt x="32" y="0"/>
                      <a:pt x="44" y="3"/>
                    </a:cubicBezTo>
                    <a:cubicBezTo>
                      <a:pt x="51" y="5"/>
                      <a:pt x="56" y="9"/>
                      <a:pt x="59" y="14"/>
                    </a:cubicBezTo>
                    <a:cubicBezTo>
                      <a:pt x="70" y="17"/>
                      <a:pt x="77" y="26"/>
                      <a:pt x="76" y="35"/>
                    </a:cubicBezTo>
                    <a:cubicBezTo>
                      <a:pt x="81" y="40"/>
                      <a:pt x="83" y="46"/>
                      <a:pt x="81" y="51"/>
                    </a:cubicBezTo>
                    <a:cubicBezTo>
                      <a:pt x="79" y="61"/>
                      <a:pt x="66" y="66"/>
                      <a:pt x="53" y="63"/>
                    </a:cubicBezTo>
                    <a:cubicBezTo>
                      <a:pt x="44" y="61"/>
                      <a:pt x="38" y="55"/>
                      <a:pt x="35" y="50"/>
                    </a:cubicBezTo>
                    <a:cubicBezTo>
                      <a:pt x="30" y="52"/>
                      <a:pt x="24" y="53"/>
                      <a:pt x="18" y="52"/>
                    </a:cubicBezTo>
                    <a:cubicBezTo>
                      <a:pt x="7" y="49"/>
                      <a:pt x="0" y="40"/>
                      <a:pt x="3" y="30"/>
                    </a:cubicBezTo>
                    <a:cubicBezTo>
                      <a:pt x="5" y="25"/>
                      <a:pt x="9" y="21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3" name="Freeform 224"/>
              <p:cNvSpPr>
                <a:spLocks noChangeArrowheads="1"/>
              </p:cNvSpPr>
              <p:nvPr/>
            </p:nvSpPr>
            <p:spPr bwMode="auto">
              <a:xfrm>
                <a:off x="1108075" y="3406775"/>
                <a:ext cx="357188" cy="342900"/>
              </a:xfrm>
              <a:custGeom>
                <a:avLst/>
                <a:gdLst>
                  <a:gd name="T0" fmla="*/ 95 w 95"/>
                  <a:gd name="T1" fmla="*/ 35 h 91"/>
                  <a:gd name="T2" fmla="*/ 93 w 95"/>
                  <a:gd name="T3" fmla="*/ 33 h 91"/>
                  <a:gd name="T4" fmla="*/ 93 w 95"/>
                  <a:gd name="T5" fmla="*/ 33 h 91"/>
                  <a:gd name="T6" fmla="*/ 93 w 95"/>
                  <a:gd name="T7" fmla="*/ 33 h 91"/>
                  <a:gd name="T8" fmla="*/ 92 w 95"/>
                  <a:gd name="T9" fmla="*/ 33 h 91"/>
                  <a:gd name="T10" fmla="*/ 63 w 95"/>
                  <a:gd name="T11" fmla="*/ 28 h 91"/>
                  <a:gd name="T12" fmla="*/ 50 w 95"/>
                  <a:gd name="T13" fmla="*/ 2 h 91"/>
                  <a:gd name="T14" fmla="*/ 47 w 95"/>
                  <a:gd name="T15" fmla="*/ 0 h 91"/>
                  <a:gd name="T16" fmla="*/ 44 w 95"/>
                  <a:gd name="T17" fmla="*/ 2 h 91"/>
                  <a:gd name="T18" fmla="*/ 31 w 95"/>
                  <a:gd name="T19" fmla="*/ 28 h 91"/>
                  <a:gd name="T20" fmla="*/ 3 w 95"/>
                  <a:gd name="T21" fmla="*/ 33 h 91"/>
                  <a:gd name="T22" fmla="*/ 0 w 95"/>
                  <a:gd name="T23" fmla="*/ 35 h 91"/>
                  <a:gd name="T24" fmla="*/ 1 w 95"/>
                  <a:gd name="T25" fmla="*/ 38 h 91"/>
                  <a:gd name="T26" fmla="*/ 22 w 95"/>
                  <a:gd name="T27" fmla="*/ 59 h 91"/>
                  <a:gd name="T28" fmla="*/ 17 w 95"/>
                  <a:gd name="T29" fmla="*/ 87 h 91"/>
                  <a:gd name="T30" fmla="*/ 18 w 95"/>
                  <a:gd name="T31" fmla="*/ 91 h 91"/>
                  <a:gd name="T32" fmla="*/ 22 w 95"/>
                  <a:gd name="T33" fmla="*/ 91 h 91"/>
                  <a:gd name="T34" fmla="*/ 47 w 95"/>
                  <a:gd name="T35" fmla="*/ 77 h 91"/>
                  <a:gd name="T36" fmla="*/ 73 w 95"/>
                  <a:gd name="T37" fmla="*/ 91 h 91"/>
                  <a:gd name="T38" fmla="*/ 75 w 95"/>
                  <a:gd name="T39" fmla="*/ 91 h 91"/>
                  <a:gd name="T40" fmla="*/ 77 w 95"/>
                  <a:gd name="T41" fmla="*/ 91 h 91"/>
                  <a:gd name="T42" fmla="*/ 78 w 95"/>
                  <a:gd name="T43" fmla="*/ 87 h 91"/>
                  <a:gd name="T44" fmla="*/ 73 w 95"/>
                  <a:gd name="T45" fmla="*/ 59 h 91"/>
                  <a:gd name="T46" fmla="*/ 94 w 95"/>
                  <a:gd name="T47" fmla="*/ 38 h 91"/>
                  <a:gd name="T48" fmla="*/ 95 w 95"/>
                  <a:gd name="T49" fmla="*/ 35 h 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5"/>
                  <a:gd name="T76" fmla="*/ 0 h 91"/>
                  <a:gd name="T77" fmla="*/ 95 w 95"/>
                  <a:gd name="T78" fmla="*/ 91 h 9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5" h="91">
                    <a:moveTo>
                      <a:pt x="95" y="35"/>
                    </a:moveTo>
                    <a:cubicBezTo>
                      <a:pt x="94" y="34"/>
                      <a:pt x="94" y="34"/>
                      <a:pt x="93" y="33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1"/>
                      <a:pt x="49" y="0"/>
                      <a:pt x="47" y="0"/>
                    </a:cubicBezTo>
                    <a:cubicBezTo>
                      <a:pt x="46" y="0"/>
                      <a:pt x="45" y="1"/>
                      <a:pt x="44" y="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0" y="36"/>
                      <a:pt x="0" y="37"/>
                      <a:pt x="1" y="38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6" y="89"/>
                      <a:pt x="17" y="90"/>
                      <a:pt x="18" y="91"/>
                    </a:cubicBezTo>
                    <a:cubicBezTo>
                      <a:pt x="19" y="91"/>
                      <a:pt x="20" y="91"/>
                      <a:pt x="22" y="91"/>
                    </a:cubicBezTo>
                    <a:cubicBezTo>
                      <a:pt x="47" y="77"/>
                      <a:pt x="47" y="77"/>
                      <a:pt x="47" y="77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4" y="91"/>
                      <a:pt x="75" y="91"/>
                    </a:cubicBezTo>
                    <a:cubicBezTo>
                      <a:pt x="75" y="91"/>
                      <a:pt x="76" y="91"/>
                      <a:pt x="77" y="91"/>
                    </a:cubicBezTo>
                    <a:cubicBezTo>
                      <a:pt x="78" y="90"/>
                      <a:pt x="78" y="89"/>
                      <a:pt x="78" y="87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5" y="37"/>
                      <a:pt x="95" y="36"/>
                      <a:pt x="9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4" name="Freeform 225"/>
              <p:cNvSpPr>
                <a:spLocks noEditPoints="1" noChangeArrowheads="1"/>
              </p:cNvSpPr>
              <p:nvPr/>
            </p:nvSpPr>
            <p:spPr bwMode="auto">
              <a:xfrm>
                <a:off x="1412875" y="2370138"/>
                <a:ext cx="112713" cy="168275"/>
              </a:xfrm>
              <a:custGeom>
                <a:avLst/>
                <a:gdLst>
                  <a:gd name="T0" fmla="*/ 13 w 30"/>
                  <a:gd name="T1" fmla="*/ 1 h 45"/>
                  <a:gd name="T2" fmla="*/ 5 w 30"/>
                  <a:gd name="T3" fmla="*/ 10 h 45"/>
                  <a:gd name="T4" fmla="*/ 4 w 30"/>
                  <a:gd name="T5" fmla="*/ 4 h 45"/>
                  <a:gd name="T6" fmla="*/ 0 w 30"/>
                  <a:gd name="T7" fmla="*/ 5 h 45"/>
                  <a:gd name="T8" fmla="*/ 10 w 30"/>
                  <a:gd name="T9" fmla="*/ 45 h 45"/>
                  <a:gd name="T10" fmla="*/ 14 w 30"/>
                  <a:gd name="T11" fmla="*/ 44 h 45"/>
                  <a:gd name="T12" fmla="*/ 11 w 30"/>
                  <a:gd name="T13" fmla="*/ 29 h 45"/>
                  <a:gd name="T14" fmla="*/ 21 w 30"/>
                  <a:gd name="T15" fmla="*/ 32 h 45"/>
                  <a:gd name="T16" fmla="*/ 28 w 30"/>
                  <a:gd name="T17" fmla="*/ 26 h 45"/>
                  <a:gd name="T18" fmla="*/ 29 w 30"/>
                  <a:gd name="T19" fmla="*/ 13 h 45"/>
                  <a:gd name="T20" fmla="*/ 23 w 30"/>
                  <a:gd name="T21" fmla="*/ 3 h 45"/>
                  <a:gd name="T22" fmla="*/ 13 w 30"/>
                  <a:gd name="T23" fmla="*/ 1 h 45"/>
                  <a:gd name="T24" fmla="*/ 24 w 30"/>
                  <a:gd name="T25" fmla="*/ 25 h 45"/>
                  <a:gd name="T26" fmla="*/ 19 w 30"/>
                  <a:gd name="T27" fmla="*/ 29 h 45"/>
                  <a:gd name="T28" fmla="*/ 13 w 30"/>
                  <a:gd name="T29" fmla="*/ 28 h 45"/>
                  <a:gd name="T30" fmla="*/ 9 w 30"/>
                  <a:gd name="T31" fmla="*/ 23 h 45"/>
                  <a:gd name="T32" fmla="*/ 7 w 30"/>
                  <a:gd name="T33" fmla="*/ 15 h 45"/>
                  <a:gd name="T34" fmla="*/ 8 w 30"/>
                  <a:gd name="T35" fmla="*/ 9 h 45"/>
                  <a:gd name="T36" fmla="*/ 13 w 30"/>
                  <a:gd name="T37" fmla="*/ 5 h 45"/>
                  <a:gd name="T38" fmla="*/ 19 w 30"/>
                  <a:gd name="T39" fmla="*/ 7 h 45"/>
                  <a:gd name="T40" fmla="*/ 24 w 30"/>
                  <a:gd name="T41" fmla="*/ 15 h 45"/>
                  <a:gd name="T42" fmla="*/ 24 w 30"/>
                  <a:gd name="T43" fmla="*/ 25 h 4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45"/>
                  <a:gd name="T68" fmla="*/ 30 w 30"/>
                  <a:gd name="T69" fmla="*/ 45 h 4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45">
                    <a:moveTo>
                      <a:pt x="13" y="1"/>
                    </a:moveTo>
                    <a:cubicBezTo>
                      <a:pt x="9" y="2"/>
                      <a:pt x="6" y="5"/>
                      <a:pt x="5" y="1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4" y="32"/>
                      <a:pt x="17" y="33"/>
                      <a:pt x="21" y="32"/>
                    </a:cubicBezTo>
                    <a:cubicBezTo>
                      <a:pt x="24" y="31"/>
                      <a:pt x="27" y="29"/>
                      <a:pt x="28" y="26"/>
                    </a:cubicBezTo>
                    <a:cubicBezTo>
                      <a:pt x="30" y="22"/>
                      <a:pt x="30" y="18"/>
                      <a:pt x="29" y="13"/>
                    </a:cubicBezTo>
                    <a:cubicBezTo>
                      <a:pt x="27" y="9"/>
                      <a:pt x="25" y="5"/>
                      <a:pt x="23" y="3"/>
                    </a:cubicBezTo>
                    <a:cubicBezTo>
                      <a:pt x="20" y="1"/>
                      <a:pt x="16" y="0"/>
                      <a:pt x="13" y="1"/>
                    </a:cubicBezTo>
                    <a:close/>
                    <a:moveTo>
                      <a:pt x="24" y="25"/>
                    </a:moveTo>
                    <a:cubicBezTo>
                      <a:pt x="22" y="27"/>
                      <a:pt x="21" y="28"/>
                      <a:pt x="19" y="29"/>
                    </a:cubicBezTo>
                    <a:cubicBezTo>
                      <a:pt x="17" y="29"/>
                      <a:pt x="15" y="29"/>
                      <a:pt x="13" y="28"/>
                    </a:cubicBezTo>
                    <a:cubicBezTo>
                      <a:pt x="11" y="27"/>
                      <a:pt x="10" y="25"/>
                      <a:pt x="9" y="2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5"/>
                    </a:cubicBezTo>
                    <a:cubicBezTo>
                      <a:pt x="15" y="5"/>
                      <a:pt x="17" y="5"/>
                      <a:pt x="19" y="7"/>
                    </a:cubicBezTo>
                    <a:cubicBezTo>
                      <a:pt x="21" y="8"/>
                      <a:pt x="23" y="11"/>
                      <a:pt x="24" y="15"/>
                    </a:cubicBezTo>
                    <a:cubicBezTo>
                      <a:pt x="25" y="19"/>
                      <a:pt x="25" y="22"/>
                      <a:pt x="2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5" name="Freeform 226"/>
              <p:cNvSpPr>
                <a:spLocks noChangeArrowheads="1"/>
              </p:cNvSpPr>
              <p:nvPr/>
            </p:nvSpPr>
            <p:spPr bwMode="auto">
              <a:xfrm>
                <a:off x="1533525" y="2339975"/>
                <a:ext cx="55563" cy="131763"/>
              </a:xfrm>
              <a:custGeom>
                <a:avLst/>
                <a:gdLst>
                  <a:gd name="T0" fmla="*/ 8 w 15"/>
                  <a:gd name="T1" fmla="*/ 3 h 35"/>
                  <a:gd name="T2" fmla="*/ 6 w 15"/>
                  <a:gd name="T3" fmla="*/ 11 h 35"/>
                  <a:gd name="T4" fmla="*/ 4 w 15"/>
                  <a:gd name="T5" fmla="*/ 4 h 35"/>
                  <a:gd name="T6" fmla="*/ 0 w 15"/>
                  <a:gd name="T7" fmla="*/ 5 h 35"/>
                  <a:gd name="T8" fmla="*/ 7 w 15"/>
                  <a:gd name="T9" fmla="*/ 35 h 35"/>
                  <a:gd name="T10" fmla="*/ 12 w 15"/>
                  <a:gd name="T11" fmla="*/ 33 h 35"/>
                  <a:gd name="T12" fmla="*/ 8 w 15"/>
                  <a:gd name="T13" fmla="*/ 18 h 35"/>
                  <a:gd name="T14" fmla="*/ 9 w 15"/>
                  <a:gd name="T15" fmla="*/ 10 h 35"/>
                  <a:gd name="T16" fmla="*/ 14 w 15"/>
                  <a:gd name="T17" fmla="*/ 5 h 35"/>
                  <a:gd name="T18" fmla="*/ 15 w 15"/>
                  <a:gd name="T19" fmla="*/ 5 h 35"/>
                  <a:gd name="T20" fmla="*/ 14 w 15"/>
                  <a:gd name="T21" fmla="*/ 0 h 35"/>
                  <a:gd name="T22" fmla="*/ 12 w 15"/>
                  <a:gd name="T23" fmla="*/ 1 h 35"/>
                  <a:gd name="T24" fmla="*/ 8 w 15"/>
                  <a:gd name="T25" fmla="*/ 3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"/>
                  <a:gd name="T40" fmla="*/ 0 h 35"/>
                  <a:gd name="T41" fmla="*/ 15 w 15"/>
                  <a:gd name="T42" fmla="*/ 35 h 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" h="35">
                    <a:moveTo>
                      <a:pt x="8" y="3"/>
                    </a:moveTo>
                    <a:cubicBezTo>
                      <a:pt x="7" y="5"/>
                      <a:pt x="6" y="7"/>
                      <a:pt x="6" y="1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5"/>
                      <a:pt x="8" y="12"/>
                      <a:pt x="9" y="10"/>
                    </a:cubicBezTo>
                    <a:cubicBezTo>
                      <a:pt x="10" y="7"/>
                      <a:pt x="12" y="6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1" y="1"/>
                      <a:pt x="9" y="2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6" name="Freeform 227"/>
              <p:cNvSpPr>
                <a:spLocks noEditPoints="1" noChangeArrowheads="1"/>
              </p:cNvSpPr>
              <p:nvPr/>
            </p:nvSpPr>
            <p:spPr bwMode="auto">
              <a:xfrm>
                <a:off x="1604963" y="2320925"/>
                <a:ext cx="107950" cy="128588"/>
              </a:xfrm>
              <a:custGeom>
                <a:avLst/>
                <a:gdLst>
                  <a:gd name="T0" fmla="*/ 21 w 29"/>
                  <a:gd name="T1" fmla="*/ 3 h 34"/>
                  <a:gd name="T2" fmla="*/ 10 w 29"/>
                  <a:gd name="T3" fmla="*/ 1 h 34"/>
                  <a:gd name="T4" fmla="*/ 2 w 29"/>
                  <a:gd name="T5" fmla="*/ 8 h 34"/>
                  <a:gd name="T6" fmla="*/ 1 w 29"/>
                  <a:gd name="T7" fmla="*/ 20 h 34"/>
                  <a:gd name="T8" fmla="*/ 7 w 29"/>
                  <a:gd name="T9" fmla="*/ 31 h 34"/>
                  <a:gd name="T10" fmla="*/ 18 w 29"/>
                  <a:gd name="T11" fmla="*/ 33 h 34"/>
                  <a:gd name="T12" fmla="*/ 27 w 29"/>
                  <a:gd name="T13" fmla="*/ 26 h 34"/>
                  <a:gd name="T14" fmla="*/ 28 w 29"/>
                  <a:gd name="T15" fmla="*/ 14 h 34"/>
                  <a:gd name="T16" fmla="*/ 21 w 29"/>
                  <a:gd name="T17" fmla="*/ 3 h 34"/>
                  <a:gd name="T18" fmla="*/ 23 w 29"/>
                  <a:gd name="T19" fmla="*/ 25 h 34"/>
                  <a:gd name="T20" fmla="*/ 17 w 29"/>
                  <a:gd name="T21" fmla="*/ 29 h 34"/>
                  <a:gd name="T22" fmla="*/ 11 w 29"/>
                  <a:gd name="T23" fmla="*/ 28 h 34"/>
                  <a:gd name="T24" fmla="*/ 6 w 29"/>
                  <a:gd name="T25" fmla="*/ 19 h 34"/>
                  <a:gd name="T26" fmla="*/ 6 w 29"/>
                  <a:gd name="T27" fmla="*/ 10 h 34"/>
                  <a:gd name="T28" fmla="*/ 11 w 29"/>
                  <a:gd name="T29" fmla="*/ 5 h 34"/>
                  <a:gd name="T30" fmla="*/ 18 w 29"/>
                  <a:gd name="T31" fmla="*/ 7 h 34"/>
                  <a:gd name="T32" fmla="*/ 23 w 29"/>
                  <a:gd name="T33" fmla="*/ 15 h 34"/>
                  <a:gd name="T34" fmla="*/ 23 w 29"/>
                  <a:gd name="T35" fmla="*/ 25 h 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4"/>
                  <a:gd name="T56" fmla="*/ 29 w 29"/>
                  <a:gd name="T57" fmla="*/ 34 h 3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4">
                    <a:moveTo>
                      <a:pt x="21" y="3"/>
                    </a:moveTo>
                    <a:cubicBezTo>
                      <a:pt x="18" y="1"/>
                      <a:pt x="15" y="0"/>
                      <a:pt x="10" y="1"/>
                    </a:cubicBezTo>
                    <a:cubicBezTo>
                      <a:pt x="7" y="2"/>
                      <a:pt x="4" y="5"/>
                      <a:pt x="2" y="8"/>
                    </a:cubicBezTo>
                    <a:cubicBezTo>
                      <a:pt x="0" y="12"/>
                      <a:pt x="0" y="16"/>
                      <a:pt x="1" y="20"/>
                    </a:cubicBezTo>
                    <a:cubicBezTo>
                      <a:pt x="2" y="25"/>
                      <a:pt x="4" y="28"/>
                      <a:pt x="7" y="31"/>
                    </a:cubicBezTo>
                    <a:cubicBezTo>
                      <a:pt x="10" y="33"/>
                      <a:pt x="14" y="34"/>
                      <a:pt x="18" y="33"/>
                    </a:cubicBezTo>
                    <a:cubicBezTo>
                      <a:pt x="22" y="32"/>
                      <a:pt x="25" y="30"/>
                      <a:pt x="27" y="26"/>
                    </a:cubicBezTo>
                    <a:cubicBezTo>
                      <a:pt x="29" y="22"/>
                      <a:pt x="29" y="18"/>
                      <a:pt x="28" y="14"/>
                    </a:cubicBezTo>
                    <a:cubicBezTo>
                      <a:pt x="27" y="9"/>
                      <a:pt x="24" y="6"/>
                      <a:pt x="21" y="3"/>
                    </a:cubicBezTo>
                    <a:close/>
                    <a:moveTo>
                      <a:pt x="23" y="25"/>
                    </a:moveTo>
                    <a:cubicBezTo>
                      <a:pt x="21" y="27"/>
                      <a:pt x="20" y="28"/>
                      <a:pt x="17" y="29"/>
                    </a:cubicBezTo>
                    <a:cubicBezTo>
                      <a:pt x="15" y="30"/>
                      <a:pt x="13" y="29"/>
                      <a:pt x="11" y="28"/>
                    </a:cubicBezTo>
                    <a:cubicBezTo>
                      <a:pt x="9" y="26"/>
                      <a:pt x="7" y="23"/>
                      <a:pt x="6" y="19"/>
                    </a:cubicBezTo>
                    <a:cubicBezTo>
                      <a:pt x="5" y="15"/>
                      <a:pt x="5" y="12"/>
                      <a:pt x="6" y="10"/>
                    </a:cubicBezTo>
                    <a:cubicBezTo>
                      <a:pt x="7" y="7"/>
                      <a:pt x="9" y="6"/>
                      <a:pt x="11" y="5"/>
                    </a:cubicBezTo>
                    <a:cubicBezTo>
                      <a:pt x="13" y="5"/>
                      <a:pt x="16" y="5"/>
                      <a:pt x="18" y="7"/>
                    </a:cubicBezTo>
                    <a:cubicBezTo>
                      <a:pt x="20" y="8"/>
                      <a:pt x="22" y="11"/>
                      <a:pt x="23" y="15"/>
                    </a:cubicBezTo>
                    <a:cubicBezTo>
                      <a:pt x="24" y="19"/>
                      <a:pt x="24" y="22"/>
                      <a:pt x="2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7" name="Freeform 228"/>
              <p:cNvSpPr>
                <a:spLocks noChangeArrowheads="1"/>
              </p:cNvSpPr>
              <p:nvPr/>
            </p:nvSpPr>
            <p:spPr bwMode="auto">
              <a:xfrm>
                <a:off x="1720850" y="2306638"/>
                <a:ext cx="49213" cy="161925"/>
              </a:xfrm>
              <a:custGeom>
                <a:avLst/>
                <a:gdLst>
                  <a:gd name="T0" fmla="*/ 8 w 13"/>
                  <a:gd name="T1" fmla="*/ 32 h 43"/>
                  <a:gd name="T2" fmla="*/ 8 w 13"/>
                  <a:gd name="T3" fmla="*/ 36 h 43"/>
                  <a:gd name="T4" fmla="*/ 4 w 13"/>
                  <a:gd name="T5" fmla="*/ 39 h 43"/>
                  <a:gd name="T6" fmla="*/ 1 w 13"/>
                  <a:gd name="T7" fmla="*/ 39 h 43"/>
                  <a:gd name="T8" fmla="*/ 2 w 13"/>
                  <a:gd name="T9" fmla="*/ 43 h 43"/>
                  <a:gd name="T10" fmla="*/ 6 w 13"/>
                  <a:gd name="T11" fmla="*/ 42 h 43"/>
                  <a:gd name="T12" fmla="*/ 12 w 13"/>
                  <a:gd name="T13" fmla="*/ 39 h 43"/>
                  <a:gd name="T14" fmla="*/ 12 w 13"/>
                  <a:gd name="T15" fmla="*/ 31 h 43"/>
                  <a:gd name="T16" fmla="*/ 4 w 13"/>
                  <a:gd name="T17" fmla="*/ 0 h 43"/>
                  <a:gd name="T18" fmla="*/ 0 w 13"/>
                  <a:gd name="T19" fmla="*/ 1 h 43"/>
                  <a:gd name="T20" fmla="*/ 8 w 13"/>
                  <a:gd name="T21" fmla="*/ 32 h 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"/>
                  <a:gd name="T34" fmla="*/ 0 h 43"/>
                  <a:gd name="T35" fmla="*/ 13 w 13"/>
                  <a:gd name="T36" fmla="*/ 43 h 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" h="43">
                    <a:moveTo>
                      <a:pt x="8" y="32"/>
                    </a:moveTo>
                    <a:cubicBezTo>
                      <a:pt x="8" y="34"/>
                      <a:pt x="8" y="35"/>
                      <a:pt x="8" y="36"/>
                    </a:cubicBezTo>
                    <a:cubicBezTo>
                      <a:pt x="7" y="37"/>
                      <a:pt x="6" y="38"/>
                      <a:pt x="4" y="39"/>
                    </a:cubicBezTo>
                    <a:cubicBezTo>
                      <a:pt x="3" y="39"/>
                      <a:pt x="2" y="39"/>
                      <a:pt x="1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5" y="42"/>
                      <a:pt x="6" y="42"/>
                    </a:cubicBezTo>
                    <a:cubicBezTo>
                      <a:pt x="9" y="42"/>
                      <a:pt x="10" y="40"/>
                      <a:pt x="12" y="39"/>
                    </a:cubicBezTo>
                    <a:cubicBezTo>
                      <a:pt x="13" y="37"/>
                      <a:pt x="13" y="34"/>
                      <a:pt x="12" y="3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8" name="Freeform 229"/>
              <p:cNvSpPr>
                <a:spLocks noChangeArrowheads="1"/>
              </p:cNvSpPr>
              <p:nvPr/>
            </p:nvSpPr>
            <p:spPr bwMode="auto">
              <a:xfrm>
                <a:off x="1709738" y="2265363"/>
                <a:ext cx="22225" cy="25400"/>
              </a:xfrm>
              <a:custGeom>
                <a:avLst/>
                <a:gdLst>
                  <a:gd name="T0" fmla="*/ 2 w 14"/>
                  <a:gd name="T1" fmla="*/ 16 h 16"/>
                  <a:gd name="T2" fmla="*/ 14 w 14"/>
                  <a:gd name="T3" fmla="*/ 14 h 16"/>
                  <a:gd name="T4" fmla="*/ 12 w 14"/>
                  <a:gd name="T5" fmla="*/ 0 h 16"/>
                  <a:gd name="T6" fmla="*/ 0 w 14"/>
                  <a:gd name="T7" fmla="*/ 4 h 16"/>
                  <a:gd name="T8" fmla="*/ 2 w 14"/>
                  <a:gd name="T9" fmla="*/ 16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6"/>
                  <a:gd name="T17" fmla="*/ 14 w 14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6">
                    <a:moveTo>
                      <a:pt x="2" y="16"/>
                    </a:moveTo>
                    <a:lnTo>
                      <a:pt x="14" y="14"/>
                    </a:lnTo>
                    <a:lnTo>
                      <a:pt x="12" y="0"/>
                    </a:lnTo>
                    <a:lnTo>
                      <a:pt x="0" y="4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9" name="Freeform 230"/>
              <p:cNvSpPr>
                <a:spLocks noEditPoints="1" noChangeArrowheads="1"/>
              </p:cNvSpPr>
              <p:nvPr/>
            </p:nvSpPr>
            <p:spPr bwMode="auto">
              <a:xfrm>
                <a:off x="1773238" y="2279650"/>
                <a:ext cx="109538" cy="123825"/>
              </a:xfrm>
              <a:custGeom>
                <a:avLst/>
                <a:gdLst>
                  <a:gd name="T0" fmla="*/ 21 w 29"/>
                  <a:gd name="T1" fmla="*/ 3 h 33"/>
                  <a:gd name="T2" fmla="*/ 11 w 29"/>
                  <a:gd name="T3" fmla="*/ 1 h 33"/>
                  <a:gd name="T4" fmla="*/ 2 w 29"/>
                  <a:gd name="T5" fmla="*/ 8 h 33"/>
                  <a:gd name="T6" fmla="*/ 1 w 29"/>
                  <a:gd name="T7" fmla="*/ 20 h 33"/>
                  <a:gd name="T8" fmla="*/ 8 w 29"/>
                  <a:gd name="T9" fmla="*/ 31 h 33"/>
                  <a:gd name="T10" fmla="*/ 19 w 29"/>
                  <a:gd name="T11" fmla="*/ 32 h 33"/>
                  <a:gd name="T12" fmla="*/ 26 w 29"/>
                  <a:gd name="T13" fmla="*/ 28 h 33"/>
                  <a:gd name="T14" fmla="*/ 29 w 29"/>
                  <a:gd name="T15" fmla="*/ 20 h 33"/>
                  <a:gd name="T16" fmla="*/ 25 w 29"/>
                  <a:gd name="T17" fmla="*/ 21 h 33"/>
                  <a:gd name="T18" fmla="*/ 18 w 29"/>
                  <a:gd name="T19" fmla="*/ 28 h 33"/>
                  <a:gd name="T20" fmla="*/ 12 w 29"/>
                  <a:gd name="T21" fmla="*/ 28 h 33"/>
                  <a:gd name="T22" fmla="*/ 6 w 29"/>
                  <a:gd name="T23" fmla="*/ 19 h 33"/>
                  <a:gd name="T24" fmla="*/ 28 w 29"/>
                  <a:gd name="T25" fmla="*/ 14 h 33"/>
                  <a:gd name="T26" fmla="*/ 21 w 29"/>
                  <a:gd name="T27" fmla="*/ 3 h 33"/>
                  <a:gd name="T28" fmla="*/ 6 w 29"/>
                  <a:gd name="T29" fmla="*/ 16 h 33"/>
                  <a:gd name="T30" fmla="*/ 7 w 29"/>
                  <a:gd name="T31" fmla="*/ 8 h 33"/>
                  <a:gd name="T32" fmla="*/ 12 w 29"/>
                  <a:gd name="T33" fmla="*/ 4 h 33"/>
                  <a:gd name="T34" fmla="*/ 17 w 29"/>
                  <a:gd name="T35" fmla="*/ 5 h 33"/>
                  <a:gd name="T36" fmla="*/ 20 w 29"/>
                  <a:gd name="T37" fmla="*/ 7 h 33"/>
                  <a:gd name="T38" fmla="*/ 22 w 29"/>
                  <a:gd name="T39" fmla="*/ 12 h 33"/>
                  <a:gd name="T40" fmla="*/ 6 w 29"/>
                  <a:gd name="T41" fmla="*/ 16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"/>
                  <a:gd name="T64" fmla="*/ 0 h 33"/>
                  <a:gd name="T65" fmla="*/ 29 w 29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" h="33">
                    <a:moveTo>
                      <a:pt x="21" y="3"/>
                    </a:moveTo>
                    <a:cubicBezTo>
                      <a:pt x="18" y="0"/>
                      <a:pt x="15" y="0"/>
                      <a:pt x="11" y="1"/>
                    </a:cubicBezTo>
                    <a:cubicBezTo>
                      <a:pt x="7" y="2"/>
                      <a:pt x="4" y="4"/>
                      <a:pt x="2" y="8"/>
                    </a:cubicBezTo>
                    <a:cubicBezTo>
                      <a:pt x="0" y="11"/>
                      <a:pt x="0" y="16"/>
                      <a:pt x="1" y="20"/>
                    </a:cubicBezTo>
                    <a:cubicBezTo>
                      <a:pt x="2" y="25"/>
                      <a:pt x="5" y="28"/>
                      <a:pt x="8" y="31"/>
                    </a:cubicBezTo>
                    <a:cubicBezTo>
                      <a:pt x="11" y="33"/>
                      <a:pt x="15" y="33"/>
                      <a:pt x="19" y="32"/>
                    </a:cubicBezTo>
                    <a:cubicBezTo>
                      <a:pt x="22" y="32"/>
                      <a:pt x="24" y="30"/>
                      <a:pt x="26" y="28"/>
                    </a:cubicBezTo>
                    <a:cubicBezTo>
                      <a:pt x="28" y="26"/>
                      <a:pt x="29" y="23"/>
                      <a:pt x="29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5"/>
                      <a:pt x="22" y="27"/>
                      <a:pt x="18" y="28"/>
                    </a:cubicBezTo>
                    <a:cubicBezTo>
                      <a:pt x="16" y="29"/>
                      <a:pt x="14" y="29"/>
                      <a:pt x="12" y="28"/>
                    </a:cubicBezTo>
                    <a:cubicBezTo>
                      <a:pt x="9" y="26"/>
                      <a:pt x="8" y="24"/>
                      <a:pt x="6" y="19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8"/>
                      <a:pt x="24" y="5"/>
                      <a:pt x="21" y="3"/>
                    </a:cubicBezTo>
                    <a:close/>
                    <a:moveTo>
                      <a:pt x="6" y="16"/>
                    </a:moveTo>
                    <a:cubicBezTo>
                      <a:pt x="5" y="13"/>
                      <a:pt x="6" y="10"/>
                      <a:pt x="7" y="8"/>
                    </a:cubicBezTo>
                    <a:cubicBezTo>
                      <a:pt x="8" y="6"/>
                      <a:pt x="10" y="5"/>
                      <a:pt x="12" y="4"/>
                    </a:cubicBezTo>
                    <a:cubicBezTo>
                      <a:pt x="14" y="4"/>
                      <a:pt x="15" y="4"/>
                      <a:pt x="17" y="5"/>
                    </a:cubicBezTo>
                    <a:cubicBezTo>
                      <a:pt x="18" y="5"/>
                      <a:pt x="19" y="6"/>
                      <a:pt x="20" y="7"/>
                    </a:cubicBezTo>
                    <a:cubicBezTo>
                      <a:pt x="21" y="8"/>
                      <a:pt x="22" y="10"/>
                      <a:pt x="22" y="12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0" name="Freeform 231"/>
              <p:cNvSpPr>
                <a:spLocks noChangeArrowheads="1"/>
              </p:cNvSpPr>
              <p:nvPr/>
            </p:nvSpPr>
            <p:spPr bwMode="auto">
              <a:xfrm>
                <a:off x="1890713" y="2249488"/>
                <a:ext cx="101600" cy="128588"/>
              </a:xfrm>
              <a:custGeom>
                <a:avLst/>
                <a:gdLst>
                  <a:gd name="T0" fmla="*/ 11 w 27"/>
                  <a:gd name="T1" fmla="*/ 5 h 34"/>
                  <a:gd name="T2" fmla="*/ 20 w 27"/>
                  <a:gd name="T3" fmla="*/ 11 h 34"/>
                  <a:gd name="T4" fmla="*/ 24 w 27"/>
                  <a:gd name="T5" fmla="*/ 9 h 34"/>
                  <a:gd name="T6" fmla="*/ 19 w 27"/>
                  <a:gd name="T7" fmla="*/ 2 h 34"/>
                  <a:gd name="T8" fmla="*/ 10 w 27"/>
                  <a:gd name="T9" fmla="*/ 1 h 34"/>
                  <a:gd name="T10" fmla="*/ 2 w 27"/>
                  <a:gd name="T11" fmla="*/ 8 h 34"/>
                  <a:gd name="T12" fmla="*/ 2 w 27"/>
                  <a:gd name="T13" fmla="*/ 20 h 34"/>
                  <a:gd name="T14" fmla="*/ 8 w 27"/>
                  <a:gd name="T15" fmla="*/ 30 h 34"/>
                  <a:gd name="T16" fmla="*/ 18 w 27"/>
                  <a:gd name="T17" fmla="*/ 33 h 34"/>
                  <a:gd name="T18" fmla="*/ 25 w 27"/>
                  <a:gd name="T19" fmla="*/ 28 h 34"/>
                  <a:gd name="T20" fmla="*/ 27 w 27"/>
                  <a:gd name="T21" fmla="*/ 19 h 34"/>
                  <a:gd name="T22" fmla="*/ 23 w 27"/>
                  <a:gd name="T23" fmla="*/ 19 h 34"/>
                  <a:gd name="T24" fmla="*/ 17 w 27"/>
                  <a:gd name="T25" fmla="*/ 29 h 34"/>
                  <a:gd name="T26" fmla="*/ 11 w 27"/>
                  <a:gd name="T27" fmla="*/ 27 h 34"/>
                  <a:gd name="T28" fmla="*/ 6 w 27"/>
                  <a:gd name="T29" fmla="*/ 19 h 34"/>
                  <a:gd name="T30" fmla="*/ 6 w 27"/>
                  <a:gd name="T31" fmla="*/ 10 h 34"/>
                  <a:gd name="T32" fmla="*/ 11 w 27"/>
                  <a:gd name="T33" fmla="*/ 5 h 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34"/>
                  <a:gd name="T53" fmla="*/ 27 w 27"/>
                  <a:gd name="T54" fmla="*/ 34 h 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34">
                    <a:moveTo>
                      <a:pt x="11" y="5"/>
                    </a:moveTo>
                    <a:cubicBezTo>
                      <a:pt x="15" y="4"/>
                      <a:pt x="18" y="6"/>
                      <a:pt x="20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6"/>
                      <a:pt x="21" y="4"/>
                      <a:pt x="19" y="2"/>
                    </a:cubicBezTo>
                    <a:cubicBezTo>
                      <a:pt x="16" y="1"/>
                      <a:pt x="13" y="0"/>
                      <a:pt x="10" y="1"/>
                    </a:cubicBezTo>
                    <a:cubicBezTo>
                      <a:pt x="6" y="2"/>
                      <a:pt x="4" y="4"/>
                      <a:pt x="2" y="8"/>
                    </a:cubicBezTo>
                    <a:cubicBezTo>
                      <a:pt x="1" y="12"/>
                      <a:pt x="0" y="16"/>
                      <a:pt x="2" y="20"/>
                    </a:cubicBezTo>
                    <a:cubicBezTo>
                      <a:pt x="3" y="25"/>
                      <a:pt x="5" y="28"/>
                      <a:pt x="8" y="30"/>
                    </a:cubicBezTo>
                    <a:cubicBezTo>
                      <a:pt x="11" y="33"/>
                      <a:pt x="14" y="34"/>
                      <a:pt x="18" y="33"/>
                    </a:cubicBezTo>
                    <a:cubicBezTo>
                      <a:pt x="21" y="32"/>
                      <a:pt x="23" y="30"/>
                      <a:pt x="25" y="28"/>
                    </a:cubicBezTo>
                    <a:cubicBezTo>
                      <a:pt x="27" y="26"/>
                      <a:pt x="27" y="23"/>
                      <a:pt x="27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25"/>
                      <a:pt x="21" y="28"/>
                      <a:pt x="17" y="29"/>
                    </a:cubicBezTo>
                    <a:cubicBezTo>
                      <a:pt x="15" y="29"/>
                      <a:pt x="13" y="29"/>
                      <a:pt x="11" y="27"/>
                    </a:cubicBezTo>
                    <a:cubicBezTo>
                      <a:pt x="9" y="25"/>
                      <a:pt x="7" y="23"/>
                      <a:pt x="6" y="19"/>
                    </a:cubicBezTo>
                    <a:cubicBezTo>
                      <a:pt x="5" y="15"/>
                      <a:pt x="5" y="12"/>
                      <a:pt x="6" y="10"/>
                    </a:cubicBezTo>
                    <a:cubicBezTo>
                      <a:pt x="7" y="7"/>
                      <a:pt x="9" y="6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1" name="Freeform 232"/>
              <p:cNvSpPr>
                <a:spLocks noChangeArrowheads="1"/>
              </p:cNvSpPr>
              <p:nvPr/>
            </p:nvSpPr>
            <p:spPr bwMode="auto">
              <a:xfrm>
                <a:off x="1981200" y="2205038"/>
                <a:ext cx="93663" cy="146050"/>
              </a:xfrm>
              <a:custGeom>
                <a:avLst/>
                <a:gdLst>
                  <a:gd name="T0" fmla="*/ 21 w 25"/>
                  <a:gd name="T1" fmla="*/ 34 h 39"/>
                  <a:gd name="T2" fmla="*/ 15 w 25"/>
                  <a:gd name="T3" fmla="*/ 31 h 39"/>
                  <a:gd name="T4" fmla="*/ 10 w 25"/>
                  <a:gd name="T5" fmla="*/ 12 h 39"/>
                  <a:gd name="T6" fmla="*/ 17 w 25"/>
                  <a:gd name="T7" fmla="*/ 10 h 39"/>
                  <a:gd name="T8" fmla="*/ 16 w 25"/>
                  <a:gd name="T9" fmla="*/ 7 h 39"/>
                  <a:gd name="T10" fmla="*/ 9 w 25"/>
                  <a:gd name="T11" fmla="*/ 8 h 39"/>
                  <a:gd name="T12" fmla="*/ 7 w 25"/>
                  <a:gd name="T13" fmla="*/ 0 h 39"/>
                  <a:gd name="T14" fmla="*/ 3 w 25"/>
                  <a:gd name="T15" fmla="*/ 2 h 39"/>
                  <a:gd name="T16" fmla="*/ 5 w 25"/>
                  <a:gd name="T17" fmla="*/ 9 h 39"/>
                  <a:gd name="T18" fmla="*/ 0 w 25"/>
                  <a:gd name="T19" fmla="*/ 11 h 39"/>
                  <a:gd name="T20" fmla="*/ 0 w 25"/>
                  <a:gd name="T21" fmla="*/ 14 h 39"/>
                  <a:gd name="T22" fmla="*/ 6 w 25"/>
                  <a:gd name="T23" fmla="*/ 13 h 39"/>
                  <a:gd name="T24" fmla="*/ 10 w 25"/>
                  <a:gd name="T25" fmla="*/ 31 h 39"/>
                  <a:gd name="T26" fmla="*/ 21 w 25"/>
                  <a:gd name="T27" fmla="*/ 38 h 39"/>
                  <a:gd name="T28" fmla="*/ 25 w 25"/>
                  <a:gd name="T29" fmla="*/ 36 h 39"/>
                  <a:gd name="T30" fmla="*/ 24 w 25"/>
                  <a:gd name="T31" fmla="*/ 33 h 39"/>
                  <a:gd name="T32" fmla="*/ 21 w 25"/>
                  <a:gd name="T33" fmla="*/ 34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39"/>
                  <a:gd name="T53" fmla="*/ 25 w 25"/>
                  <a:gd name="T54" fmla="*/ 39 h 3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39">
                    <a:moveTo>
                      <a:pt x="21" y="34"/>
                    </a:moveTo>
                    <a:cubicBezTo>
                      <a:pt x="18" y="35"/>
                      <a:pt x="16" y="34"/>
                      <a:pt x="15" y="31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2" y="37"/>
                      <a:pt x="15" y="39"/>
                      <a:pt x="21" y="38"/>
                    </a:cubicBezTo>
                    <a:cubicBezTo>
                      <a:pt x="22" y="37"/>
                      <a:pt x="24" y="37"/>
                      <a:pt x="25" y="3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2" name="Freeform 233"/>
              <p:cNvSpPr>
                <a:spLocks noEditPoints="1" noChangeArrowheads="1"/>
              </p:cNvSpPr>
              <p:nvPr/>
            </p:nvSpPr>
            <p:spPr bwMode="auto">
              <a:xfrm>
                <a:off x="571500" y="423863"/>
                <a:ext cx="112713" cy="153988"/>
              </a:xfrm>
              <a:custGeom>
                <a:avLst/>
                <a:gdLst>
                  <a:gd name="T0" fmla="*/ 11 w 30"/>
                  <a:gd name="T1" fmla="*/ 1 h 41"/>
                  <a:gd name="T2" fmla="*/ 6 w 30"/>
                  <a:gd name="T3" fmla="*/ 11 h 41"/>
                  <a:gd name="T4" fmla="*/ 4 w 30"/>
                  <a:gd name="T5" fmla="*/ 6 h 41"/>
                  <a:gd name="T6" fmla="*/ 0 w 30"/>
                  <a:gd name="T7" fmla="*/ 7 h 41"/>
                  <a:gd name="T8" fmla="*/ 16 w 30"/>
                  <a:gd name="T9" fmla="*/ 41 h 41"/>
                  <a:gd name="T10" fmla="*/ 20 w 30"/>
                  <a:gd name="T11" fmla="*/ 39 h 41"/>
                  <a:gd name="T12" fmla="*/ 14 w 30"/>
                  <a:gd name="T13" fmla="*/ 27 h 41"/>
                  <a:gd name="T14" fmla="*/ 24 w 30"/>
                  <a:gd name="T15" fmla="*/ 28 h 41"/>
                  <a:gd name="T16" fmla="*/ 29 w 30"/>
                  <a:gd name="T17" fmla="*/ 21 h 41"/>
                  <a:gd name="T18" fmla="*/ 27 w 30"/>
                  <a:gd name="T19" fmla="*/ 10 h 41"/>
                  <a:gd name="T20" fmla="*/ 20 w 30"/>
                  <a:gd name="T21" fmla="*/ 2 h 41"/>
                  <a:gd name="T22" fmla="*/ 11 w 30"/>
                  <a:gd name="T23" fmla="*/ 1 h 41"/>
                  <a:gd name="T24" fmla="*/ 25 w 30"/>
                  <a:gd name="T25" fmla="*/ 21 h 41"/>
                  <a:gd name="T26" fmla="*/ 21 w 30"/>
                  <a:gd name="T27" fmla="*/ 25 h 41"/>
                  <a:gd name="T28" fmla="*/ 16 w 30"/>
                  <a:gd name="T29" fmla="*/ 25 h 41"/>
                  <a:gd name="T30" fmla="*/ 12 w 30"/>
                  <a:gd name="T31" fmla="*/ 22 h 41"/>
                  <a:gd name="T32" fmla="*/ 8 w 30"/>
                  <a:gd name="T33" fmla="*/ 15 h 41"/>
                  <a:gd name="T34" fmla="*/ 9 w 30"/>
                  <a:gd name="T35" fmla="*/ 9 h 41"/>
                  <a:gd name="T36" fmla="*/ 12 w 30"/>
                  <a:gd name="T37" fmla="*/ 5 h 41"/>
                  <a:gd name="T38" fmla="*/ 18 w 30"/>
                  <a:gd name="T39" fmla="*/ 5 h 41"/>
                  <a:gd name="T40" fmla="*/ 23 w 30"/>
                  <a:gd name="T41" fmla="*/ 12 h 41"/>
                  <a:gd name="T42" fmla="*/ 25 w 30"/>
                  <a:gd name="T43" fmla="*/ 21 h 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0"/>
                  <a:gd name="T67" fmla="*/ 0 h 41"/>
                  <a:gd name="T68" fmla="*/ 30 w 30"/>
                  <a:gd name="T69" fmla="*/ 41 h 4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0" h="41">
                    <a:moveTo>
                      <a:pt x="11" y="1"/>
                    </a:moveTo>
                    <a:cubicBezTo>
                      <a:pt x="8" y="3"/>
                      <a:pt x="6" y="6"/>
                      <a:pt x="6" y="11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7" y="29"/>
                      <a:pt x="21" y="29"/>
                      <a:pt x="24" y="28"/>
                    </a:cubicBezTo>
                    <a:cubicBezTo>
                      <a:pt x="27" y="26"/>
                      <a:pt x="29" y="24"/>
                      <a:pt x="29" y="21"/>
                    </a:cubicBezTo>
                    <a:cubicBezTo>
                      <a:pt x="30" y="17"/>
                      <a:pt x="29" y="14"/>
                      <a:pt x="27" y="10"/>
                    </a:cubicBezTo>
                    <a:cubicBezTo>
                      <a:pt x="26" y="6"/>
                      <a:pt x="23" y="3"/>
                      <a:pt x="20" y="2"/>
                    </a:cubicBezTo>
                    <a:cubicBezTo>
                      <a:pt x="17" y="0"/>
                      <a:pt x="14" y="0"/>
                      <a:pt x="11" y="1"/>
                    </a:cubicBezTo>
                    <a:close/>
                    <a:moveTo>
                      <a:pt x="25" y="21"/>
                    </a:moveTo>
                    <a:cubicBezTo>
                      <a:pt x="24" y="23"/>
                      <a:pt x="23" y="24"/>
                      <a:pt x="21" y="25"/>
                    </a:cubicBezTo>
                    <a:cubicBezTo>
                      <a:pt x="20" y="26"/>
                      <a:pt x="18" y="26"/>
                      <a:pt x="16" y="25"/>
                    </a:cubicBezTo>
                    <a:cubicBezTo>
                      <a:pt x="14" y="25"/>
                      <a:pt x="13" y="23"/>
                      <a:pt x="12" y="2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3"/>
                      <a:pt x="8" y="11"/>
                      <a:pt x="9" y="9"/>
                    </a:cubicBezTo>
                    <a:cubicBezTo>
                      <a:pt x="9" y="7"/>
                      <a:pt x="10" y="6"/>
                      <a:pt x="12" y="5"/>
                    </a:cubicBezTo>
                    <a:cubicBezTo>
                      <a:pt x="14" y="4"/>
                      <a:pt x="16" y="4"/>
                      <a:pt x="18" y="5"/>
                    </a:cubicBezTo>
                    <a:cubicBezTo>
                      <a:pt x="20" y="7"/>
                      <a:pt x="22" y="9"/>
                      <a:pt x="23" y="12"/>
                    </a:cubicBezTo>
                    <a:cubicBezTo>
                      <a:pt x="25" y="16"/>
                      <a:pt x="26" y="18"/>
                      <a:pt x="2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3" name="Freeform 234"/>
              <p:cNvSpPr>
                <a:spLocks noChangeArrowheads="1"/>
              </p:cNvSpPr>
              <p:nvPr/>
            </p:nvSpPr>
            <p:spPr bwMode="auto">
              <a:xfrm>
                <a:off x="671513" y="379413"/>
                <a:ext cx="60325" cy="119063"/>
              </a:xfrm>
              <a:custGeom>
                <a:avLst/>
                <a:gdLst>
                  <a:gd name="T0" fmla="*/ 8 w 16"/>
                  <a:gd name="T1" fmla="*/ 3 h 32"/>
                  <a:gd name="T2" fmla="*/ 7 w 16"/>
                  <a:gd name="T3" fmla="*/ 11 h 32"/>
                  <a:gd name="T4" fmla="*/ 4 w 16"/>
                  <a:gd name="T5" fmla="*/ 5 h 32"/>
                  <a:gd name="T6" fmla="*/ 0 w 16"/>
                  <a:gd name="T7" fmla="*/ 6 h 32"/>
                  <a:gd name="T8" fmla="*/ 12 w 16"/>
                  <a:gd name="T9" fmla="*/ 32 h 32"/>
                  <a:gd name="T10" fmla="*/ 16 w 16"/>
                  <a:gd name="T11" fmla="*/ 30 h 32"/>
                  <a:gd name="T12" fmla="*/ 10 w 16"/>
                  <a:gd name="T13" fmla="*/ 16 h 32"/>
                  <a:gd name="T14" fmla="*/ 9 w 16"/>
                  <a:gd name="T15" fmla="*/ 9 h 32"/>
                  <a:gd name="T16" fmla="*/ 13 w 16"/>
                  <a:gd name="T17" fmla="*/ 4 h 32"/>
                  <a:gd name="T18" fmla="*/ 14 w 16"/>
                  <a:gd name="T19" fmla="*/ 4 h 32"/>
                  <a:gd name="T20" fmla="*/ 12 w 16"/>
                  <a:gd name="T21" fmla="*/ 0 h 32"/>
                  <a:gd name="T22" fmla="*/ 11 w 16"/>
                  <a:gd name="T23" fmla="*/ 0 h 32"/>
                  <a:gd name="T24" fmla="*/ 8 w 16"/>
                  <a:gd name="T25" fmla="*/ 3 h 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32"/>
                  <a:gd name="T41" fmla="*/ 16 w 16"/>
                  <a:gd name="T42" fmla="*/ 32 h 3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32">
                    <a:moveTo>
                      <a:pt x="8" y="3"/>
                    </a:moveTo>
                    <a:cubicBezTo>
                      <a:pt x="7" y="5"/>
                      <a:pt x="6" y="7"/>
                      <a:pt x="7" y="1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4"/>
                      <a:pt x="9" y="11"/>
                      <a:pt x="9" y="9"/>
                    </a:cubicBezTo>
                    <a:cubicBezTo>
                      <a:pt x="10" y="7"/>
                      <a:pt x="11" y="5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10" y="1"/>
                      <a:pt x="8" y="2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4" name="Freeform 235"/>
              <p:cNvSpPr>
                <a:spLocks noEditPoints="1" noChangeArrowheads="1"/>
              </p:cNvSpPr>
              <p:nvPr/>
            </p:nvSpPr>
            <p:spPr bwMode="auto">
              <a:xfrm>
                <a:off x="739775" y="349250"/>
                <a:ext cx="101600" cy="112713"/>
              </a:xfrm>
              <a:custGeom>
                <a:avLst/>
                <a:gdLst>
                  <a:gd name="T0" fmla="*/ 7 w 27"/>
                  <a:gd name="T1" fmla="*/ 2 h 30"/>
                  <a:gd name="T2" fmla="*/ 1 w 27"/>
                  <a:gd name="T3" fmla="*/ 9 h 30"/>
                  <a:gd name="T4" fmla="*/ 2 w 27"/>
                  <a:gd name="T5" fmla="*/ 20 h 30"/>
                  <a:gd name="T6" fmla="*/ 10 w 27"/>
                  <a:gd name="T7" fmla="*/ 28 h 30"/>
                  <a:gd name="T8" fmla="*/ 20 w 27"/>
                  <a:gd name="T9" fmla="*/ 28 h 30"/>
                  <a:gd name="T10" fmla="*/ 26 w 27"/>
                  <a:gd name="T11" fmla="*/ 21 h 30"/>
                  <a:gd name="T12" fmla="*/ 25 w 27"/>
                  <a:gd name="T13" fmla="*/ 9 h 30"/>
                  <a:gd name="T14" fmla="*/ 17 w 27"/>
                  <a:gd name="T15" fmla="*/ 1 h 30"/>
                  <a:gd name="T16" fmla="*/ 7 w 27"/>
                  <a:gd name="T17" fmla="*/ 2 h 30"/>
                  <a:gd name="T18" fmla="*/ 22 w 27"/>
                  <a:gd name="T19" fmla="*/ 20 h 30"/>
                  <a:gd name="T20" fmla="*/ 18 w 27"/>
                  <a:gd name="T21" fmla="*/ 25 h 30"/>
                  <a:gd name="T22" fmla="*/ 12 w 27"/>
                  <a:gd name="T23" fmla="*/ 25 h 30"/>
                  <a:gd name="T24" fmla="*/ 7 w 27"/>
                  <a:gd name="T25" fmla="*/ 18 h 30"/>
                  <a:gd name="T26" fmla="*/ 5 w 27"/>
                  <a:gd name="T27" fmla="*/ 10 h 30"/>
                  <a:gd name="T28" fmla="*/ 9 w 27"/>
                  <a:gd name="T29" fmla="*/ 5 h 30"/>
                  <a:gd name="T30" fmla="*/ 15 w 27"/>
                  <a:gd name="T31" fmla="*/ 5 h 30"/>
                  <a:gd name="T32" fmla="*/ 21 w 27"/>
                  <a:gd name="T33" fmla="*/ 11 h 30"/>
                  <a:gd name="T34" fmla="*/ 22 w 27"/>
                  <a:gd name="T35" fmla="*/ 2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30"/>
                  <a:gd name="T56" fmla="*/ 27 w 27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30">
                    <a:moveTo>
                      <a:pt x="7" y="2"/>
                    </a:moveTo>
                    <a:cubicBezTo>
                      <a:pt x="4" y="3"/>
                      <a:pt x="2" y="6"/>
                      <a:pt x="1" y="9"/>
                    </a:cubicBezTo>
                    <a:cubicBezTo>
                      <a:pt x="0" y="12"/>
                      <a:pt x="0" y="16"/>
                      <a:pt x="2" y="20"/>
                    </a:cubicBezTo>
                    <a:cubicBezTo>
                      <a:pt x="4" y="24"/>
                      <a:pt x="7" y="27"/>
                      <a:pt x="10" y="28"/>
                    </a:cubicBezTo>
                    <a:cubicBezTo>
                      <a:pt x="13" y="30"/>
                      <a:pt x="16" y="30"/>
                      <a:pt x="20" y="28"/>
                    </a:cubicBezTo>
                    <a:cubicBezTo>
                      <a:pt x="23" y="27"/>
                      <a:pt x="25" y="24"/>
                      <a:pt x="26" y="21"/>
                    </a:cubicBezTo>
                    <a:cubicBezTo>
                      <a:pt x="27" y="17"/>
                      <a:pt x="27" y="13"/>
                      <a:pt x="25" y="9"/>
                    </a:cubicBezTo>
                    <a:cubicBezTo>
                      <a:pt x="23" y="6"/>
                      <a:pt x="21" y="3"/>
                      <a:pt x="17" y="1"/>
                    </a:cubicBezTo>
                    <a:cubicBezTo>
                      <a:pt x="14" y="0"/>
                      <a:pt x="11" y="0"/>
                      <a:pt x="7" y="2"/>
                    </a:cubicBezTo>
                    <a:close/>
                    <a:moveTo>
                      <a:pt x="22" y="20"/>
                    </a:moveTo>
                    <a:cubicBezTo>
                      <a:pt x="22" y="22"/>
                      <a:pt x="20" y="24"/>
                      <a:pt x="18" y="25"/>
                    </a:cubicBezTo>
                    <a:cubicBezTo>
                      <a:pt x="16" y="26"/>
                      <a:pt x="14" y="26"/>
                      <a:pt x="12" y="25"/>
                    </a:cubicBezTo>
                    <a:cubicBezTo>
                      <a:pt x="10" y="24"/>
                      <a:pt x="8" y="22"/>
                      <a:pt x="7" y="18"/>
                    </a:cubicBezTo>
                    <a:cubicBezTo>
                      <a:pt x="5" y="15"/>
                      <a:pt x="4" y="12"/>
                      <a:pt x="5" y="10"/>
                    </a:cubicBezTo>
                    <a:cubicBezTo>
                      <a:pt x="6" y="7"/>
                      <a:pt x="7" y="6"/>
                      <a:pt x="9" y="5"/>
                    </a:cubicBezTo>
                    <a:cubicBezTo>
                      <a:pt x="11" y="4"/>
                      <a:pt x="13" y="4"/>
                      <a:pt x="15" y="5"/>
                    </a:cubicBezTo>
                    <a:cubicBezTo>
                      <a:pt x="17" y="6"/>
                      <a:pt x="19" y="8"/>
                      <a:pt x="21" y="11"/>
                    </a:cubicBezTo>
                    <a:cubicBezTo>
                      <a:pt x="22" y="15"/>
                      <a:pt x="23" y="18"/>
                      <a:pt x="2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5" name="Freeform 236"/>
              <p:cNvSpPr>
                <a:spLocks noChangeArrowheads="1"/>
              </p:cNvSpPr>
              <p:nvPr/>
            </p:nvSpPr>
            <p:spPr bwMode="auto">
              <a:xfrm>
                <a:off x="814388" y="292100"/>
                <a:ext cx="106363" cy="128588"/>
              </a:xfrm>
              <a:custGeom>
                <a:avLst/>
                <a:gdLst>
                  <a:gd name="T0" fmla="*/ 18 w 28"/>
                  <a:gd name="T1" fmla="*/ 26 h 34"/>
                  <a:gd name="T2" fmla="*/ 10 w 28"/>
                  <a:gd name="T3" fmla="*/ 10 h 34"/>
                  <a:gd name="T4" fmla="*/ 16 w 28"/>
                  <a:gd name="T5" fmla="*/ 8 h 34"/>
                  <a:gd name="T6" fmla="*/ 14 w 28"/>
                  <a:gd name="T7" fmla="*/ 4 h 34"/>
                  <a:gd name="T8" fmla="*/ 9 w 28"/>
                  <a:gd name="T9" fmla="*/ 7 h 34"/>
                  <a:gd name="T10" fmla="*/ 6 w 28"/>
                  <a:gd name="T11" fmla="*/ 0 h 34"/>
                  <a:gd name="T12" fmla="*/ 2 w 28"/>
                  <a:gd name="T13" fmla="*/ 3 h 34"/>
                  <a:gd name="T14" fmla="*/ 5 w 28"/>
                  <a:gd name="T15" fmla="*/ 9 h 34"/>
                  <a:gd name="T16" fmla="*/ 0 w 28"/>
                  <a:gd name="T17" fmla="*/ 11 h 34"/>
                  <a:gd name="T18" fmla="*/ 2 w 28"/>
                  <a:gd name="T19" fmla="*/ 14 h 34"/>
                  <a:gd name="T20" fmla="*/ 6 w 28"/>
                  <a:gd name="T21" fmla="*/ 12 h 34"/>
                  <a:gd name="T22" fmla="*/ 14 w 28"/>
                  <a:gd name="T23" fmla="*/ 27 h 34"/>
                  <a:gd name="T24" fmla="*/ 25 w 28"/>
                  <a:gd name="T25" fmla="*/ 31 h 34"/>
                  <a:gd name="T26" fmla="*/ 28 w 28"/>
                  <a:gd name="T27" fmla="*/ 29 h 34"/>
                  <a:gd name="T28" fmla="*/ 27 w 28"/>
                  <a:gd name="T29" fmla="*/ 26 h 34"/>
                  <a:gd name="T30" fmla="*/ 24 w 28"/>
                  <a:gd name="T31" fmla="*/ 28 h 34"/>
                  <a:gd name="T32" fmla="*/ 18 w 28"/>
                  <a:gd name="T33" fmla="*/ 26 h 3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34"/>
                  <a:gd name="T53" fmla="*/ 28 w 28"/>
                  <a:gd name="T54" fmla="*/ 34 h 3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34">
                    <a:moveTo>
                      <a:pt x="18" y="26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6" y="32"/>
                      <a:pt x="20" y="34"/>
                      <a:pt x="25" y="31"/>
                    </a:cubicBezTo>
                    <a:cubicBezTo>
                      <a:pt x="26" y="31"/>
                      <a:pt x="27" y="30"/>
                      <a:pt x="28" y="29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7"/>
                      <a:pt x="25" y="28"/>
                      <a:pt x="24" y="28"/>
                    </a:cubicBezTo>
                    <a:cubicBezTo>
                      <a:pt x="21" y="29"/>
                      <a:pt x="19" y="29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6" name="Freeform 237"/>
              <p:cNvSpPr>
                <a:spLocks noEditPoints="1" noChangeArrowheads="1"/>
              </p:cNvSpPr>
              <p:nvPr/>
            </p:nvSpPr>
            <p:spPr bwMode="auto">
              <a:xfrm>
                <a:off x="893763" y="273050"/>
                <a:ext cx="106363" cy="112713"/>
              </a:xfrm>
              <a:custGeom>
                <a:avLst/>
                <a:gdLst>
                  <a:gd name="T0" fmla="*/ 17 w 28"/>
                  <a:gd name="T1" fmla="*/ 1 h 30"/>
                  <a:gd name="T2" fmla="*/ 8 w 28"/>
                  <a:gd name="T3" fmla="*/ 2 h 30"/>
                  <a:gd name="T4" fmla="*/ 1 w 28"/>
                  <a:gd name="T5" fmla="*/ 10 h 30"/>
                  <a:gd name="T6" fmla="*/ 2 w 28"/>
                  <a:gd name="T7" fmla="*/ 21 h 30"/>
                  <a:gd name="T8" fmla="*/ 10 w 28"/>
                  <a:gd name="T9" fmla="*/ 29 h 30"/>
                  <a:gd name="T10" fmla="*/ 20 w 28"/>
                  <a:gd name="T11" fmla="*/ 28 h 30"/>
                  <a:gd name="T12" fmla="*/ 26 w 28"/>
                  <a:gd name="T13" fmla="*/ 23 h 30"/>
                  <a:gd name="T14" fmla="*/ 27 w 28"/>
                  <a:gd name="T15" fmla="*/ 16 h 30"/>
                  <a:gd name="T16" fmla="*/ 23 w 28"/>
                  <a:gd name="T17" fmla="*/ 17 h 30"/>
                  <a:gd name="T18" fmla="*/ 19 w 28"/>
                  <a:gd name="T19" fmla="*/ 25 h 30"/>
                  <a:gd name="T20" fmla="*/ 13 w 28"/>
                  <a:gd name="T21" fmla="*/ 25 h 30"/>
                  <a:gd name="T22" fmla="*/ 7 w 28"/>
                  <a:gd name="T23" fmla="*/ 19 h 30"/>
                  <a:gd name="T24" fmla="*/ 25 w 28"/>
                  <a:gd name="T25" fmla="*/ 10 h 30"/>
                  <a:gd name="T26" fmla="*/ 17 w 28"/>
                  <a:gd name="T27" fmla="*/ 1 h 30"/>
                  <a:gd name="T28" fmla="*/ 6 w 28"/>
                  <a:gd name="T29" fmla="*/ 16 h 30"/>
                  <a:gd name="T30" fmla="*/ 5 w 28"/>
                  <a:gd name="T31" fmla="*/ 9 h 30"/>
                  <a:gd name="T32" fmla="*/ 9 w 28"/>
                  <a:gd name="T33" fmla="*/ 5 h 30"/>
                  <a:gd name="T34" fmla="*/ 13 w 28"/>
                  <a:gd name="T35" fmla="*/ 4 h 30"/>
                  <a:gd name="T36" fmla="*/ 17 w 28"/>
                  <a:gd name="T37" fmla="*/ 6 h 30"/>
                  <a:gd name="T38" fmla="*/ 19 w 28"/>
                  <a:gd name="T39" fmla="*/ 9 h 30"/>
                  <a:gd name="T40" fmla="*/ 6 w 28"/>
                  <a:gd name="T41" fmla="*/ 16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30"/>
                  <a:gd name="T65" fmla="*/ 28 w 28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30">
                    <a:moveTo>
                      <a:pt x="17" y="1"/>
                    </a:moveTo>
                    <a:cubicBezTo>
                      <a:pt x="14" y="0"/>
                      <a:pt x="11" y="0"/>
                      <a:pt x="8" y="2"/>
                    </a:cubicBezTo>
                    <a:cubicBezTo>
                      <a:pt x="4" y="3"/>
                      <a:pt x="2" y="6"/>
                      <a:pt x="1" y="10"/>
                    </a:cubicBezTo>
                    <a:cubicBezTo>
                      <a:pt x="0" y="13"/>
                      <a:pt x="0" y="17"/>
                      <a:pt x="2" y="21"/>
                    </a:cubicBezTo>
                    <a:cubicBezTo>
                      <a:pt x="4" y="25"/>
                      <a:pt x="7" y="27"/>
                      <a:pt x="10" y="29"/>
                    </a:cubicBezTo>
                    <a:cubicBezTo>
                      <a:pt x="13" y="30"/>
                      <a:pt x="17" y="30"/>
                      <a:pt x="20" y="28"/>
                    </a:cubicBezTo>
                    <a:cubicBezTo>
                      <a:pt x="23" y="27"/>
                      <a:pt x="25" y="25"/>
                      <a:pt x="26" y="23"/>
                    </a:cubicBezTo>
                    <a:cubicBezTo>
                      <a:pt x="27" y="21"/>
                      <a:pt x="28" y="18"/>
                      <a:pt x="27" y="16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4" y="21"/>
                      <a:pt x="22" y="24"/>
                      <a:pt x="19" y="25"/>
                    </a:cubicBezTo>
                    <a:cubicBezTo>
                      <a:pt x="17" y="26"/>
                      <a:pt x="15" y="26"/>
                      <a:pt x="13" y="25"/>
                    </a:cubicBezTo>
                    <a:cubicBezTo>
                      <a:pt x="11" y="25"/>
                      <a:pt x="9" y="23"/>
                      <a:pt x="7" y="1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6"/>
                      <a:pt x="20" y="3"/>
                      <a:pt x="17" y="1"/>
                    </a:cubicBezTo>
                    <a:close/>
                    <a:moveTo>
                      <a:pt x="6" y="16"/>
                    </a:moveTo>
                    <a:cubicBezTo>
                      <a:pt x="5" y="13"/>
                      <a:pt x="4" y="11"/>
                      <a:pt x="5" y="9"/>
                    </a:cubicBezTo>
                    <a:cubicBezTo>
                      <a:pt x="6" y="7"/>
                      <a:pt x="7" y="6"/>
                      <a:pt x="9" y="5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5" y="4"/>
                      <a:pt x="16" y="5"/>
                      <a:pt x="17" y="6"/>
                    </a:cubicBezTo>
                    <a:cubicBezTo>
                      <a:pt x="18" y="7"/>
                      <a:pt x="19" y="8"/>
                      <a:pt x="19" y="9"/>
                    </a:cubicBezTo>
                    <a:lnTo>
                      <a:pt x="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7" name="Freeform 238"/>
              <p:cNvSpPr>
                <a:spLocks noChangeArrowheads="1"/>
              </p:cNvSpPr>
              <p:nvPr/>
            </p:nvSpPr>
            <p:spPr bwMode="auto">
              <a:xfrm>
                <a:off x="995363" y="228600"/>
                <a:ext cx="93663" cy="112713"/>
              </a:xfrm>
              <a:custGeom>
                <a:avLst/>
                <a:gdLst>
                  <a:gd name="T0" fmla="*/ 8 w 25"/>
                  <a:gd name="T1" fmla="*/ 5 h 30"/>
                  <a:gd name="T2" fmla="*/ 17 w 25"/>
                  <a:gd name="T3" fmla="*/ 8 h 30"/>
                  <a:gd name="T4" fmla="*/ 20 w 25"/>
                  <a:gd name="T5" fmla="*/ 6 h 30"/>
                  <a:gd name="T6" fmla="*/ 14 w 25"/>
                  <a:gd name="T7" fmla="*/ 1 h 30"/>
                  <a:gd name="T8" fmla="*/ 6 w 25"/>
                  <a:gd name="T9" fmla="*/ 2 h 30"/>
                  <a:gd name="T10" fmla="*/ 0 w 25"/>
                  <a:gd name="T11" fmla="*/ 9 h 30"/>
                  <a:gd name="T12" fmla="*/ 2 w 25"/>
                  <a:gd name="T13" fmla="*/ 20 h 30"/>
                  <a:gd name="T14" fmla="*/ 9 w 25"/>
                  <a:gd name="T15" fmla="*/ 28 h 30"/>
                  <a:gd name="T16" fmla="*/ 19 w 25"/>
                  <a:gd name="T17" fmla="*/ 28 h 30"/>
                  <a:gd name="T18" fmla="*/ 24 w 25"/>
                  <a:gd name="T19" fmla="*/ 23 h 30"/>
                  <a:gd name="T20" fmla="*/ 24 w 25"/>
                  <a:gd name="T21" fmla="*/ 15 h 30"/>
                  <a:gd name="T22" fmla="*/ 21 w 25"/>
                  <a:gd name="T23" fmla="*/ 16 h 30"/>
                  <a:gd name="T24" fmla="*/ 17 w 25"/>
                  <a:gd name="T25" fmla="*/ 25 h 30"/>
                  <a:gd name="T26" fmla="*/ 11 w 25"/>
                  <a:gd name="T27" fmla="*/ 25 h 30"/>
                  <a:gd name="T28" fmla="*/ 6 w 25"/>
                  <a:gd name="T29" fmla="*/ 18 h 30"/>
                  <a:gd name="T30" fmla="*/ 4 w 25"/>
                  <a:gd name="T31" fmla="*/ 10 h 30"/>
                  <a:gd name="T32" fmla="*/ 8 w 25"/>
                  <a:gd name="T33" fmla="*/ 5 h 3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30"/>
                  <a:gd name="T53" fmla="*/ 25 w 25"/>
                  <a:gd name="T54" fmla="*/ 30 h 3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30">
                    <a:moveTo>
                      <a:pt x="8" y="5"/>
                    </a:moveTo>
                    <a:cubicBezTo>
                      <a:pt x="11" y="3"/>
                      <a:pt x="14" y="4"/>
                      <a:pt x="17" y="8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3"/>
                      <a:pt x="16" y="2"/>
                      <a:pt x="14" y="1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3" y="3"/>
                      <a:pt x="1" y="6"/>
                      <a:pt x="0" y="9"/>
                    </a:cubicBezTo>
                    <a:cubicBezTo>
                      <a:pt x="0" y="13"/>
                      <a:pt x="0" y="16"/>
                      <a:pt x="2" y="20"/>
                    </a:cubicBezTo>
                    <a:cubicBezTo>
                      <a:pt x="4" y="24"/>
                      <a:pt x="6" y="26"/>
                      <a:pt x="9" y="28"/>
                    </a:cubicBezTo>
                    <a:cubicBezTo>
                      <a:pt x="12" y="30"/>
                      <a:pt x="15" y="30"/>
                      <a:pt x="19" y="28"/>
                    </a:cubicBezTo>
                    <a:cubicBezTo>
                      <a:pt x="21" y="27"/>
                      <a:pt x="23" y="25"/>
                      <a:pt x="24" y="23"/>
                    </a:cubicBezTo>
                    <a:cubicBezTo>
                      <a:pt x="25" y="20"/>
                      <a:pt x="25" y="18"/>
                      <a:pt x="24" y="15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20"/>
                      <a:pt x="21" y="23"/>
                      <a:pt x="17" y="25"/>
                    </a:cubicBezTo>
                    <a:cubicBezTo>
                      <a:pt x="15" y="26"/>
                      <a:pt x="13" y="26"/>
                      <a:pt x="11" y="25"/>
                    </a:cubicBezTo>
                    <a:cubicBezTo>
                      <a:pt x="9" y="23"/>
                      <a:pt x="7" y="21"/>
                      <a:pt x="6" y="18"/>
                    </a:cubicBezTo>
                    <a:cubicBezTo>
                      <a:pt x="5" y="15"/>
                      <a:pt x="4" y="12"/>
                      <a:pt x="4" y="10"/>
                    </a:cubicBezTo>
                    <a:cubicBezTo>
                      <a:pt x="5" y="7"/>
                      <a:pt x="6" y="6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8" name="Freeform 239"/>
              <p:cNvSpPr>
                <a:spLocks noChangeArrowheads="1"/>
              </p:cNvSpPr>
              <p:nvPr/>
            </p:nvSpPr>
            <p:spPr bwMode="auto">
              <a:xfrm>
                <a:off x="1063625" y="176213"/>
                <a:ext cx="101600" cy="123825"/>
              </a:xfrm>
              <a:custGeom>
                <a:avLst/>
                <a:gdLst>
                  <a:gd name="T0" fmla="*/ 17 w 27"/>
                  <a:gd name="T1" fmla="*/ 26 h 33"/>
                  <a:gd name="T2" fmla="*/ 9 w 27"/>
                  <a:gd name="T3" fmla="*/ 10 h 33"/>
                  <a:gd name="T4" fmla="*/ 15 w 27"/>
                  <a:gd name="T5" fmla="*/ 7 h 33"/>
                  <a:gd name="T6" fmla="*/ 14 w 27"/>
                  <a:gd name="T7" fmla="*/ 4 h 33"/>
                  <a:gd name="T8" fmla="*/ 8 w 27"/>
                  <a:gd name="T9" fmla="*/ 7 h 33"/>
                  <a:gd name="T10" fmla="*/ 5 w 27"/>
                  <a:gd name="T11" fmla="*/ 0 h 33"/>
                  <a:gd name="T12" fmla="*/ 1 w 27"/>
                  <a:gd name="T13" fmla="*/ 2 h 33"/>
                  <a:gd name="T14" fmla="*/ 4 w 27"/>
                  <a:gd name="T15" fmla="*/ 9 h 33"/>
                  <a:gd name="T16" fmla="*/ 0 w 27"/>
                  <a:gd name="T17" fmla="*/ 11 h 33"/>
                  <a:gd name="T18" fmla="*/ 1 w 27"/>
                  <a:gd name="T19" fmla="*/ 14 h 33"/>
                  <a:gd name="T20" fmla="*/ 6 w 27"/>
                  <a:gd name="T21" fmla="*/ 12 h 33"/>
                  <a:gd name="T22" fmla="*/ 13 w 27"/>
                  <a:gd name="T23" fmla="*/ 27 h 33"/>
                  <a:gd name="T24" fmla="*/ 24 w 27"/>
                  <a:gd name="T25" fmla="*/ 31 h 33"/>
                  <a:gd name="T26" fmla="*/ 27 w 27"/>
                  <a:gd name="T27" fmla="*/ 29 h 33"/>
                  <a:gd name="T28" fmla="*/ 26 w 27"/>
                  <a:gd name="T29" fmla="*/ 26 h 33"/>
                  <a:gd name="T30" fmla="*/ 23 w 27"/>
                  <a:gd name="T31" fmla="*/ 28 h 33"/>
                  <a:gd name="T32" fmla="*/ 17 w 27"/>
                  <a:gd name="T33" fmla="*/ 26 h 3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33"/>
                  <a:gd name="T53" fmla="*/ 27 w 27"/>
                  <a:gd name="T54" fmla="*/ 33 h 3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33">
                    <a:moveTo>
                      <a:pt x="17" y="26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5" y="32"/>
                      <a:pt x="19" y="33"/>
                      <a:pt x="24" y="31"/>
                    </a:cubicBezTo>
                    <a:cubicBezTo>
                      <a:pt x="25" y="31"/>
                      <a:pt x="26" y="30"/>
                      <a:pt x="27" y="29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5" y="27"/>
                      <a:pt x="24" y="27"/>
                      <a:pt x="23" y="28"/>
                    </a:cubicBezTo>
                    <a:cubicBezTo>
                      <a:pt x="20" y="29"/>
                      <a:pt x="18" y="28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9" name="Freeform 240"/>
              <p:cNvSpPr>
                <a:spLocks noChangeArrowheads="1"/>
              </p:cNvSpPr>
              <p:nvPr/>
            </p:nvSpPr>
            <p:spPr bwMode="auto">
              <a:xfrm>
                <a:off x="1119188" y="142875"/>
                <a:ext cx="22225" cy="22225"/>
              </a:xfrm>
              <a:custGeom>
                <a:avLst/>
                <a:gdLst>
                  <a:gd name="T0" fmla="*/ 5 w 14"/>
                  <a:gd name="T1" fmla="*/ 14 h 14"/>
                  <a:gd name="T2" fmla="*/ 14 w 14"/>
                  <a:gd name="T3" fmla="*/ 9 h 14"/>
                  <a:gd name="T4" fmla="*/ 10 w 14"/>
                  <a:gd name="T5" fmla="*/ 0 h 14"/>
                  <a:gd name="T6" fmla="*/ 0 w 14"/>
                  <a:gd name="T7" fmla="*/ 4 h 14"/>
                  <a:gd name="T8" fmla="*/ 5 w 14"/>
                  <a:gd name="T9" fmla="*/ 14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4"/>
                  <a:gd name="T17" fmla="*/ 14 w 14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4">
                    <a:moveTo>
                      <a:pt x="5" y="14"/>
                    </a:moveTo>
                    <a:lnTo>
                      <a:pt x="14" y="9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0" name="Freeform 241"/>
              <p:cNvSpPr>
                <a:spLocks noChangeArrowheads="1"/>
              </p:cNvSpPr>
              <p:nvPr/>
            </p:nvSpPr>
            <p:spPr bwMode="auto">
              <a:xfrm>
                <a:off x="1135063" y="176213"/>
                <a:ext cx="60325" cy="101600"/>
              </a:xfrm>
              <a:custGeom>
                <a:avLst/>
                <a:gdLst>
                  <a:gd name="T0" fmla="*/ 28 w 38"/>
                  <a:gd name="T1" fmla="*/ 64 h 64"/>
                  <a:gd name="T2" fmla="*/ 38 w 38"/>
                  <a:gd name="T3" fmla="*/ 59 h 64"/>
                  <a:gd name="T4" fmla="*/ 9 w 38"/>
                  <a:gd name="T5" fmla="*/ 0 h 64"/>
                  <a:gd name="T6" fmla="*/ 0 w 38"/>
                  <a:gd name="T7" fmla="*/ 2 h 64"/>
                  <a:gd name="T8" fmla="*/ 28 w 38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"/>
                  <a:gd name="T16" fmla="*/ 0 h 64"/>
                  <a:gd name="T17" fmla="*/ 38 w 3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" h="64">
                    <a:moveTo>
                      <a:pt x="28" y="64"/>
                    </a:moveTo>
                    <a:lnTo>
                      <a:pt x="38" y="59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2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1" name="Freeform 242"/>
              <p:cNvSpPr>
                <a:spLocks noEditPoints="1" noChangeArrowheads="1"/>
              </p:cNvSpPr>
              <p:nvPr/>
            </p:nvSpPr>
            <p:spPr bwMode="auto">
              <a:xfrm>
                <a:off x="1187450" y="134938"/>
                <a:ext cx="101600" cy="112713"/>
              </a:xfrm>
              <a:custGeom>
                <a:avLst/>
                <a:gdLst>
                  <a:gd name="T0" fmla="*/ 7 w 27"/>
                  <a:gd name="T1" fmla="*/ 2 h 30"/>
                  <a:gd name="T2" fmla="*/ 1 w 27"/>
                  <a:gd name="T3" fmla="*/ 9 h 30"/>
                  <a:gd name="T4" fmla="*/ 2 w 27"/>
                  <a:gd name="T5" fmla="*/ 20 h 30"/>
                  <a:gd name="T6" fmla="*/ 10 w 27"/>
                  <a:gd name="T7" fmla="*/ 28 h 30"/>
                  <a:gd name="T8" fmla="*/ 19 w 27"/>
                  <a:gd name="T9" fmla="*/ 28 h 30"/>
                  <a:gd name="T10" fmla="*/ 26 w 27"/>
                  <a:gd name="T11" fmla="*/ 21 h 30"/>
                  <a:gd name="T12" fmla="*/ 25 w 27"/>
                  <a:gd name="T13" fmla="*/ 10 h 30"/>
                  <a:gd name="T14" fmla="*/ 17 w 27"/>
                  <a:gd name="T15" fmla="*/ 2 h 30"/>
                  <a:gd name="T16" fmla="*/ 7 w 27"/>
                  <a:gd name="T17" fmla="*/ 2 h 30"/>
                  <a:gd name="T18" fmla="*/ 22 w 27"/>
                  <a:gd name="T19" fmla="*/ 20 h 30"/>
                  <a:gd name="T20" fmla="*/ 18 w 27"/>
                  <a:gd name="T21" fmla="*/ 25 h 30"/>
                  <a:gd name="T22" fmla="*/ 12 w 27"/>
                  <a:gd name="T23" fmla="*/ 25 h 30"/>
                  <a:gd name="T24" fmla="*/ 6 w 27"/>
                  <a:gd name="T25" fmla="*/ 18 h 30"/>
                  <a:gd name="T26" fmla="*/ 5 w 27"/>
                  <a:gd name="T27" fmla="*/ 10 h 30"/>
                  <a:gd name="T28" fmla="*/ 9 w 27"/>
                  <a:gd name="T29" fmla="*/ 5 h 30"/>
                  <a:gd name="T30" fmla="*/ 15 w 27"/>
                  <a:gd name="T31" fmla="*/ 5 h 30"/>
                  <a:gd name="T32" fmla="*/ 20 w 27"/>
                  <a:gd name="T33" fmla="*/ 12 h 30"/>
                  <a:gd name="T34" fmla="*/ 22 w 27"/>
                  <a:gd name="T35" fmla="*/ 20 h 3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30"/>
                  <a:gd name="T56" fmla="*/ 27 w 27"/>
                  <a:gd name="T57" fmla="*/ 30 h 3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30">
                    <a:moveTo>
                      <a:pt x="7" y="2"/>
                    </a:moveTo>
                    <a:cubicBezTo>
                      <a:pt x="4" y="3"/>
                      <a:pt x="2" y="6"/>
                      <a:pt x="1" y="9"/>
                    </a:cubicBezTo>
                    <a:cubicBezTo>
                      <a:pt x="0" y="13"/>
                      <a:pt x="0" y="16"/>
                      <a:pt x="2" y="20"/>
                    </a:cubicBezTo>
                    <a:cubicBezTo>
                      <a:pt x="4" y="24"/>
                      <a:pt x="6" y="27"/>
                      <a:pt x="10" y="28"/>
                    </a:cubicBezTo>
                    <a:cubicBezTo>
                      <a:pt x="13" y="30"/>
                      <a:pt x="16" y="30"/>
                      <a:pt x="19" y="28"/>
                    </a:cubicBezTo>
                    <a:cubicBezTo>
                      <a:pt x="23" y="27"/>
                      <a:pt x="25" y="24"/>
                      <a:pt x="26" y="21"/>
                    </a:cubicBezTo>
                    <a:cubicBezTo>
                      <a:pt x="27" y="17"/>
                      <a:pt x="27" y="13"/>
                      <a:pt x="25" y="10"/>
                    </a:cubicBezTo>
                    <a:cubicBezTo>
                      <a:pt x="23" y="6"/>
                      <a:pt x="20" y="3"/>
                      <a:pt x="17" y="2"/>
                    </a:cubicBezTo>
                    <a:cubicBezTo>
                      <a:pt x="14" y="0"/>
                      <a:pt x="11" y="0"/>
                      <a:pt x="7" y="2"/>
                    </a:cubicBezTo>
                    <a:close/>
                    <a:moveTo>
                      <a:pt x="22" y="20"/>
                    </a:moveTo>
                    <a:cubicBezTo>
                      <a:pt x="22" y="22"/>
                      <a:pt x="20" y="24"/>
                      <a:pt x="18" y="25"/>
                    </a:cubicBezTo>
                    <a:cubicBezTo>
                      <a:pt x="16" y="26"/>
                      <a:pt x="14" y="26"/>
                      <a:pt x="12" y="25"/>
                    </a:cubicBezTo>
                    <a:cubicBezTo>
                      <a:pt x="10" y="24"/>
                      <a:pt x="8" y="22"/>
                      <a:pt x="6" y="18"/>
                    </a:cubicBezTo>
                    <a:cubicBezTo>
                      <a:pt x="5" y="15"/>
                      <a:pt x="4" y="12"/>
                      <a:pt x="5" y="10"/>
                    </a:cubicBezTo>
                    <a:cubicBezTo>
                      <a:pt x="5" y="7"/>
                      <a:pt x="7" y="6"/>
                      <a:pt x="9" y="5"/>
                    </a:cubicBezTo>
                    <a:cubicBezTo>
                      <a:pt x="10" y="4"/>
                      <a:pt x="12" y="4"/>
                      <a:pt x="15" y="5"/>
                    </a:cubicBezTo>
                    <a:cubicBezTo>
                      <a:pt x="17" y="6"/>
                      <a:pt x="19" y="8"/>
                      <a:pt x="20" y="12"/>
                    </a:cubicBezTo>
                    <a:cubicBezTo>
                      <a:pt x="22" y="15"/>
                      <a:pt x="23" y="18"/>
                      <a:pt x="2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2" name="Freeform 243"/>
              <p:cNvSpPr>
                <a:spLocks noChangeArrowheads="1"/>
              </p:cNvSpPr>
              <p:nvPr/>
            </p:nvSpPr>
            <p:spPr bwMode="auto">
              <a:xfrm>
                <a:off x="1281113" y="85725"/>
                <a:ext cx="120650" cy="120650"/>
              </a:xfrm>
              <a:custGeom>
                <a:avLst/>
                <a:gdLst>
                  <a:gd name="T0" fmla="*/ 21 w 32"/>
                  <a:gd name="T1" fmla="*/ 2 h 32"/>
                  <a:gd name="T2" fmla="*/ 16 w 32"/>
                  <a:gd name="T3" fmla="*/ 0 h 32"/>
                  <a:gd name="T4" fmla="*/ 11 w 32"/>
                  <a:gd name="T5" fmla="*/ 1 h 32"/>
                  <a:gd name="T6" fmla="*/ 5 w 32"/>
                  <a:gd name="T7" fmla="*/ 10 h 32"/>
                  <a:gd name="T8" fmla="*/ 3 w 32"/>
                  <a:gd name="T9" fmla="*/ 5 h 32"/>
                  <a:gd name="T10" fmla="*/ 0 w 32"/>
                  <a:gd name="T11" fmla="*/ 7 h 32"/>
                  <a:gd name="T12" fmla="*/ 12 w 32"/>
                  <a:gd name="T13" fmla="*/ 32 h 32"/>
                  <a:gd name="T14" fmla="*/ 16 w 32"/>
                  <a:gd name="T15" fmla="*/ 30 h 32"/>
                  <a:gd name="T16" fmla="*/ 9 w 32"/>
                  <a:gd name="T17" fmla="*/ 17 h 32"/>
                  <a:gd name="T18" fmla="*/ 8 w 32"/>
                  <a:gd name="T19" fmla="*/ 9 h 32"/>
                  <a:gd name="T20" fmla="*/ 12 w 32"/>
                  <a:gd name="T21" fmla="*/ 5 h 32"/>
                  <a:gd name="T22" fmla="*/ 16 w 32"/>
                  <a:gd name="T23" fmla="*/ 4 h 32"/>
                  <a:gd name="T24" fmla="*/ 20 w 32"/>
                  <a:gd name="T25" fmla="*/ 8 h 32"/>
                  <a:gd name="T26" fmla="*/ 28 w 32"/>
                  <a:gd name="T27" fmla="*/ 25 h 32"/>
                  <a:gd name="T28" fmla="*/ 32 w 32"/>
                  <a:gd name="T29" fmla="*/ 23 h 32"/>
                  <a:gd name="T30" fmla="*/ 25 w 32"/>
                  <a:gd name="T31" fmla="*/ 8 h 32"/>
                  <a:gd name="T32" fmla="*/ 21 w 32"/>
                  <a:gd name="T33" fmla="*/ 2 h 3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2"/>
                  <a:gd name="T52" fmla="*/ 0 h 32"/>
                  <a:gd name="T53" fmla="*/ 32 w 32"/>
                  <a:gd name="T54" fmla="*/ 32 h 3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2" h="32">
                    <a:moveTo>
                      <a:pt x="21" y="2"/>
                    </a:moveTo>
                    <a:cubicBezTo>
                      <a:pt x="20" y="1"/>
                      <a:pt x="18" y="0"/>
                      <a:pt x="16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8" y="2"/>
                      <a:pt x="6" y="6"/>
                      <a:pt x="5" y="1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8" y="14"/>
                      <a:pt x="7" y="12"/>
                      <a:pt x="8" y="9"/>
                    </a:cubicBezTo>
                    <a:cubicBezTo>
                      <a:pt x="9" y="7"/>
                      <a:pt x="10" y="6"/>
                      <a:pt x="12" y="5"/>
                    </a:cubicBezTo>
                    <a:cubicBezTo>
                      <a:pt x="13" y="4"/>
                      <a:pt x="15" y="4"/>
                      <a:pt x="16" y="4"/>
                    </a:cubicBezTo>
                    <a:cubicBezTo>
                      <a:pt x="18" y="5"/>
                      <a:pt x="19" y="6"/>
                      <a:pt x="20" y="8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3" y="5"/>
                      <a:pt x="22" y="3"/>
                      <a:pt x="2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3" name="Freeform 244"/>
              <p:cNvSpPr>
                <a:spLocks noEditPoints="1" noChangeArrowheads="1"/>
              </p:cNvSpPr>
              <p:nvPr/>
            </p:nvSpPr>
            <p:spPr bwMode="auto">
              <a:xfrm>
                <a:off x="1044575" y="390525"/>
                <a:ext cx="233363" cy="233363"/>
              </a:xfrm>
              <a:custGeom>
                <a:avLst/>
                <a:gdLst>
                  <a:gd name="T0" fmla="*/ 61 w 62"/>
                  <a:gd name="T1" fmla="*/ 11 h 62"/>
                  <a:gd name="T2" fmla="*/ 61 w 62"/>
                  <a:gd name="T3" fmla="*/ 8 h 62"/>
                  <a:gd name="T4" fmla="*/ 62 w 62"/>
                  <a:gd name="T5" fmla="*/ 3 h 62"/>
                  <a:gd name="T6" fmla="*/ 59 w 62"/>
                  <a:gd name="T7" fmla="*/ 0 h 62"/>
                  <a:gd name="T8" fmla="*/ 44 w 62"/>
                  <a:gd name="T9" fmla="*/ 6 h 62"/>
                  <a:gd name="T10" fmla="*/ 31 w 62"/>
                  <a:gd name="T11" fmla="*/ 1 h 62"/>
                  <a:gd name="T12" fmla="*/ 18 w 62"/>
                  <a:gd name="T13" fmla="*/ 6 h 62"/>
                  <a:gd name="T14" fmla="*/ 3 w 62"/>
                  <a:gd name="T15" fmla="*/ 0 h 62"/>
                  <a:gd name="T16" fmla="*/ 0 w 62"/>
                  <a:gd name="T17" fmla="*/ 3 h 62"/>
                  <a:gd name="T18" fmla="*/ 0 w 62"/>
                  <a:gd name="T19" fmla="*/ 7 h 62"/>
                  <a:gd name="T20" fmla="*/ 1 w 62"/>
                  <a:gd name="T21" fmla="*/ 11 h 62"/>
                  <a:gd name="T22" fmla="*/ 1 w 62"/>
                  <a:gd name="T23" fmla="*/ 14 h 62"/>
                  <a:gd name="T24" fmla="*/ 2 w 62"/>
                  <a:gd name="T25" fmla="*/ 17 h 62"/>
                  <a:gd name="T26" fmla="*/ 3 w 62"/>
                  <a:gd name="T27" fmla="*/ 20 h 62"/>
                  <a:gd name="T28" fmla="*/ 3 w 62"/>
                  <a:gd name="T29" fmla="*/ 22 h 62"/>
                  <a:gd name="T30" fmla="*/ 11 w 62"/>
                  <a:gd name="T31" fmla="*/ 45 h 62"/>
                  <a:gd name="T32" fmla="*/ 51 w 62"/>
                  <a:gd name="T33" fmla="*/ 45 h 62"/>
                  <a:gd name="T34" fmla="*/ 60 w 62"/>
                  <a:gd name="T35" fmla="*/ 18 h 62"/>
                  <a:gd name="T36" fmla="*/ 42 w 62"/>
                  <a:gd name="T37" fmla="*/ 56 h 62"/>
                  <a:gd name="T38" fmla="*/ 41 w 62"/>
                  <a:gd name="T39" fmla="*/ 57 h 62"/>
                  <a:gd name="T40" fmla="*/ 41 w 62"/>
                  <a:gd name="T41" fmla="*/ 57 h 62"/>
                  <a:gd name="T42" fmla="*/ 40 w 62"/>
                  <a:gd name="T43" fmla="*/ 58 h 62"/>
                  <a:gd name="T44" fmla="*/ 40 w 62"/>
                  <a:gd name="T45" fmla="*/ 58 h 62"/>
                  <a:gd name="T46" fmla="*/ 22 w 62"/>
                  <a:gd name="T47" fmla="*/ 58 h 62"/>
                  <a:gd name="T48" fmla="*/ 22 w 62"/>
                  <a:gd name="T49" fmla="*/ 58 h 62"/>
                  <a:gd name="T50" fmla="*/ 21 w 62"/>
                  <a:gd name="T51" fmla="*/ 57 h 62"/>
                  <a:gd name="T52" fmla="*/ 21 w 62"/>
                  <a:gd name="T53" fmla="*/ 57 h 62"/>
                  <a:gd name="T54" fmla="*/ 20 w 62"/>
                  <a:gd name="T55" fmla="*/ 56 h 62"/>
                  <a:gd name="T56" fmla="*/ 5 w 62"/>
                  <a:gd name="T57" fmla="*/ 23 h 62"/>
                  <a:gd name="T58" fmla="*/ 4 w 62"/>
                  <a:gd name="T59" fmla="*/ 20 h 62"/>
                  <a:gd name="T60" fmla="*/ 4 w 62"/>
                  <a:gd name="T61" fmla="*/ 18 h 62"/>
                  <a:gd name="T62" fmla="*/ 3 w 62"/>
                  <a:gd name="T63" fmla="*/ 12 h 62"/>
                  <a:gd name="T64" fmla="*/ 2 w 62"/>
                  <a:gd name="T65" fmla="*/ 9 h 62"/>
                  <a:gd name="T66" fmla="*/ 2 w 62"/>
                  <a:gd name="T67" fmla="*/ 7 h 62"/>
                  <a:gd name="T68" fmla="*/ 1 w 62"/>
                  <a:gd name="T69" fmla="*/ 3 h 62"/>
                  <a:gd name="T70" fmla="*/ 2 w 62"/>
                  <a:gd name="T71" fmla="*/ 2 h 62"/>
                  <a:gd name="T72" fmla="*/ 4 w 62"/>
                  <a:gd name="T73" fmla="*/ 2 h 62"/>
                  <a:gd name="T74" fmla="*/ 7 w 62"/>
                  <a:gd name="T75" fmla="*/ 4 h 62"/>
                  <a:gd name="T76" fmla="*/ 7 w 62"/>
                  <a:gd name="T77" fmla="*/ 4 h 62"/>
                  <a:gd name="T78" fmla="*/ 28 w 62"/>
                  <a:gd name="T79" fmla="*/ 4 h 62"/>
                  <a:gd name="T80" fmla="*/ 31 w 62"/>
                  <a:gd name="T81" fmla="*/ 3 h 62"/>
                  <a:gd name="T82" fmla="*/ 31 w 62"/>
                  <a:gd name="T83" fmla="*/ 3 h 62"/>
                  <a:gd name="T84" fmla="*/ 32 w 62"/>
                  <a:gd name="T85" fmla="*/ 3 h 62"/>
                  <a:gd name="T86" fmla="*/ 32 w 62"/>
                  <a:gd name="T87" fmla="*/ 3 h 62"/>
                  <a:gd name="T88" fmla="*/ 44 w 62"/>
                  <a:gd name="T89" fmla="*/ 7 h 62"/>
                  <a:gd name="T90" fmla="*/ 55 w 62"/>
                  <a:gd name="T91" fmla="*/ 4 h 62"/>
                  <a:gd name="T92" fmla="*/ 58 w 62"/>
                  <a:gd name="T93" fmla="*/ 2 h 62"/>
                  <a:gd name="T94" fmla="*/ 59 w 62"/>
                  <a:gd name="T95" fmla="*/ 2 h 62"/>
                  <a:gd name="T96" fmla="*/ 60 w 62"/>
                  <a:gd name="T97" fmla="*/ 2 h 62"/>
                  <a:gd name="T98" fmla="*/ 60 w 62"/>
                  <a:gd name="T99" fmla="*/ 2 h 62"/>
                  <a:gd name="T100" fmla="*/ 60 w 62"/>
                  <a:gd name="T101" fmla="*/ 2 h 62"/>
                  <a:gd name="T102" fmla="*/ 60 w 62"/>
                  <a:gd name="T103" fmla="*/ 3 h 62"/>
                  <a:gd name="T104" fmla="*/ 60 w 62"/>
                  <a:gd name="T105" fmla="*/ 6 h 62"/>
                  <a:gd name="T106" fmla="*/ 59 w 62"/>
                  <a:gd name="T107" fmla="*/ 10 h 62"/>
                  <a:gd name="T108" fmla="*/ 59 w 62"/>
                  <a:gd name="T109" fmla="*/ 14 h 62"/>
                  <a:gd name="T110" fmla="*/ 58 w 62"/>
                  <a:gd name="T111" fmla="*/ 17 h 6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2"/>
                  <a:gd name="T169" fmla="*/ 0 h 62"/>
                  <a:gd name="T170" fmla="*/ 62 w 62"/>
                  <a:gd name="T171" fmla="*/ 62 h 6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2" h="62">
                    <a:moveTo>
                      <a:pt x="60" y="14"/>
                    </a:moveTo>
                    <a:cubicBezTo>
                      <a:pt x="61" y="13"/>
                      <a:pt x="61" y="12"/>
                      <a:pt x="61" y="11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6"/>
                      <a:pt x="62" y="4"/>
                      <a:pt x="62" y="3"/>
                    </a:cubicBezTo>
                    <a:cubicBezTo>
                      <a:pt x="62" y="2"/>
                      <a:pt x="61" y="1"/>
                      <a:pt x="60" y="1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8" y="0"/>
                      <a:pt x="57" y="1"/>
                      <a:pt x="57" y="1"/>
                    </a:cubicBezTo>
                    <a:cubicBezTo>
                      <a:pt x="53" y="4"/>
                      <a:pt x="49" y="6"/>
                      <a:pt x="44" y="6"/>
                    </a:cubicBezTo>
                    <a:cubicBezTo>
                      <a:pt x="40" y="6"/>
                      <a:pt x="36" y="4"/>
                      <a:pt x="33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0" y="1"/>
                      <a:pt x="29" y="2"/>
                      <a:pt x="29" y="2"/>
                    </a:cubicBezTo>
                    <a:cubicBezTo>
                      <a:pt x="26" y="4"/>
                      <a:pt x="22" y="6"/>
                      <a:pt x="18" y="6"/>
                    </a:cubicBezTo>
                    <a:cubicBezTo>
                      <a:pt x="13" y="6"/>
                      <a:pt x="9" y="4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9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5" y="31"/>
                      <a:pt x="8" y="39"/>
                      <a:pt x="11" y="45"/>
                    </a:cubicBezTo>
                    <a:cubicBezTo>
                      <a:pt x="18" y="59"/>
                      <a:pt x="26" y="62"/>
                      <a:pt x="31" y="62"/>
                    </a:cubicBezTo>
                    <a:cubicBezTo>
                      <a:pt x="36" y="62"/>
                      <a:pt x="44" y="59"/>
                      <a:pt x="51" y="45"/>
                    </a:cubicBezTo>
                    <a:cubicBezTo>
                      <a:pt x="55" y="37"/>
                      <a:pt x="58" y="28"/>
                      <a:pt x="60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6"/>
                      <a:pt x="60" y="15"/>
                      <a:pt x="60" y="14"/>
                    </a:cubicBezTo>
                    <a:close/>
                    <a:moveTo>
                      <a:pt x="42" y="56"/>
                    </a:moveTo>
                    <a:cubicBezTo>
                      <a:pt x="42" y="56"/>
                      <a:pt x="42" y="56"/>
                      <a:pt x="42" y="56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37" y="60"/>
                      <a:pt x="34" y="61"/>
                      <a:pt x="31" y="61"/>
                    </a:cubicBezTo>
                    <a:cubicBezTo>
                      <a:pt x="28" y="61"/>
                      <a:pt x="25" y="60"/>
                      <a:pt x="22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14" y="50"/>
                      <a:pt x="9" y="40"/>
                      <a:pt x="5" y="25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4" y="21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4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6"/>
                      <a:pt x="14" y="7"/>
                      <a:pt x="18" y="7"/>
                    </a:cubicBezTo>
                    <a:cubicBezTo>
                      <a:pt x="21" y="7"/>
                      <a:pt x="25" y="6"/>
                      <a:pt x="28" y="4"/>
                    </a:cubicBezTo>
                    <a:cubicBezTo>
                      <a:pt x="29" y="4"/>
                      <a:pt x="29" y="4"/>
                      <a:pt x="30" y="3"/>
                    </a:cubicBezTo>
                    <a:cubicBezTo>
                      <a:pt x="30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5" y="6"/>
                      <a:pt x="40" y="7"/>
                      <a:pt x="44" y="7"/>
                    </a:cubicBezTo>
                    <a:cubicBezTo>
                      <a:pt x="48" y="7"/>
                      <a:pt x="52" y="6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6" y="4"/>
                      <a:pt x="57" y="3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8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4"/>
                      <a:pt x="60" y="5"/>
                      <a:pt x="60" y="6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8"/>
                      <a:pt x="60" y="9"/>
                      <a:pt x="59" y="1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2"/>
                      <a:pt x="59" y="13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5"/>
                      <a:pt x="58" y="16"/>
                      <a:pt x="58" y="17"/>
                    </a:cubicBezTo>
                    <a:cubicBezTo>
                      <a:pt x="55" y="36"/>
                      <a:pt x="49" y="49"/>
                      <a:pt x="42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4" name="Freeform 245"/>
              <p:cNvSpPr>
                <a:spLocks noChangeArrowheads="1"/>
              </p:cNvSpPr>
              <p:nvPr/>
            </p:nvSpPr>
            <p:spPr bwMode="auto">
              <a:xfrm>
                <a:off x="1055688" y="401638"/>
                <a:ext cx="211138" cy="214313"/>
              </a:xfrm>
              <a:custGeom>
                <a:avLst/>
                <a:gdLst>
                  <a:gd name="T0" fmla="*/ 56 w 56"/>
                  <a:gd name="T1" fmla="*/ 0 h 57"/>
                  <a:gd name="T2" fmla="*/ 41 w 56"/>
                  <a:gd name="T3" fmla="*/ 6 h 57"/>
                  <a:gd name="T4" fmla="*/ 28 w 56"/>
                  <a:gd name="T5" fmla="*/ 1 h 57"/>
                  <a:gd name="T6" fmla="*/ 15 w 56"/>
                  <a:gd name="T7" fmla="*/ 6 h 57"/>
                  <a:gd name="T8" fmla="*/ 0 w 56"/>
                  <a:gd name="T9" fmla="*/ 0 h 57"/>
                  <a:gd name="T10" fmla="*/ 0 w 56"/>
                  <a:gd name="T11" fmla="*/ 3 h 57"/>
                  <a:gd name="T12" fmla="*/ 1 w 56"/>
                  <a:gd name="T13" fmla="*/ 4 h 57"/>
                  <a:gd name="T14" fmla="*/ 1 w 56"/>
                  <a:gd name="T15" fmla="*/ 6 h 57"/>
                  <a:gd name="T16" fmla="*/ 1 w 56"/>
                  <a:gd name="T17" fmla="*/ 8 h 57"/>
                  <a:gd name="T18" fmla="*/ 1 w 56"/>
                  <a:gd name="T19" fmla="*/ 9 h 57"/>
                  <a:gd name="T20" fmla="*/ 2 w 56"/>
                  <a:gd name="T21" fmla="*/ 11 h 57"/>
                  <a:gd name="T22" fmla="*/ 2 w 56"/>
                  <a:gd name="T23" fmla="*/ 12 h 57"/>
                  <a:gd name="T24" fmla="*/ 2 w 56"/>
                  <a:gd name="T25" fmla="*/ 14 h 57"/>
                  <a:gd name="T26" fmla="*/ 2 w 56"/>
                  <a:gd name="T27" fmla="*/ 15 h 57"/>
                  <a:gd name="T28" fmla="*/ 3 w 56"/>
                  <a:gd name="T29" fmla="*/ 16 h 57"/>
                  <a:gd name="T30" fmla="*/ 3 w 56"/>
                  <a:gd name="T31" fmla="*/ 18 h 57"/>
                  <a:gd name="T32" fmla="*/ 3 w 56"/>
                  <a:gd name="T33" fmla="*/ 19 h 57"/>
                  <a:gd name="T34" fmla="*/ 4 w 56"/>
                  <a:gd name="T35" fmla="*/ 22 h 57"/>
                  <a:gd name="T36" fmla="*/ 12 w 56"/>
                  <a:gd name="T37" fmla="*/ 43 h 57"/>
                  <a:gd name="T38" fmla="*/ 12 w 56"/>
                  <a:gd name="T39" fmla="*/ 44 h 57"/>
                  <a:gd name="T40" fmla="*/ 13 w 56"/>
                  <a:gd name="T41" fmla="*/ 46 h 57"/>
                  <a:gd name="T42" fmla="*/ 13 w 56"/>
                  <a:gd name="T43" fmla="*/ 46 h 57"/>
                  <a:gd name="T44" fmla="*/ 13 w 56"/>
                  <a:gd name="T45" fmla="*/ 46 h 57"/>
                  <a:gd name="T46" fmla="*/ 15 w 56"/>
                  <a:gd name="T47" fmla="*/ 48 h 57"/>
                  <a:gd name="T48" fmla="*/ 15 w 56"/>
                  <a:gd name="T49" fmla="*/ 48 h 57"/>
                  <a:gd name="T50" fmla="*/ 28 w 56"/>
                  <a:gd name="T51" fmla="*/ 57 h 57"/>
                  <a:gd name="T52" fmla="*/ 54 w 56"/>
                  <a:gd name="T53" fmla="*/ 14 h 57"/>
                  <a:gd name="T54" fmla="*/ 54 w 56"/>
                  <a:gd name="T55" fmla="*/ 14 h 57"/>
                  <a:gd name="T56" fmla="*/ 54 w 56"/>
                  <a:gd name="T57" fmla="*/ 11 h 57"/>
                  <a:gd name="T58" fmla="*/ 55 w 56"/>
                  <a:gd name="T59" fmla="*/ 7 h 57"/>
                  <a:gd name="T60" fmla="*/ 55 w 56"/>
                  <a:gd name="T61" fmla="*/ 7 h 57"/>
                  <a:gd name="T62" fmla="*/ 56 w 56"/>
                  <a:gd name="T63" fmla="*/ 0 h 5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6"/>
                  <a:gd name="T97" fmla="*/ 0 h 57"/>
                  <a:gd name="T98" fmla="*/ 56 w 56"/>
                  <a:gd name="T99" fmla="*/ 57 h 5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6" h="57">
                    <a:moveTo>
                      <a:pt x="56" y="0"/>
                    </a:moveTo>
                    <a:cubicBezTo>
                      <a:pt x="52" y="3"/>
                      <a:pt x="47" y="6"/>
                      <a:pt x="41" y="6"/>
                    </a:cubicBezTo>
                    <a:cubicBezTo>
                      <a:pt x="36" y="6"/>
                      <a:pt x="31" y="4"/>
                      <a:pt x="28" y="1"/>
                    </a:cubicBezTo>
                    <a:cubicBezTo>
                      <a:pt x="24" y="4"/>
                      <a:pt x="20" y="6"/>
                      <a:pt x="15" y="6"/>
                    </a:cubicBezTo>
                    <a:cubicBezTo>
                      <a:pt x="9" y="6"/>
                      <a:pt x="4" y="3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20"/>
                      <a:pt x="4" y="21"/>
                      <a:pt x="4" y="22"/>
                    </a:cubicBezTo>
                    <a:cubicBezTo>
                      <a:pt x="6" y="30"/>
                      <a:pt x="9" y="37"/>
                      <a:pt x="12" y="43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3" y="45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4" y="47"/>
                      <a:pt x="14" y="47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9" y="54"/>
                      <a:pt x="23" y="57"/>
                      <a:pt x="28" y="57"/>
                    </a:cubicBezTo>
                    <a:cubicBezTo>
                      <a:pt x="39" y="57"/>
                      <a:pt x="49" y="40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3"/>
                      <a:pt x="54" y="12"/>
                      <a:pt x="54" y="11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5"/>
                      <a:pt x="56" y="2"/>
                      <a:pt x="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5" name="Freeform 246"/>
              <p:cNvSpPr>
                <a:spLocks noEditPoints="1" noChangeArrowheads="1"/>
              </p:cNvSpPr>
              <p:nvPr/>
            </p:nvSpPr>
            <p:spPr bwMode="auto">
              <a:xfrm>
                <a:off x="1176338" y="3956050"/>
                <a:ext cx="195263" cy="201613"/>
              </a:xfrm>
              <a:custGeom>
                <a:avLst/>
                <a:gdLst>
                  <a:gd name="T0" fmla="*/ 11 w 52"/>
                  <a:gd name="T1" fmla="*/ 28 h 54"/>
                  <a:gd name="T2" fmla="*/ 3 w 52"/>
                  <a:gd name="T3" fmla="*/ 23 h 54"/>
                  <a:gd name="T4" fmla="*/ 0 w 52"/>
                  <a:gd name="T5" fmla="*/ 14 h 54"/>
                  <a:gd name="T6" fmla="*/ 3 w 52"/>
                  <a:gd name="T7" fmla="*/ 4 h 54"/>
                  <a:gd name="T8" fmla="*/ 11 w 52"/>
                  <a:gd name="T9" fmla="*/ 0 h 54"/>
                  <a:gd name="T10" fmla="*/ 20 w 52"/>
                  <a:gd name="T11" fmla="*/ 4 h 54"/>
                  <a:gd name="T12" fmla="*/ 22 w 52"/>
                  <a:gd name="T13" fmla="*/ 14 h 54"/>
                  <a:gd name="T14" fmla="*/ 19 w 52"/>
                  <a:gd name="T15" fmla="*/ 23 h 54"/>
                  <a:gd name="T16" fmla="*/ 11 w 52"/>
                  <a:gd name="T17" fmla="*/ 28 h 54"/>
                  <a:gd name="T18" fmla="*/ 11 w 52"/>
                  <a:gd name="T19" fmla="*/ 24 h 54"/>
                  <a:gd name="T20" fmla="*/ 16 w 52"/>
                  <a:gd name="T21" fmla="*/ 22 h 54"/>
                  <a:gd name="T22" fmla="*/ 18 w 52"/>
                  <a:gd name="T23" fmla="*/ 14 h 54"/>
                  <a:gd name="T24" fmla="*/ 16 w 52"/>
                  <a:gd name="T25" fmla="*/ 6 h 54"/>
                  <a:gd name="T26" fmla="*/ 11 w 52"/>
                  <a:gd name="T27" fmla="*/ 3 h 54"/>
                  <a:gd name="T28" fmla="*/ 4 w 52"/>
                  <a:gd name="T29" fmla="*/ 13 h 54"/>
                  <a:gd name="T30" fmla="*/ 11 w 52"/>
                  <a:gd name="T31" fmla="*/ 24 h 54"/>
                  <a:gd name="T32" fmla="*/ 13 w 52"/>
                  <a:gd name="T33" fmla="*/ 54 h 54"/>
                  <a:gd name="T34" fmla="*/ 8 w 52"/>
                  <a:gd name="T35" fmla="*/ 54 h 54"/>
                  <a:gd name="T36" fmla="*/ 40 w 52"/>
                  <a:gd name="T37" fmla="*/ 0 h 54"/>
                  <a:gd name="T38" fmla="*/ 45 w 52"/>
                  <a:gd name="T39" fmla="*/ 0 h 54"/>
                  <a:gd name="T40" fmla="*/ 13 w 52"/>
                  <a:gd name="T41" fmla="*/ 54 h 54"/>
                  <a:gd name="T42" fmla="*/ 41 w 52"/>
                  <a:gd name="T43" fmla="*/ 54 h 54"/>
                  <a:gd name="T44" fmla="*/ 33 w 52"/>
                  <a:gd name="T45" fmla="*/ 50 h 54"/>
                  <a:gd name="T46" fmla="*/ 30 w 52"/>
                  <a:gd name="T47" fmla="*/ 40 h 54"/>
                  <a:gd name="T48" fmla="*/ 33 w 52"/>
                  <a:gd name="T49" fmla="*/ 31 h 54"/>
                  <a:gd name="T50" fmla="*/ 41 w 52"/>
                  <a:gd name="T51" fmla="*/ 26 h 54"/>
                  <a:gd name="T52" fmla="*/ 50 w 52"/>
                  <a:gd name="T53" fmla="*/ 31 h 54"/>
                  <a:gd name="T54" fmla="*/ 52 w 52"/>
                  <a:gd name="T55" fmla="*/ 41 h 54"/>
                  <a:gd name="T56" fmla="*/ 49 w 52"/>
                  <a:gd name="T57" fmla="*/ 50 h 54"/>
                  <a:gd name="T58" fmla="*/ 41 w 52"/>
                  <a:gd name="T59" fmla="*/ 54 h 54"/>
                  <a:gd name="T60" fmla="*/ 41 w 52"/>
                  <a:gd name="T61" fmla="*/ 51 h 54"/>
                  <a:gd name="T62" fmla="*/ 46 w 52"/>
                  <a:gd name="T63" fmla="*/ 48 h 54"/>
                  <a:gd name="T64" fmla="*/ 48 w 52"/>
                  <a:gd name="T65" fmla="*/ 41 h 54"/>
                  <a:gd name="T66" fmla="*/ 46 w 52"/>
                  <a:gd name="T67" fmla="*/ 33 h 54"/>
                  <a:gd name="T68" fmla="*/ 41 w 52"/>
                  <a:gd name="T69" fmla="*/ 30 h 54"/>
                  <a:gd name="T70" fmla="*/ 34 w 52"/>
                  <a:gd name="T71" fmla="*/ 40 h 54"/>
                  <a:gd name="T72" fmla="*/ 41 w 52"/>
                  <a:gd name="T73" fmla="*/ 51 h 5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2"/>
                  <a:gd name="T112" fmla="*/ 0 h 54"/>
                  <a:gd name="T113" fmla="*/ 52 w 52"/>
                  <a:gd name="T114" fmla="*/ 54 h 5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2" h="54">
                    <a:moveTo>
                      <a:pt x="11" y="28"/>
                    </a:moveTo>
                    <a:cubicBezTo>
                      <a:pt x="8" y="28"/>
                      <a:pt x="5" y="26"/>
                      <a:pt x="3" y="23"/>
                    </a:cubicBezTo>
                    <a:cubicBezTo>
                      <a:pt x="1" y="21"/>
                      <a:pt x="0" y="17"/>
                      <a:pt x="0" y="14"/>
                    </a:cubicBezTo>
                    <a:cubicBezTo>
                      <a:pt x="0" y="10"/>
                      <a:pt x="1" y="6"/>
                      <a:pt x="3" y="4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5" y="0"/>
                      <a:pt x="18" y="1"/>
                      <a:pt x="20" y="4"/>
                    </a:cubicBezTo>
                    <a:cubicBezTo>
                      <a:pt x="21" y="7"/>
                      <a:pt x="22" y="10"/>
                      <a:pt x="22" y="14"/>
                    </a:cubicBezTo>
                    <a:cubicBezTo>
                      <a:pt x="22" y="17"/>
                      <a:pt x="21" y="21"/>
                      <a:pt x="19" y="23"/>
                    </a:cubicBezTo>
                    <a:cubicBezTo>
                      <a:pt x="18" y="26"/>
                      <a:pt x="15" y="28"/>
                      <a:pt x="11" y="28"/>
                    </a:cubicBezTo>
                    <a:close/>
                    <a:moveTo>
                      <a:pt x="11" y="24"/>
                    </a:moveTo>
                    <a:cubicBezTo>
                      <a:pt x="14" y="24"/>
                      <a:pt x="15" y="24"/>
                      <a:pt x="16" y="22"/>
                    </a:cubicBezTo>
                    <a:cubicBezTo>
                      <a:pt x="18" y="20"/>
                      <a:pt x="18" y="17"/>
                      <a:pt x="18" y="14"/>
                    </a:cubicBezTo>
                    <a:cubicBezTo>
                      <a:pt x="18" y="11"/>
                      <a:pt x="18" y="8"/>
                      <a:pt x="16" y="6"/>
                    </a:cubicBezTo>
                    <a:cubicBezTo>
                      <a:pt x="15" y="4"/>
                      <a:pt x="14" y="3"/>
                      <a:pt x="11" y="3"/>
                    </a:cubicBezTo>
                    <a:cubicBezTo>
                      <a:pt x="7" y="3"/>
                      <a:pt x="4" y="6"/>
                      <a:pt x="4" y="13"/>
                    </a:cubicBezTo>
                    <a:cubicBezTo>
                      <a:pt x="4" y="21"/>
                      <a:pt x="7" y="24"/>
                      <a:pt x="11" y="24"/>
                    </a:cubicBezTo>
                    <a:close/>
                    <a:moveTo>
                      <a:pt x="13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13" y="54"/>
                    </a:lnTo>
                    <a:close/>
                    <a:moveTo>
                      <a:pt x="41" y="54"/>
                    </a:moveTo>
                    <a:cubicBezTo>
                      <a:pt x="38" y="54"/>
                      <a:pt x="35" y="53"/>
                      <a:pt x="33" y="50"/>
                    </a:cubicBezTo>
                    <a:cubicBezTo>
                      <a:pt x="31" y="48"/>
                      <a:pt x="30" y="44"/>
                      <a:pt x="30" y="40"/>
                    </a:cubicBezTo>
                    <a:cubicBezTo>
                      <a:pt x="30" y="36"/>
                      <a:pt x="31" y="33"/>
                      <a:pt x="33" y="31"/>
                    </a:cubicBezTo>
                    <a:cubicBezTo>
                      <a:pt x="35" y="28"/>
                      <a:pt x="38" y="26"/>
                      <a:pt x="41" y="26"/>
                    </a:cubicBezTo>
                    <a:cubicBezTo>
                      <a:pt x="45" y="26"/>
                      <a:pt x="48" y="28"/>
                      <a:pt x="50" y="31"/>
                    </a:cubicBezTo>
                    <a:cubicBezTo>
                      <a:pt x="51" y="34"/>
                      <a:pt x="52" y="37"/>
                      <a:pt x="52" y="41"/>
                    </a:cubicBezTo>
                    <a:cubicBezTo>
                      <a:pt x="52" y="44"/>
                      <a:pt x="51" y="47"/>
                      <a:pt x="49" y="50"/>
                    </a:cubicBezTo>
                    <a:cubicBezTo>
                      <a:pt x="48" y="53"/>
                      <a:pt x="45" y="54"/>
                      <a:pt x="41" y="54"/>
                    </a:cubicBezTo>
                    <a:close/>
                    <a:moveTo>
                      <a:pt x="41" y="51"/>
                    </a:moveTo>
                    <a:cubicBezTo>
                      <a:pt x="44" y="51"/>
                      <a:pt x="45" y="50"/>
                      <a:pt x="46" y="48"/>
                    </a:cubicBezTo>
                    <a:cubicBezTo>
                      <a:pt x="48" y="46"/>
                      <a:pt x="48" y="44"/>
                      <a:pt x="48" y="41"/>
                    </a:cubicBezTo>
                    <a:cubicBezTo>
                      <a:pt x="48" y="38"/>
                      <a:pt x="48" y="35"/>
                      <a:pt x="46" y="33"/>
                    </a:cubicBezTo>
                    <a:cubicBezTo>
                      <a:pt x="45" y="31"/>
                      <a:pt x="44" y="30"/>
                      <a:pt x="41" y="30"/>
                    </a:cubicBezTo>
                    <a:cubicBezTo>
                      <a:pt x="37" y="30"/>
                      <a:pt x="34" y="33"/>
                      <a:pt x="34" y="40"/>
                    </a:cubicBezTo>
                    <a:cubicBezTo>
                      <a:pt x="34" y="48"/>
                      <a:pt x="37" y="51"/>
                      <a:pt x="4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6" name="Freeform 247"/>
              <p:cNvSpPr>
                <a:spLocks noEditPoints="1" noChangeArrowheads="1"/>
              </p:cNvSpPr>
              <p:nvPr/>
            </p:nvSpPr>
            <p:spPr bwMode="auto">
              <a:xfrm>
                <a:off x="2992438" y="585788"/>
                <a:ext cx="100013" cy="115888"/>
              </a:xfrm>
              <a:custGeom>
                <a:avLst/>
                <a:gdLst>
                  <a:gd name="T0" fmla="*/ 25 w 27"/>
                  <a:gd name="T1" fmla="*/ 13 h 31"/>
                  <a:gd name="T2" fmla="*/ 18 w 27"/>
                  <a:gd name="T3" fmla="*/ 10 h 31"/>
                  <a:gd name="T4" fmla="*/ 27 w 27"/>
                  <a:gd name="T5" fmla="*/ 3 h 31"/>
                  <a:gd name="T6" fmla="*/ 25 w 27"/>
                  <a:gd name="T7" fmla="*/ 0 h 31"/>
                  <a:gd name="T8" fmla="*/ 0 w 27"/>
                  <a:gd name="T9" fmla="*/ 19 h 31"/>
                  <a:gd name="T10" fmla="*/ 1 w 27"/>
                  <a:gd name="T11" fmla="*/ 20 h 31"/>
                  <a:gd name="T12" fmla="*/ 5 w 27"/>
                  <a:gd name="T13" fmla="*/ 19 h 31"/>
                  <a:gd name="T14" fmla="*/ 5 w 27"/>
                  <a:gd name="T15" fmla="*/ 27 h 31"/>
                  <a:gd name="T16" fmla="*/ 12 w 27"/>
                  <a:gd name="T17" fmla="*/ 31 h 31"/>
                  <a:gd name="T18" fmla="*/ 21 w 27"/>
                  <a:gd name="T19" fmla="*/ 28 h 31"/>
                  <a:gd name="T20" fmla="*/ 27 w 27"/>
                  <a:gd name="T21" fmla="*/ 20 h 31"/>
                  <a:gd name="T22" fmla="*/ 25 w 27"/>
                  <a:gd name="T23" fmla="*/ 13 h 31"/>
                  <a:gd name="T24" fmla="*/ 12 w 27"/>
                  <a:gd name="T25" fmla="*/ 28 h 31"/>
                  <a:gd name="T26" fmla="*/ 8 w 27"/>
                  <a:gd name="T27" fmla="*/ 25 h 31"/>
                  <a:gd name="T28" fmla="*/ 6 w 27"/>
                  <a:gd name="T29" fmla="*/ 21 h 31"/>
                  <a:gd name="T30" fmla="*/ 9 w 27"/>
                  <a:gd name="T31" fmla="*/ 16 h 31"/>
                  <a:gd name="T32" fmla="*/ 14 w 27"/>
                  <a:gd name="T33" fmla="*/ 13 h 31"/>
                  <a:gd name="T34" fmla="*/ 19 w 27"/>
                  <a:gd name="T35" fmla="*/ 12 h 31"/>
                  <a:gd name="T36" fmla="*/ 23 w 27"/>
                  <a:gd name="T37" fmla="*/ 15 h 31"/>
                  <a:gd name="T38" fmla="*/ 23 w 27"/>
                  <a:gd name="T39" fmla="*/ 20 h 31"/>
                  <a:gd name="T40" fmla="*/ 18 w 27"/>
                  <a:gd name="T41" fmla="*/ 25 h 31"/>
                  <a:gd name="T42" fmla="*/ 12 w 27"/>
                  <a:gd name="T43" fmla="*/ 28 h 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"/>
                  <a:gd name="T67" fmla="*/ 0 h 31"/>
                  <a:gd name="T68" fmla="*/ 27 w 27"/>
                  <a:gd name="T69" fmla="*/ 31 h 3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" h="31">
                    <a:moveTo>
                      <a:pt x="25" y="13"/>
                    </a:moveTo>
                    <a:cubicBezTo>
                      <a:pt x="24" y="11"/>
                      <a:pt x="21" y="10"/>
                      <a:pt x="18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2"/>
                      <a:pt x="4" y="25"/>
                      <a:pt x="5" y="27"/>
                    </a:cubicBezTo>
                    <a:cubicBezTo>
                      <a:pt x="7" y="30"/>
                      <a:pt x="9" y="31"/>
                      <a:pt x="12" y="31"/>
                    </a:cubicBezTo>
                    <a:cubicBezTo>
                      <a:pt x="15" y="31"/>
                      <a:pt x="18" y="30"/>
                      <a:pt x="21" y="28"/>
                    </a:cubicBezTo>
                    <a:cubicBezTo>
                      <a:pt x="24" y="26"/>
                      <a:pt x="26" y="23"/>
                      <a:pt x="27" y="20"/>
                    </a:cubicBezTo>
                    <a:cubicBezTo>
                      <a:pt x="27" y="18"/>
                      <a:pt x="27" y="15"/>
                      <a:pt x="25" y="13"/>
                    </a:cubicBezTo>
                    <a:close/>
                    <a:moveTo>
                      <a:pt x="12" y="28"/>
                    </a:moveTo>
                    <a:cubicBezTo>
                      <a:pt x="10" y="28"/>
                      <a:pt x="9" y="27"/>
                      <a:pt x="8" y="25"/>
                    </a:cubicBezTo>
                    <a:cubicBezTo>
                      <a:pt x="7" y="24"/>
                      <a:pt x="6" y="23"/>
                      <a:pt x="6" y="21"/>
                    </a:cubicBezTo>
                    <a:cubicBezTo>
                      <a:pt x="7" y="19"/>
                      <a:pt x="8" y="18"/>
                      <a:pt x="9" y="1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7" y="12"/>
                      <a:pt x="19" y="12"/>
                    </a:cubicBezTo>
                    <a:cubicBezTo>
                      <a:pt x="20" y="13"/>
                      <a:pt x="22" y="13"/>
                      <a:pt x="23" y="15"/>
                    </a:cubicBezTo>
                    <a:cubicBezTo>
                      <a:pt x="24" y="16"/>
                      <a:pt x="24" y="18"/>
                      <a:pt x="23" y="20"/>
                    </a:cubicBezTo>
                    <a:cubicBezTo>
                      <a:pt x="22" y="22"/>
                      <a:pt x="21" y="23"/>
                      <a:pt x="18" y="25"/>
                    </a:cubicBezTo>
                    <a:cubicBezTo>
                      <a:pt x="16" y="27"/>
                      <a:pt x="14" y="28"/>
                      <a:pt x="1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7" name="Freeform 248"/>
              <p:cNvSpPr>
                <a:spLocks noChangeArrowheads="1"/>
              </p:cNvSpPr>
              <p:nvPr/>
            </p:nvSpPr>
            <p:spPr bwMode="auto">
              <a:xfrm>
                <a:off x="3055938" y="682625"/>
                <a:ext cx="101600" cy="106363"/>
              </a:xfrm>
              <a:custGeom>
                <a:avLst/>
                <a:gdLst>
                  <a:gd name="T0" fmla="*/ 14 w 27"/>
                  <a:gd name="T1" fmla="*/ 19 h 28"/>
                  <a:gd name="T2" fmla="*/ 11 w 27"/>
                  <a:gd name="T3" fmla="*/ 21 h 28"/>
                  <a:gd name="T4" fmla="*/ 7 w 27"/>
                  <a:gd name="T5" fmla="*/ 20 h 28"/>
                  <a:gd name="T6" fmla="*/ 4 w 27"/>
                  <a:gd name="T7" fmla="*/ 18 h 28"/>
                  <a:gd name="T8" fmla="*/ 3 w 27"/>
                  <a:gd name="T9" fmla="*/ 15 h 28"/>
                  <a:gd name="T10" fmla="*/ 6 w 27"/>
                  <a:gd name="T11" fmla="*/ 11 h 28"/>
                  <a:gd name="T12" fmla="*/ 18 w 27"/>
                  <a:gd name="T13" fmla="*/ 3 h 28"/>
                  <a:gd name="T14" fmla="*/ 16 w 27"/>
                  <a:gd name="T15" fmla="*/ 0 h 28"/>
                  <a:gd name="T16" fmla="*/ 4 w 27"/>
                  <a:gd name="T17" fmla="*/ 8 h 28"/>
                  <a:gd name="T18" fmla="*/ 0 w 27"/>
                  <a:gd name="T19" fmla="*/ 14 h 28"/>
                  <a:gd name="T20" fmla="*/ 1 w 27"/>
                  <a:gd name="T21" fmla="*/ 20 h 28"/>
                  <a:gd name="T22" fmla="*/ 10 w 27"/>
                  <a:gd name="T23" fmla="*/ 23 h 28"/>
                  <a:gd name="T24" fmla="*/ 6 w 27"/>
                  <a:gd name="T25" fmla="*/ 25 h 28"/>
                  <a:gd name="T26" fmla="*/ 8 w 27"/>
                  <a:gd name="T27" fmla="*/ 28 h 28"/>
                  <a:gd name="T28" fmla="*/ 27 w 27"/>
                  <a:gd name="T29" fmla="*/ 14 h 28"/>
                  <a:gd name="T30" fmla="*/ 25 w 27"/>
                  <a:gd name="T31" fmla="*/ 11 h 28"/>
                  <a:gd name="T32" fmla="*/ 14 w 27"/>
                  <a:gd name="T33" fmla="*/ 19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28"/>
                  <a:gd name="T53" fmla="*/ 27 w 27"/>
                  <a:gd name="T54" fmla="*/ 28 h 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28">
                    <a:moveTo>
                      <a:pt x="14" y="19"/>
                    </a:moveTo>
                    <a:cubicBezTo>
                      <a:pt x="13" y="20"/>
                      <a:pt x="12" y="20"/>
                      <a:pt x="11" y="21"/>
                    </a:cubicBezTo>
                    <a:cubicBezTo>
                      <a:pt x="9" y="21"/>
                      <a:pt x="8" y="21"/>
                      <a:pt x="7" y="20"/>
                    </a:cubicBezTo>
                    <a:cubicBezTo>
                      <a:pt x="6" y="20"/>
                      <a:pt x="5" y="19"/>
                      <a:pt x="4" y="18"/>
                    </a:cubicBezTo>
                    <a:cubicBezTo>
                      <a:pt x="4" y="17"/>
                      <a:pt x="3" y="16"/>
                      <a:pt x="3" y="15"/>
                    </a:cubicBezTo>
                    <a:cubicBezTo>
                      <a:pt x="4" y="14"/>
                      <a:pt x="5" y="12"/>
                      <a:pt x="6" y="1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10"/>
                      <a:pt x="1" y="12"/>
                      <a:pt x="0" y="14"/>
                    </a:cubicBezTo>
                    <a:cubicBezTo>
                      <a:pt x="0" y="16"/>
                      <a:pt x="0" y="18"/>
                      <a:pt x="1" y="20"/>
                    </a:cubicBezTo>
                    <a:cubicBezTo>
                      <a:pt x="3" y="22"/>
                      <a:pt x="6" y="23"/>
                      <a:pt x="10" y="2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5" y="11"/>
                      <a:pt x="25" y="11"/>
                      <a:pt x="25" y="11"/>
                    </a:cubicBezTo>
                    <a:lnTo>
                      <a:pt x="1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8" name="Freeform 249"/>
              <p:cNvSpPr>
                <a:spLocks noChangeArrowheads="1"/>
              </p:cNvSpPr>
              <p:nvPr/>
            </p:nvSpPr>
            <p:spPr bwMode="auto">
              <a:xfrm>
                <a:off x="3105150" y="762000"/>
                <a:ext cx="93663" cy="90488"/>
              </a:xfrm>
              <a:custGeom>
                <a:avLst/>
                <a:gdLst>
                  <a:gd name="T0" fmla="*/ 16 w 25"/>
                  <a:gd name="T1" fmla="*/ 13 h 24"/>
                  <a:gd name="T2" fmla="*/ 14 w 25"/>
                  <a:gd name="T3" fmla="*/ 9 h 24"/>
                  <a:gd name="T4" fmla="*/ 14 w 25"/>
                  <a:gd name="T5" fmla="*/ 4 h 24"/>
                  <a:gd name="T6" fmla="*/ 17 w 25"/>
                  <a:gd name="T7" fmla="*/ 3 h 24"/>
                  <a:gd name="T8" fmla="*/ 20 w 25"/>
                  <a:gd name="T9" fmla="*/ 6 h 24"/>
                  <a:gd name="T10" fmla="*/ 20 w 25"/>
                  <a:gd name="T11" fmla="*/ 13 h 24"/>
                  <a:gd name="T12" fmla="*/ 23 w 25"/>
                  <a:gd name="T13" fmla="*/ 15 h 24"/>
                  <a:gd name="T14" fmla="*/ 22 w 25"/>
                  <a:gd name="T15" fmla="*/ 4 h 24"/>
                  <a:gd name="T16" fmla="*/ 17 w 25"/>
                  <a:gd name="T17" fmla="*/ 0 h 24"/>
                  <a:gd name="T18" fmla="*/ 12 w 25"/>
                  <a:gd name="T19" fmla="*/ 1 h 24"/>
                  <a:gd name="T20" fmla="*/ 9 w 25"/>
                  <a:gd name="T21" fmla="*/ 5 h 24"/>
                  <a:gd name="T22" fmla="*/ 10 w 25"/>
                  <a:gd name="T23" fmla="*/ 10 h 24"/>
                  <a:gd name="T24" fmla="*/ 12 w 25"/>
                  <a:gd name="T25" fmla="*/ 14 h 24"/>
                  <a:gd name="T26" fmla="*/ 12 w 25"/>
                  <a:gd name="T27" fmla="*/ 20 h 24"/>
                  <a:gd name="T28" fmla="*/ 9 w 25"/>
                  <a:gd name="T29" fmla="*/ 20 h 24"/>
                  <a:gd name="T30" fmla="*/ 6 w 25"/>
                  <a:gd name="T31" fmla="*/ 17 h 24"/>
                  <a:gd name="T32" fmla="*/ 5 w 25"/>
                  <a:gd name="T33" fmla="*/ 9 h 24"/>
                  <a:gd name="T34" fmla="*/ 2 w 25"/>
                  <a:gd name="T35" fmla="*/ 7 h 24"/>
                  <a:gd name="T36" fmla="*/ 3 w 25"/>
                  <a:gd name="T37" fmla="*/ 19 h 24"/>
                  <a:gd name="T38" fmla="*/ 9 w 25"/>
                  <a:gd name="T39" fmla="*/ 23 h 24"/>
                  <a:gd name="T40" fmla="*/ 14 w 25"/>
                  <a:gd name="T41" fmla="*/ 22 h 24"/>
                  <a:gd name="T42" fmla="*/ 16 w 25"/>
                  <a:gd name="T43" fmla="*/ 13 h 2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"/>
                  <a:gd name="T67" fmla="*/ 0 h 24"/>
                  <a:gd name="T68" fmla="*/ 25 w 25"/>
                  <a:gd name="T69" fmla="*/ 24 h 2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" h="24">
                    <a:moveTo>
                      <a:pt x="16" y="13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6"/>
                      <a:pt x="13" y="5"/>
                      <a:pt x="14" y="4"/>
                    </a:cubicBezTo>
                    <a:cubicBezTo>
                      <a:pt x="15" y="3"/>
                      <a:pt x="16" y="3"/>
                      <a:pt x="17" y="3"/>
                    </a:cubicBezTo>
                    <a:cubicBezTo>
                      <a:pt x="18" y="4"/>
                      <a:pt x="19" y="5"/>
                      <a:pt x="20" y="6"/>
                    </a:cubicBezTo>
                    <a:cubicBezTo>
                      <a:pt x="22" y="8"/>
                      <a:pt x="22" y="11"/>
                      <a:pt x="20" y="13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2"/>
                      <a:pt x="25" y="8"/>
                      <a:pt x="22" y="4"/>
                    </a:cubicBezTo>
                    <a:cubicBezTo>
                      <a:pt x="21" y="2"/>
                      <a:pt x="19" y="1"/>
                      <a:pt x="17" y="0"/>
                    </a:cubicBezTo>
                    <a:cubicBezTo>
                      <a:pt x="15" y="0"/>
                      <a:pt x="13" y="0"/>
                      <a:pt x="12" y="1"/>
                    </a:cubicBezTo>
                    <a:cubicBezTo>
                      <a:pt x="10" y="2"/>
                      <a:pt x="10" y="3"/>
                      <a:pt x="9" y="5"/>
                    </a:cubicBezTo>
                    <a:cubicBezTo>
                      <a:pt x="9" y="6"/>
                      <a:pt x="9" y="8"/>
                      <a:pt x="10" y="1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4" y="17"/>
                      <a:pt x="13" y="19"/>
                      <a:pt x="12" y="20"/>
                    </a:cubicBezTo>
                    <a:cubicBezTo>
                      <a:pt x="11" y="20"/>
                      <a:pt x="10" y="20"/>
                      <a:pt x="9" y="20"/>
                    </a:cubicBezTo>
                    <a:cubicBezTo>
                      <a:pt x="8" y="20"/>
                      <a:pt x="7" y="19"/>
                      <a:pt x="6" y="17"/>
                    </a:cubicBezTo>
                    <a:cubicBezTo>
                      <a:pt x="3" y="14"/>
                      <a:pt x="3" y="11"/>
                      <a:pt x="5" y="9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10"/>
                      <a:pt x="0" y="14"/>
                      <a:pt x="3" y="19"/>
                    </a:cubicBezTo>
                    <a:cubicBezTo>
                      <a:pt x="5" y="21"/>
                      <a:pt x="7" y="23"/>
                      <a:pt x="9" y="23"/>
                    </a:cubicBezTo>
                    <a:cubicBezTo>
                      <a:pt x="11" y="24"/>
                      <a:pt x="13" y="24"/>
                      <a:pt x="14" y="22"/>
                    </a:cubicBezTo>
                    <a:cubicBezTo>
                      <a:pt x="17" y="20"/>
                      <a:pt x="18" y="17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9" name="Freeform 250"/>
              <p:cNvSpPr>
                <a:spLocks noChangeArrowheads="1"/>
              </p:cNvSpPr>
              <p:nvPr/>
            </p:nvSpPr>
            <p:spPr bwMode="auto">
              <a:xfrm>
                <a:off x="3149600" y="825500"/>
                <a:ext cx="79375" cy="60325"/>
              </a:xfrm>
              <a:custGeom>
                <a:avLst/>
                <a:gdLst>
                  <a:gd name="T0" fmla="*/ 0 w 50"/>
                  <a:gd name="T1" fmla="*/ 31 h 38"/>
                  <a:gd name="T2" fmla="*/ 5 w 50"/>
                  <a:gd name="T3" fmla="*/ 38 h 38"/>
                  <a:gd name="T4" fmla="*/ 50 w 50"/>
                  <a:gd name="T5" fmla="*/ 7 h 38"/>
                  <a:gd name="T6" fmla="*/ 45 w 50"/>
                  <a:gd name="T7" fmla="*/ 0 h 38"/>
                  <a:gd name="T8" fmla="*/ 0 w 50"/>
                  <a:gd name="T9" fmla="*/ 31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"/>
                  <a:gd name="T16" fmla="*/ 0 h 38"/>
                  <a:gd name="T17" fmla="*/ 50 w 50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" h="38">
                    <a:moveTo>
                      <a:pt x="0" y="31"/>
                    </a:moveTo>
                    <a:lnTo>
                      <a:pt x="5" y="38"/>
                    </a:lnTo>
                    <a:lnTo>
                      <a:pt x="50" y="7"/>
                    </a:lnTo>
                    <a:lnTo>
                      <a:pt x="45" y="0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0" name="Freeform 251"/>
              <p:cNvSpPr>
                <a:spLocks noChangeArrowheads="1"/>
              </p:cNvSpPr>
              <p:nvPr/>
            </p:nvSpPr>
            <p:spPr bwMode="auto">
              <a:xfrm>
                <a:off x="3232150" y="808038"/>
                <a:ext cx="22225" cy="17463"/>
              </a:xfrm>
              <a:custGeom>
                <a:avLst/>
                <a:gdLst>
                  <a:gd name="T0" fmla="*/ 0 w 14"/>
                  <a:gd name="T1" fmla="*/ 4 h 11"/>
                  <a:gd name="T2" fmla="*/ 5 w 14"/>
                  <a:gd name="T3" fmla="*/ 11 h 11"/>
                  <a:gd name="T4" fmla="*/ 14 w 14"/>
                  <a:gd name="T5" fmla="*/ 7 h 11"/>
                  <a:gd name="T6" fmla="*/ 7 w 14"/>
                  <a:gd name="T7" fmla="*/ 0 h 11"/>
                  <a:gd name="T8" fmla="*/ 0 w 14"/>
                  <a:gd name="T9" fmla="*/ 4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1"/>
                  <a:gd name="T17" fmla="*/ 14 w 14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1">
                    <a:moveTo>
                      <a:pt x="0" y="4"/>
                    </a:moveTo>
                    <a:lnTo>
                      <a:pt x="5" y="11"/>
                    </a:lnTo>
                    <a:lnTo>
                      <a:pt x="14" y="7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1" name="Freeform 252"/>
              <p:cNvSpPr>
                <a:spLocks noChangeArrowheads="1"/>
              </p:cNvSpPr>
              <p:nvPr/>
            </p:nvSpPr>
            <p:spPr bwMode="auto">
              <a:xfrm>
                <a:off x="3171825" y="860425"/>
                <a:ext cx="101600" cy="104775"/>
              </a:xfrm>
              <a:custGeom>
                <a:avLst/>
                <a:gdLst>
                  <a:gd name="T0" fmla="*/ 27 w 27"/>
                  <a:gd name="T1" fmla="*/ 12 h 28"/>
                  <a:gd name="T2" fmla="*/ 26 w 27"/>
                  <a:gd name="T3" fmla="*/ 8 h 28"/>
                  <a:gd name="T4" fmla="*/ 18 w 27"/>
                  <a:gd name="T5" fmla="*/ 5 h 28"/>
                  <a:gd name="T6" fmla="*/ 21 w 27"/>
                  <a:gd name="T7" fmla="*/ 2 h 28"/>
                  <a:gd name="T8" fmla="*/ 19 w 27"/>
                  <a:gd name="T9" fmla="*/ 0 h 28"/>
                  <a:gd name="T10" fmla="*/ 0 w 27"/>
                  <a:gd name="T11" fmla="*/ 13 h 28"/>
                  <a:gd name="T12" fmla="*/ 2 w 27"/>
                  <a:gd name="T13" fmla="*/ 16 h 28"/>
                  <a:gd name="T14" fmla="*/ 13 w 27"/>
                  <a:gd name="T15" fmla="*/ 9 h 28"/>
                  <a:gd name="T16" fmla="*/ 18 w 27"/>
                  <a:gd name="T17" fmla="*/ 7 h 28"/>
                  <a:gd name="T18" fmla="*/ 23 w 27"/>
                  <a:gd name="T19" fmla="*/ 9 h 28"/>
                  <a:gd name="T20" fmla="*/ 24 w 27"/>
                  <a:gd name="T21" fmla="*/ 13 h 28"/>
                  <a:gd name="T22" fmla="*/ 21 w 27"/>
                  <a:gd name="T23" fmla="*/ 16 h 28"/>
                  <a:gd name="T24" fmla="*/ 9 w 27"/>
                  <a:gd name="T25" fmla="*/ 25 h 28"/>
                  <a:gd name="T26" fmla="*/ 11 w 27"/>
                  <a:gd name="T27" fmla="*/ 28 h 28"/>
                  <a:gd name="T28" fmla="*/ 22 w 27"/>
                  <a:gd name="T29" fmla="*/ 20 h 28"/>
                  <a:gd name="T30" fmla="*/ 26 w 27"/>
                  <a:gd name="T31" fmla="*/ 16 h 28"/>
                  <a:gd name="T32" fmla="*/ 27 w 27"/>
                  <a:gd name="T33" fmla="*/ 12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28"/>
                  <a:gd name="T53" fmla="*/ 27 w 27"/>
                  <a:gd name="T54" fmla="*/ 28 h 2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28">
                    <a:moveTo>
                      <a:pt x="27" y="12"/>
                    </a:moveTo>
                    <a:cubicBezTo>
                      <a:pt x="27" y="11"/>
                      <a:pt x="27" y="9"/>
                      <a:pt x="26" y="8"/>
                    </a:cubicBezTo>
                    <a:cubicBezTo>
                      <a:pt x="24" y="5"/>
                      <a:pt x="21" y="4"/>
                      <a:pt x="18" y="5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7"/>
                      <a:pt x="17" y="7"/>
                      <a:pt x="18" y="7"/>
                    </a:cubicBezTo>
                    <a:cubicBezTo>
                      <a:pt x="20" y="7"/>
                      <a:pt x="22" y="8"/>
                      <a:pt x="23" y="9"/>
                    </a:cubicBezTo>
                    <a:cubicBezTo>
                      <a:pt x="24" y="10"/>
                      <a:pt x="24" y="11"/>
                      <a:pt x="24" y="13"/>
                    </a:cubicBezTo>
                    <a:cubicBezTo>
                      <a:pt x="24" y="14"/>
                      <a:pt x="23" y="15"/>
                      <a:pt x="21" y="1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18"/>
                      <a:pt x="26" y="17"/>
                      <a:pt x="26" y="16"/>
                    </a:cubicBezTo>
                    <a:cubicBezTo>
                      <a:pt x="27" y="15"/>
                      <a:pt x="27" y="14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2" name="Freeform 253"/>
              <p:cNvSpPr>
                <a:spLocks noEditPoints="1" noChangeArrowheads="1"/>
              </p:cNvSpPr>
              <p:nvPr/>
            </p:nvSpPr>
            <p:spPr bwMode="auto">
              <a:xfrm>
                <a:off x="3235325" y="946150"/>
                <a:ext cx="95250" cy="87313"/>
              </a:xfrm>
              <a:custGeom>
                <a:avLst/>
                <a:gdLst>
                  <a:gd name="T0" fmla="*/ 24 w 25"/>
                  <a:gd name="T1" fmla="*/ 12 h 23"/>
                  <a:gd name="T2" fmla="*/ 23 w 25"/>
                  <a:gd name="T3" fmla="*/ 4 h 23"/>
                  <a:gd name="T4" fmla="*/ 15 w 25"/>
                  <a:gd name="T5" fmla="*/ 0 h 23"/>
                  <a:gd name="T6" fmla="*/ 6 w 25"/>
                  <a:gd name="T7" fmla="*/ 3 h 23"/>
                  <a:gd name="T8" fmla="*/ 1 w 25"/>
                  <a:gd name="T9" fmla="*/ 10 h 23"/>
                  <a:gd name="T10" fmla="*/ 3 w 25"/>
                  <a:gd name="T11" fmla="*/ 18 h 23"/>
                  <a:gd name="T12" fmla="*/ 8 w 25"/>
                  <a:gd name="T13" fmla="*/ 22 h 23"/>
                  <a:gd name="T14" fmla="*/ 14 w 25"/>
                  <a:gd name="T15" fmla="*/ 22 h 23"/>
                  <a:gd name="T16" fmla="*/ 13 w 25"/>
                  <a:gd name="T17" fmla="*/ 19 h 23"/>
                  <a:gd name="T18" fmla="*/ 5 w 25"/>
                  <a:gd name="T19" fmla="*/ 17 h 23"/>
                  <a:gd name="T20" fmla="*/ 4 w 25"/>
                  <a:gd name="T21" fmla="*/ 12 h 23"/>
                  <a:gd name="T22" fmla="*/ 8 w 25"/>
                  <a:gd name="T23" fmla="*/ 6 h 23"/>
                  <a:gd name="T24" fmla="*/ 18 w 25"/>
                  <a:gd name="T25" fmla="*/ 20 h 23"/>
                  <a:gd name="T26" fmla="*/ 24 w 25"/>
                  <a:gd name="T27" fmla="*/ 12 h 23"/>
                  <a:gd name="T28" fmla="*/ 11 w 25"/>
                  <a:gd name="T29" fmla="*/ 5 h 23"/>
                  <a:gd name="T30" fmla="*/ 16 w 25"/>
                  <a:gd name="T31" fmla="*/ 3 h 23"/>
                  <a:gd name="T32" fmla="*/ 20 w 25"/>
                  <a:gd name="T33" fmla="*/ 6 h 23"/>
                  <a:gd name="T34" fmla="*/ 22 w 25"/>
                  <a:gd name="T35" fmla="*/ 9 h 23"/>
                  <a:gd name="T36" fmla="*/ 21 w 25"/>
                  <a:gd name="T37" fmla="*/ 12 h 23"/>
                  <a:gd name="T38" fmla="*/ 18 w 25"/>
                  <a:gd name="T39" fmla="*/ 15 h 23"/>
                  <a:gd name="T40" fmla="*/ 11 w 25"/>
                  <a:gd name="T41" fmla="*/ 5 h 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5"/>
                  <a:gd name="T64" fmla="*/ 0 h 23"/>
                  <a:gd name="T65" fmla="*/ 25 w 25"/>
                  <a:gd name="T66" fmla="*/ 23 h 2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5" h="23">
                    <a:moveTo>
                      <a:pt x="24" y="12"/>
                    </a:moveTo>
                    <a:cubicBezTo>
                      <a:pt x="25" y="9"/>
                      <a:pt x="24" y="7"/>
                      <a:pt x="23" y="4"/>
                    </a:cubicBezTo>
                    <a:cubicBezTo>
                      <a:pt x="21" y="2"/>
                      <a:pt x="18" y="0"/>
                      <a:pt x="15" y="0"/>
                    </a:cubicBezTo>
                    <a:cubicBezTo>
                      <a:pt x="12" y="0"/>
                      <a:pt x="9" y="0"/>
                      <a:pt x="6" y="3"/>
                    </a:cubicBezTo>
                    <a:cubicBezTo>
                      <a:pt x="3" y="5"/>
                      <a:pt x="2" y="7"/>
                      <a:pt x="1" y="10"/>
                    </a:cubicBezTo>
                    <a:cubicBezTo>
                      <a:pt x="0" y="13"/>
                      <a:pt x="1" y="16"/>
                      <a:pt x="3" y="18"/>
                    </a:cubicBezTo>
                    <a:cubicBezTo>
                      <a:pt x="4" y="20"/>
                      <a:pt x="6" y="21"/>
                      <a:pt x="8" y="22"/>
                    </a:cubicBezTo>
                    <a:cubicBezTo>
                      <a:pt x="10" y="23"/>
                      <a:pt x="12" y="23"/>
                      <a:pt x="14" y="22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9" y="20"/>
                      <a:pt x="7" y="19"/>
                      <a:pt x="5" y="17"/>
                    </a:cubicBezTo>
                    <a:cubicBezTo>
                      <a:pt x="4" y="15"/>
                      <a:pt x="4" y="14"/>
                      <a:pt x="4" y="12"/>
                    </a:cubicBezTo>
                    <a:cubicBezTo>
                      <a:pt x="4" y="10"/>
                      <a:pt x="6" y="8"/>
                      <a:pt x="8" y="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17"/>
                      <a:pt x="24" y="15"/>
                      <a:pt x="24" y="12"/>
                    </a:cubicBezTo>
                    <a:close/>
                    <a:moveTo>
                      <a:pt x="11" y="5"/>
                    </a:moveTo>
                    <a:cubicBezTo>
                      <a:pt x="13" y="3"/>
                      <a:pt x="14" y="3"/>
                      <a:pt x="16" y="3"/>
                    </a:cubicBezTo>
                    <a:cubicBezTo>
                      <a:pt x="18" y="3"/>
                      <a:pt x="19" y="4"/>
                      <a:pt x="20" y="6"/>
                    </a:cubicBezTo>
                    <a:cubicBezTo>
                      <a:pt x="21" y="7"/>
                      <a:pt x="22" y="8"/>
                      <a:pt x="22" y="9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0" y="13"/>
                      <a:pt x="19" y="14"/>
                      <a:pt x="18" y="15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3" name="Freeform 254"/>
              <p:cNvSpPr>
                <a:spLocks noChangeArrowheads="1"/>
              </p:cNvSpPr>
              <p:nvPr/>
            </p:nvSpPr>
            <p:spPr bwMode="auto">
              <a:xfrm>
                <a:off x="3284538" y="1009650"/>
                <a:ext cx="93663" cy="93663"/>
              </a:xfrm>
              <a:custGeom>
                <a:avLst/>
                <a:gdLst>
                  <a:gd name="T0" fmla="*/ 16 w 25"/>
                  <a:gd name="T1" fmla="*/ 14 h 25"/>
                  <a:gd name="T2" fmla="*/ 14 w 25"/>
                  <a:gd name="T3" fmla="*/ 9 h 25"/>
                  <a:gd name="T4" fmla="*/ 14 w 25"/>
                  <a:gd name="T5" fmla="*/ 5 h 25"/>
                  <a:gd name="T6" fmla="*/ 17 w 25"/>
                  <a:gd name="T7" fmla="*/ 4 h 25"/>
                  <a:gd name="T8" fmla="*/ 20 w 25"/>
                  <a:gd name="T9" fmla="*/ 7 h 25"/>
                  <a:gd name="T10" fmla="*/ 20 w 25"/>
                  <a:gd name="T11" fmla="*/ 14 h 25"/>
                  <a:gd name="T12" fmla="*/ 23 w 25"/>
                  <a:gd name="T13" fmla="*/ 16 h 25"/>
                  <a:gd name="T14" fmla="*/ 22 w 25"/>
                  <a:gd name="T15" fmla="*/ 5 h 25"/>
                  <a:gd name="T16" fmla="*/ 17 w 25"/>
                  <a:gd name="T17" fmla="*/ 1 h 25"/>
                  <a:gd name="T18" fmla="*/ 12 w 25"/>
                  <a:gd name="T19" fmla="*/ 2 h 25"/>
                  <a:gd name="T20" fmla="*/ 9 w 25"/>
                  <a:gd name="T21" fmla="*/ 6 h 25"/>
                  <a:gd name="T22" fmla="*/ 10 w 25"/>
                  <a:gd name="T23" fmla="*/ 11 h 25"/>
                  <a:gd name="T24" fmla="*/ 12 w 25"/>
                  <a:gd name="T25" fmla="*/ 15 h 25"/>
                  <a:gd name="T26" fmla="*/ 12 w 25"/>
                  <a:gd name="T27" fmla="*/ 20 h 25"/>
                  <a:gd name="T28" fmla="*/ 9 w 25"/>
                  <a:gd name="T29" fmla="*/ 21 h 25"/>
                  <a:gd name="T30" fmla="*/ 6 w 25"/>
                  <a:gd name="T31" fmla="*/ 18 h 25"/>
                  <a:gd name="T32" fmla="*/ 5 w 25"/>
                  <a:gd name="T33" fmla="*/ 10 h 25"/>
                  <a:gd name="T34" fmla="*/ 2 w 25"/>
                  <a:gd name="T35" fmla="*/ 8 h 25"/>
                  <a:gd name="T36" fmla="*/ 3 w 25"/>
                  <a:gd name="T37" fmla="*/ 20 h 25"/>
                  <a:gd name="T38" fmla="*/ 9 w 25"/>
                  <a:gd name="T39" fmla="*/ 24 h 25"/>
                  <a:gd name="T40" fmla="*/ 14 w 25"/>
                  <a:gd name="T41" fmla="*/ 23 h 25"/>
                  <a:gd name="T42" fmla="*/ 16 w 25"/>
                  <a:gd name="T43" fmla="*/ 14 h 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"/>
                  <a:gd name="T67" fmla="*/ 0 h 25"/>
                  <a:gd name="T68" fmla="*/ 25 w 25"/>
                  <a:gd name="T69" fmla="*/ 25 h 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" h="25">
                    <a:moveTo>
                      <a:pt x="16" y="14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7"/>
                      <a:pt x="13" y="6"/>
                      <a:pt x="14" y="5"/>
                    </a:cubicBezTo>
                    <a:cubicBezTo>
                      <a:pt x="15" y="4"/>
                      <a:pt x="16" y="4"/>
                      <a:pt x="17" y="4"/>
                    </a:cubicBezTo>
                    <a:cubicBezTo>
                      <a:pt x="18" y="5"/>
                      <a:pt x="19" y="6"/>
                      <a:pt x="20" y="7"/>
                    </a:cubicBezTo>
                    <a:cubicBezTo>
                      <a:pt x="22" y="9"/>
                      <a:pt x="22" y="11"/>
                      <a:pt x="20" y="14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5" y="13"/>
                      <a:pt x="25" y="9"/>
                      <a:pt x="22" y="5"/>
                    </a:cubicBezTo>
                    <a:cubicBezTo>
                      <a:pt x="21" y="3"/>
                      <a:pt x="19" y="1"/>
                      <a:pt x="17" y="1"/>
                    </a:cubicBezTo>
                    <a:cubicBezTo>
                      <a:pt x="15" y="0"/>
                      <a:pt x="13" y="1"/>
                      <a:pt x="12" y="2"/>
                    </a:cubicBezTo>
                    <a:cubicBezTo>
                      <a:pt x="10" y="3"/>
                      <a:pt x="10" y="4"/>
                      <a:pt x="9" y="6"/>
                    </a:cubicBezTo>
                    <a:cubicBezTo>
                      <a:pt x="9" y="7"/>
                      <a:pt x="9" y="9"/>
                      <a:pt x="10" y="11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8"/>
                      <a:pt x="13" y="19"/>
                      <a:pt x="12" y="20"/>
                    </a:cubicBezTo>
                    <a:cubicBezTo>
                      <a:pt x="11" y="21"/>
                      <a:pt x="10" y="21"/>
                      <a:pt x="9" y="21"/>
                    </a:cubicBezTo>
                    <a:cubicBezTo>
                      <a:pt x="7" y="20"/>
                      <a:pt x="6" y="20"/>
                      <a:pt x="6" y="18"/>
                    </a:cubicBezTo>
                    <a:cubicBezTo>
                      <a:pt x="3" y="15"/>
                      <a:pt x="3" y="12"/>
                      <a:pt x="5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1"/>
                      <a:pt x="0" y="15"/>
                      <a:pt x="3" y="20"/>
                    </a:cubicBezTo>
                    <a:cubicBezTo>
                      <a:pt x="5" y="22"/>
                      <a:pt x="6" y="24"/>
                      <a:pt x="9" y="24"/>
                    </a:cubicBezTo>
                    <a:cubicBezTo>
                      <a:pt x="11" y="25"/>
                      <a:pt x="13" y="25"/>
                      <a:pt x="14" y="23"/>
                    </a:cubicBezTo>
                    <a:cubicBezTo>
                      <a:pt x="17" y="21"/>
                      <a:pt x="18" y="18"/>
                      <a:pt x="1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4" name="Freeform 255"/>
              <p:cNvSpPr>
                <a:spLocks noChangeArrowheads="1"/>
              </p:cNvSpPr>
              <p:nvPr/>
            </p:nvSpPr>
            <p:spPr bwMode="auto">
              <a:xfrm>
                <a:off x="3330575" y="1077913"/>
                <a:ext cx="96838" cy="93663"/>
              </a:xfrm>
              <a:custGeom>
                <a:avLst/>
                <a:gdLst>
                  <a:gd name="T0" fmla="*/ 16 w 26"/>
                  <a:gd name="T1" fmla="*/ 13 h 25"/>
                  <a:gd name="T2" fmla="*/ 14 w 26"/>
                  <a:gd name="T3" fmla="*/ 9 h 25"/>
                  <a:gd name="T4" fmla="*/ 15 w 26"/>
                  <a:gd name="T5" fmla="*/ 4 h 25"/>
                  <a:gd name="T6" fmla="*/ 18 w 26"/>
                  <a:gd name="T7" fmla="*/ 4 h 25"/>
                  <a:gd name="T8" fmla="*/ 21 w 26"/>
                  <a:gd name="T9" fmla="*/ 6 h 25"/>
                  <a:gd name="T10" fmla="*/ 21 w 26"/>
                  <a:gd name="T11" fmla="*/ 13 h 25"/>
                  <a:gd name="T12" fmla="*/ 24 w 26"/>
                  <a:gd name="T13" fmla="*/ 16 h 25"/>
                  <a:gd name="T14" fmla="*/ 23 w 26"/>
                  <a:gd name="T15" fmla="*/ 5 h 25"/>
                  <a:gd name="T16" fmla="*/ 18 w 26"/>
                  <a:gd name="T17" fmla="*/ 1 h 25"/>
                  <a:gd name="T18" fmla="*/ 12 w 26"/>
                  <a:gd name="T19" fmla="*/ 2 h 25"/>
                  <a:gd name="T20" fmla="*/ 10 w 26"/>
                  <a:gd name="T21" fmla="*/ 5 h 25"/>
                  <a:gd name="T22" fmla="*/ 11 w 26"/>
                  <a:gd name="T23" fmla="*/ 10 h 25"/>
                  <a:gd name="T24" fmla="*/ 13 w 26"/>
                  <a:gd name="T25" fmla="*/ 15 h 25"/>
                  <a:gd name="T26" fmla="*/ 12 w 26"/>
                  <a:gd name="T27" fmla="*/ 20 h 25"/>
                  <a:gd name="T28" fmla="*/ 9 w 26"/>
                  <a:gd name="T29" fmla="*/ 20 h 25"/>
                  <a:gd name="T30" fmla="*/ 6 w 26"/>
                  <a:gd name="T31" fmla="*/ 18 h 25"/>
                  <a:gd name="T32" fmla="*/ 6 w 26"/>
                  <a:gd name="T33" fmla="*/ 10 h 25"/>
                  <a:gd name="T34" fmla="*/ 3 w 26"/>
                  <a:gd name="T35" fmla="*/ 7 h 25"/>
                  <a:gd name="T36" fmla="*/ 4 w 26"/>
                  <a:gd name="T37" fmla="*/ 19 h 25"/>
                  <a:gd name="T38" fmla="*/ 9 w 26"/>
                  <a:gd name="T39" fmla="*/ 24 h 25"/>
                  <a:gd name="T40" fmla="*/ 15 w 26"/>
                  <a:gd name="T41" fmla="*/ 23 h 25"/>
                  <a:gd name="T42" fmla="*/ 16 w 26"/>
                  <a:gd name="T43" fmla="*/ 13 h 2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6"/>
                  <a:gd name="T67" fmla="*/ 0 h 25"/>
                  <a:gd name="T68" fmla="*/ 26 w 26"/>
                  <a:gd name="T69" fmla="*/ 25 h 2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6" h="25">
                    <a:moveTo>
                      <a:pt x="16" y="13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3" y="7"/>
                      <a:pt x="14" y="5"/>
                      <a:pt x="15" y="4"/>
                    </a:cubicBezTo>
                    <a:cubicBezTo>
                      <a:pt x="16" y="4"/>
                      <a:pt x="17" y="4"/>
                      <a:pt x="18" y="4"/>
                    </a:cubicBezTo>
                    <a:cubicBezTo>
                      <a:pt x="19" y="4"/>
                      <a:pt x="20" y="5"/>
                      <a:pt x="21" y="6"/>
                    </a:cubicBezTo>
                    <a:cubicBezTo>
                      <a:pt x="22" y="9"/>
                      <a:pt x="22" y="11"/>
                      <a:pt x="21" y="13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2"/>
                      <a:pt x="26" y="9"/>
                      <a:pt x="23" y="5"/>
                    </a:cubicBezTo>
                    <a:cubicBezTo>
                      <a:pt x="21" y="2"/>
                      <a:pt x="20" y="1"/>
                      <a:pt x="18" y="1"/>
                    </a:cubicBezTo>
                    <a:cubicBezTo>
                      <a:pt x="16" y="0"/>
                      <a:pt x="14" y="0"/>
                      <a:pt x="12" y="2"/>
                    </a:cubicBezTo>
                    <a:cubicBezTo>
                      <a:pt x="11" y="3"/>
                      <a:pt x="10" y="4"/>
                      <a:pt x="10" y="5"/>
                    </a:cubicBezTo>
                    <a:cubicBezTo>
                      <a:pt x="10" y="7"/>
                      <a:pt x="10" y="9"/>
                      <a:pt x="11" y="10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7"/>
                      <a:pt x="14" y="19"/>
                      <a:pt x="12" y="20"/>
                    </a:cubicBezTo>
                    <a:cubicBezTo>
                      <a:pt x="11" y="21"/>
                      <a:pt x="10" y="21"/>
                      <a:pt x="9" y="20"/>
                    </a:cubicBezTo>
                    <a:cubicBezTo>
                      <a:pt x="8" y="20"/>
                      <a:pt x="7" y="19"/>
                      <a:pt x="6" y="18"/>
                    </a:cubicBezTo>
                    <a:cubicBezTo>
                      <a:pt x="4" y="15"/>
                      <a:pt x="4" y="12"/>
                      <a:pt x="6" y="1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11"/>
                      <a:pt x="0" y="15"/>
                      <a:pt x="4" y="19"/>
                    </a:cubicBezTo>
                    <a:cubicBezTo>
                      <a:pt x="5" y="22"/>
                      <a:pt x="7" y="23"/>
                      <a:pt x="9" y="24"/>
                    </a:cubicBezTo>
                    <a:cubicBezTo>
                      <a:pt x="11" y="25"/>
                      <a:pt x="13" y="24"/>
                      <a:pt x="15" y="23"/>
                    </a:cubicBezTo>
                    <a:cubicBezTo>
                      <a:pt x="18" y="21"/>
                      <a:pt x="18" y="18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5" name="Freeform 256"/>
              <p:cNvSpPr>
                <a:spLocks noChangeArrowheads="1"/>
              </p:cNvSpPr>
              <p:nvPr/>
            </p:nvSpPr>
            <p:spPr bwMode="auto">
              <a:xfrm>
                <a:off x="214313" y="1697038"/>
                <a:ext cx="52388" cy="60325"/>
              </a:xfrm>
              <a:custGeom>
                <a:avLst/>
                <a:gdLst>
                  <a:gd name="T0" fmla="*/ 9 w 14"/>
                  <a:gd name="T1" fmla="*/ 7 h 16"/>
                  <a:gd name="T2" fmla="*/ 6 w 14"/>
                  <a:gd name="T3" fmla="*/ 6 h 16"/>
                  <a:gd name="T4" fmla="*/ 4 w 14"/>
                  <a:gd name="T5" fmla="*/ 4 h 16"/>
                  <a:gd name="T6" fmla="*/ 5 w 14"/>
                  <a:gd name="T7" fmla="*/ 3 h 16"/>
                  <a:gd name="T8" fmla="*/ 7 w 14"/>
                  <a:gd name="T9" fmla="*/ 2 h 16"/>
                  <a:gd name="T10" fmla="*/ 11 w 14"/>
                  <a:gd name="T11" fmla="*/ 5 h 16"/>
                  <a:gd name="T12" fmla="*/ 13 w 14"/>
                  <a:gd name="T13" fmla="*/ 4 h 16"/>
                  <a:gd name="T14" fmla="*/ 7 w 14"/>
                  <a:gd name="T15" fmla="*/ 0 h 16"/>
                  <a:gd name="T16" fmla="*/ 3 w 14"/>
                  <a:gd name="T17" fmla="*/ 1 h 16"/>
                  <a:gd name="T18" fmla="*/ 1 w 14"/>
                  <a:gd name="T19" fmla="*/ 4 h 16"/>
                  <a:gd name="T20" fmla="*/ 2 w 14"/>
                  <a:gd name="T21" fmla="*/ 7 h 16"/>
                  <a:gd name="T22" fmla="*/ 5 w 14"/>
                  <a:gd name="T23" fmla="*/ 9 h 16"/>
                  <a:gd name="T24" fmla="*/ 8 w 14"/>
                  <a:gd name="T25" fmla="*/ 9 h 16"/>
                  <a:gd name="T26" fmla="*/ 11 w 14"/>
                  <a:gd name="T27" fmla="*/ 12 h 16"/>
                  <a:gd name="T28" fmla="*/ 10 w 14"/>
                  <a:gd name="T29" fmla="*/ 14 h 16"/>
                  <a:gd name="T30" fmla="*/ 7 w 14"/>
                  <a:gd name="T31" fmla="*/ 14 h 16"/>
                  <a:gd name="T32" fmla="*/ 3 w 14"/>
                  <a:gd name="T33" fmla="*/ 11 h 16"/>
                  <a:gd name="T34" fmla="*/ 0 w 14"/>
                  <a:gd name="T35" fmla="*/ 12 h 16"/>
                  <a:gd name="T36" fmla="*/ 7 w 14"/>
                  <a:gd name="T37" fmla="*/ 16 h 16"/>
                  <a:gd name="T38" fmla="*/ 12 w 14"/>
                  <a:gd name="T39" fmla="*/ 15 h 16"/>
                  <a:gd name="T40" fmla="*/ 13 w 14"/>
                  <a:gd name="T41" fmla="*/ 12 h 16"/>
                  <a:gd name="T42" fmla="*/ 9 w 14"/>
                  <a:gd name="T43" fmla="*/ 7 h 1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"/>
                  <a:gd name="T67" fmla="*/ 0 h 16"/>
                  <a:gd name="T68" fmla="*/ 14 w 14"/>
                  <a:gd name="T69" fmla="*/ 16 h 1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" h="16">
                    <a:moveTo>
                      <a:pt x="9" y="7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2"/>
                      <a:pt x="7" y="2"/>
                    </a:cubicBezTo>
                    <a:cubicBezTo>
                      <a:pt x="9" y="2"/>
                      <a:pt x="10" y="3"/>
                      <a:pt x="11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1"/>
                      <a:pt x="10" y="0"/>
                      <a:pt x="7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1" y="6"/>
                      <a:pt x="1" y="7"/>
                      <a:pt x="2" y="7"/>
                    </a:cubicBezTo>
                    <a:cubicBezTo>
                      <a:pt x="3" y="8"/>
                      <a:pt x="4" y="8"/>
                      <a:pt x="5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0" y="10"/>
                      <a:pt x="11" y="11"/>
                      <a:pt x="11" y="12"/>
                    </a:cubicBezTo>
                    <a:cubicBezTo>
                      <a:pt x="11" y="13"/>
                      <a:pt x="11" y="13"/>
                      <a:pt x="10" y="14"/>
                    </a:cubicBezTo>
                    <a:cubicBezTo>
                      <a:pt x="9" y="14"/>
                      <a:pt x="8" y="14"/>
                      <a:pt x="7" y="14"/>
                    </a:cubicBezTo>
                    <a:cubicBezTo>
                      <a:pt x="5" y="14"/>
                      <a:pt x="3" y="13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5"/>
                      <a:pt x="3" y="16"/>
                      <a:pt x="7" y="16"/>
                    </a:cubicBezTo>
                    <a:cubicBezTo>
                      <a:pt x="9" y="16"/>
                      <a:pt x="10" y="16"/>
                      <a:pt x="12" y="15"/>
                    </a:cubicBezTo>
                    <a:cubicBezTo>
                      <a:pt x="13" y="14"/>
                      <a:pt x="13" y="13"/>
                      <a:pt x="13" y="12"/>
                    </a:cubicBezTo>
                    <a:cubicBezTo>
                      <a:pt x="14" y="9"/>
                      <a:pt x="12" y="8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6" name="Freeform 257"/>
              <p:cNvSpPr>
                <a:spLocks noChangeArrowheads="1"/>
              </p:cNvSpPr>
              <p:nvPr/>
            </p:nvSpPr>
            <p:spPr bwMode="auto">
              <a:xfrm>
                <a:off x="269875" y="1685925"/>
                <a:ext cx="33338" cy="76200"/>
              </a:xfrm>
              <a:custGeom>
                <a:avLst/>
                <a:gdLst>
                  <a:gd name="T0" fmla="*/ 4 w 9"/>
                  <a:gd name="T1" fmla="*/ 15 h 20"/>
                  <a:gd name="T2" fmla="*/ 5 w 9"/>
                  <a:gd name="T3" fmla="*/ 6 h 20"/>
                  <a:gd name="T4" fmla="*/ 8 w 9"/>
                  <a:gd name="T5" fmla="*/ 6 h 20"/>
                  <a:gd name="T6" fmla="*/ 8 w 9"/>
                  <a:gd name="T7" fmla="*/ 4 h 20"/>
                  <a:gd name="T8" fmla="*/ 5 w 9"/>
                  <a:gd name="T9" fmla="*/ 4 h 20"/>
                  <a:gd name="T10" fmla="*/ 5 w 9"/>
                  <a:gd name="T11" fmla="*/ 0 h 20"/>
                  <a:gd name="T12" fmla="*/ 3 w 9"/>
                  <a:gd name="T13" fmla="*/ 0 h 20"/>
                  <a:gd name="T14" fmla="*/ 2 w 9"/>
                  <a:gd name="T15" fmla="*/ 4 h 20"/>
                  <a:gd name="T16" fmla="*/ 0 w 9"/>
                  <a:gd name="T17" fmla="*/ 4 h 20"/>
                  <a:gd name="T18" fmla="*/ 0 w 9"/>
                  <a:gd name="T19" fmla="*/ 6 h 20"/>
                  <a:gd name="T20" fmla="*/ 2 w 9"/>
                  <a:gd name="T21" fmla="*/ 6 h 20"/>
                  <a:gd name="T22" fmla="*/ 2 w 9"/>
                  <a:gd name="T23" fmla="*/ 15 h 20"/>
                  <a:gd name="T24" fmla="*/ 6 w 9"/>
                  <a:gd name="T25" fmla="*/ 20 h 20"/>
                  <a:gd name="T26" fmla="*/ 9 w 9"/>
                  <a:gd name="T27" fmla="*/ 20 h 20"/>
                  <a:gd name="T28" fmla="*/ 9 w 9"/>
                  <a:gd name="T29" fmla="*/ 18 h 20"/>
                  <a:gd name="T30" fmla="*/ 7 w 9"/>
                  <a:gd name="T31" fmla="*/ 18 h 20"/>
                  <a:gd name="T32" fmla="*/ 4 w 9"/>
                  <a:gd name="T33" fmla="*/ 15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"/>
                  <a:gd name="T52" fmla="*/ 0 h 20"/>
                  <a:gd name="T53" fmla="*/ 9 w 9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" h="20">
                    <a:moveTo>
                      <a:pt x="4" y="15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8"/>
                      <a:pt x="3" y="20"/>
                      <a:pt x="6" y="20"/>
                    </a:cubicBezTo>
                    <a:cubicBezTo>
                      <a:pt x="7" y="20"/>
                      <a:pt x="8" y="20"/>
                      <a:pt x="9" y="20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7" y="18"/>
                      <a:pt x="7" y="18"/>
                    </a:cubicBezTo>
                    <a:cubicBezTo>
                      <a:pt x="5" y="18"/>
                      <a:pt x="4" y="17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7" name="Freeform 258"/>
              <p:cNvSpPr>
                <a:spLocks noChangeArrowheads="1"/>
              </p:cNvSpPr>
              <p:nvPr/>
            </p:nvSpPr>
            <p:spPr bwMode="auto">
              <a:xfrm>
                <a:off x="311150" y="1701800"/>
                <a:ext cx="49213" cy="60325"/>
              </a:xfrm>
              <a:custGeom>
                <a:avLst/>
                <a:gdLst>
                  <a:gd name="T0" fmla="*/ 10 w 13"/>
                  <a:gd name="T1" fmla="*/ 9 h 16"/>
                  <a:gd name="T2" fmla="*/ 9 w 13"/>
                  <a:gd name="T3" fmla="*/ 12 h 16"/>
                  <a:gd name="T4" fmla="*/ 8 w 13"/>
                  <a:gd name="T5" fmla="*/ 13 h 16"/>
                  <a:gd name="T6" fmla="*/ 6 w 13"/>
                  <a:gd name="T7" fmla="*/ 14 h 16"/>
                  <a:gd name="T8" fmla="*/ 4 w 13"/>
                  <a:gd name="T9" fmla="*/ 13 h 16"/>
                  <a:gd name="T10" fmla="*/ 3 w 13"/>
                  <a:gd name="T11" fmla="*/ 10 h 16"/>
                  <a:gd name="T12" fmla="*/ 3 w 13"/>
                  <a:gd name="T13" fmla="*/ 0 h 16"/>
                  <a:gd name="T14" fmla="*/ 1 w 13"/>
                  <a:gd name="T15" fmla="*/ 0 h 16"/>
                  <a:gd name="T16" fmla="*/ 0 w 13"/>
                  <a:gd name="T17" fmla="*/ 10 h 16"/>
                  <a:gd name="T18" fmla="*/ 2 w 13"/>
                  <a:gd name="T19" fmla="*/ 14 h 16"/>
                  <a:gd name="T20" fmla="*/ 5 w 13"/>
                  <a:gd name="T21" fmla="*/ 16 h 16"/>
                  <a:gd name="T22" fmla="*/ 10 w 13"/>
                  <a:gd name="T23" fmla="*/ 13 h 16"/>
                  <a:gd name="T24" fmla="*/ 10 w 13"/>
                  <a:gd name="T25" fmla="*/ 16 h 16"/>
                  <a:gd name="T26" fmla="*/ 12 w 13"/>
                  <a:gd name="T27" fmla="*/ 16 h 16"/>
                  <a:gd name="T28" fmla="*/ 13 w 13"/>
                  <a:gd name="T29" fmla="*/ 0 h 16"/>
                  <a:gd name="T30" fmla="*/ 10 w 13"/>
                  <a:gd name="T31" fmla="*/ 0 h 16"/>
                  <a:gd name="T32" fmla="*/ 10 w 13"/>
                  <a:gd name="T33" fmla="*/ 9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"/>
                  <a:gd name="T52" fmla="*/ 0 h 16"/>
                  <a:gd name="T53" fmla="*/ 13 w 13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" h="16">
                    <a:moveTo>
                      <a:pt x="10" y="9"/>
                    </a:moveTo>
                    <a:cubicBezTo>
                      <a:pt x="10" y="10"/>
                      <a:pt x="10" y="11"/>
                      <a:pt x="9" y="12"/>
                    </a:cubicBezTo>
                    <a:cubicBezTo>
                      <a:pt x="9" y="12"/>
                      <a:pt x="9" y="13"/>
                      <a:pt x="8" y="13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4" y="13"/>
                    </a:cubicBezTo>
                    <a:cubicBezTo>
                      <a:pt x="3" y="12"/>
                      <a:pt x="3" y="11"/>
                      <a:pt x="3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3" y="15"/>
                      <a:pt x="4" y="16"/>
                      <a:pt x="5" y="16"/>
                    </a:cubicBezTo>
                    <a:cubicBezTo>
                      <a:pt x="7" y="16"/>
                      <a:pt x="9" y="15"/>
                      <a:pt x="10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8" name="Freeform 259"/>
              <p:cNvSpPr>
                <a:spLocks noEditPoints="1" noChangeArrowheads="1"/>
              </p:cNvSpPr>
              <p:nvPr/>
            </p:nvSpPr>
            <p:spPr bwMode="auto">
              <a:xfrm>
                <a:off x="371475" y="1682750"/>
                <a:ext cx="52388" cy="82550"/>
              </a:xfrm>
              <a:custGeom>
                <a:avLst/>
                <a:gdLst>
                  <a:gd name="T0" fmla="*/ 11 w 14"/>
                  <a:gd name="T1" fmla="*/ 8 h 22"/>
                  <a:gd name="T2" fmla="*/ 7 w 14"/>
                  <a:gd name="T3" fmla="*/ 5 h 22"/>
                  <a:gd name="T4" fmla="*/ 2 w 14"/>
                  <a:gd name="T5" fmla="*/ 7 h 22"/>
                  <a:gd name="T6" fmla="*/ 0 w 14"/>
                  <a:gd name="T7" fmla="*/ 13 h 22"/>
                  <a:gd name="T8" fmla="*/ 2 w 14"/>
                  <a:gd name="T9" fmla="*/ 19 h 22"/>
                  <a:gd name="T10" fmla="*/ 6 w 14"/>
                  <a:gd name="T11" fmla="*/ 21 h 22"/>
                  <a:gd name="T12" fmla="*/ 11 w 14"/>
                  <a:gd name="T13" fmla="*/ 19 h 22"/>
                  <a:gd name="T14" fmla="*/ 11 w 14"/>
                  <a:gd name="T15" fmla="*/ 21 h 22"/>
                  <a:gd name="T16" fmla="*/ 13 w 14"/>
                  <a:gd name="T17" fmla="*/ 21 h 22"/>
                  <a:gd name="T18" fmla="*/ 14 w 14"/>
                  <a:gd name="T19" fmla="*/ 0 h 22"/>
                  <a:gd name="T20" fmla="*/ 11 w 14"/>
                  <a:gd name="T21" fmla="*/ 0 h 22"/>
                  <a:gd name="T22" fmla="*/ 11 w 14"/>
                  <a:gd name="T23" fmla="*/ 8 h 22"/>
                  <a:gd name="T24" fmla="*/ 11 w 14"/>
                  <a:gd name="T25" fmla="*/ 15 h 22"/>
                  <a:gd name="T26" fmla="*/ 10 w 14"/>
                  <a:gd name="T27" fmla="*/ 18 h 22"/>
                  <a:gd name="T28" fmla="*/ 7 w 14"/>
                  <a:gd name="T29" fmla="*/ 19 h 22"/>
                  <a:gd name="T30" fmla="*/ 4 w 14"/>
                  <a:gd name="T31" fmla="*/ 18 h 22"/>
                  <a:gd name="T32" fmla="*/ 3 w 14"/>
                  <a:gd name="T33" fmla="*/ 13 h 22"/>
                  <a:gd name="T34" fmla="*/ 4 w 14"/>
                  <a:gd name="T35" fmla="*/ 9 h 22"/>
                  <a:gd name="T36" fmla="*/ 7 w 14"/>
                  <a:gd name="T37" fmla="*/ 7 h 22"/>
                  <a:gd name="T38" fmla="*/ 10 w 14"/>
                  <a:gd name="T39" fmla="*/ 8 h 22"/>
                  <a:gd name="T40" fmla="*/ 11 w 14"/>
                  <a:gd name="T41" fmla="*/ 12 h 22"/>
                  <a:gd name="T42" fmla="*/ 11 w 14"/>
                  <a:gd name="T43" fmla="*/ 15 h 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4"/>
                  <a:gd name="T67" fmla="*/ 0 h 22"/>
                  <a:gd name="T68" fmla="*/ 14 w 14"/>
                  <a:gd name="T69" fmla="*/ 22 h 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4" h="22">
                    <a:moveTo>
                      <a:pt x="11" y="8"/>
                    </a:moveTo>
                    <a:cubicBezTo>
                      <a:pt x="10" y="6"/>
                      <a:pt x="9" y="5"/>
                      <a:pt x="7" y="5"/>
                    </a:cubicBezTo>
                    <a:cubicBezTo>
                      <a:pt x="5" y="5"/>
                      <a:pt x="3" y="6"/>
                      <a:pt x="2" y="7"/>
                    </a:cubicBezTo>
                    <a:cubicBezTo>
                      <a:pt x="1" y="9"/>
                      <a:pt x="0" y="11"/>
                      <a:pt x="0" y="13"/>
                    </a:cubicBezTo>
                    <a:cubicBezTo>
                      <a:pt x="0" y="16"/>
                      <a:pt x="1" y="18"/>
                      <a:pt x="2" y="19"/>
                    </a:cubicBezTo>
                    <a:cubicBezTo>
                      <a:pt x="3" y="21"/>
                      <a:pt x="4" y="21"/>
                      <a:pt x="6" y="21"/>
                    </a:cubicBezTo>
                    <a:cubicBezTo>
                      <a:pt x="8" y="22"/>
                      <a:pt x="10" y="21"/>
                      <a:pt x="11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8"/>
                    </a:lnTo>
                    <a:close/>
                    <a:moveTo>
                      <a:pt x="11" y="15"/>
                    </a:moveTo>
                    <a:cubicBezTo>
                      <a:pt x="11" y="16"/>
                      <a:pt x="10" y="17"/>
                      <a:pt x="10" y="18"/>
                    </a:cubicBezTo>
                    <a:cubicBezTo>
                      <a:pt x="9" y="19"/>
                      <a:pt x="8" y="20"/>
                      <a:pt x="7" y="19"/>
                    </a:cubicBezTo>
                    <a:cubicBezTo>
                      <a:pt x="5" y="19"/>
                      <a:pt x="4" y="19"/>
                      <a:pt x="4" y="18"/>
                    </a:cubicBezTo>
                    <a:cubicBezTo>
                      <a:pt x="3" y="17"/>
                      <a:pt x="3" y="15"/>
                      <a:pt x="3" y="13"/>
                    </a:cubicBezTo>
                    <a:cubicBezTo>
                      <a:pt x="3" y="11"/>
                      <a:pt x="3" y="10"/>
                      <a:pt x="4" y="9"/>
                    </a:cubicBezTo>
                    <a:cubicBezTo>
                      <a:pt x="5" y="8"/>
                      <a:pt x="6" y="7"/>
                      <a:pt x="7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11" y="9"/>
                      <a:pt x="11" y="10"/>
                      <a:pt x="11" y="12"/>
                    </a:cubicBezTo>
                    <a:lnTo>
                      <a:pt x="1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9" name="Freeform 260"/>
              <p:cNvSpPr>
                <a:spLocks noChangeArrowheads="1"/>
              </p:cNvSpPr>
              <p:nvPr/>
            </p:nvSpPr>
            <p:spPr bwMode="auto">
              <a:xfrm>
                <a:off x="431800" y="1704975"/>
                <a:ext cx="49213" cy="79375"/>
              </a:xfrm>
              <a:custGeom>
                <a:avLst/>
                <a:gdLst>
                  <a:gd name="T0" fmla="*/ 11 w 13"/>
                  <a:gd name="T1" fmla="*/ 0 h 21"/>
                  <a:gd name="T2" fmla="*/ 6 w 13"/>
                  <a:gd name="T3" fmla="*/ 12 h 21"/>
                  <a:gd name="T4" fmla="*/ 3 w 13"/>
                  <a:gd name="T5" fmla="*/ 0 h 21"/>
                  <a:gd name="T6" fmla="*/ 0 w 13"/>
                  <a:gd name="T7" fmla="*/ 0 h 21"/>
                  <a:gd name="T8" fmla="*/ 5 w 13"/>
                  <a:gd name="T9" fmla="*/ 15 h 21"/>
                  <a:gd name="T10" fmla="*/ 3 w 13"/>
                  <a:gd name="T11" fmla="*/ 18 h 21"/>
                  <a:gd name="T12" fmla="*/ 2 w 13"/>
                  <a:gd name="T13" fmla="*/ 19 h 21"/>
                  <a:gd name="T14" fmla="*/ 0 w 13"/>
                  <a:gd name="T15" fmla="*/ 19 h 21"/>
                  <a:gd name="T16" fmla="*/ 0 w 13"/>
                  <a:gd name="T17" fmla="*/ 21 h 21"/>
                  <a:gd name="T18" fmla="*/ 2 w 13"/>
                  <a:gd name="T19" fmla="*/ 21 h 21"/>
                  <a:gd name="T20" fmla="*/ 6 w 13"/>
                  <a:gd name="T21" fmla="*/ 17 h 21"/>
                  <a:gd name="T22" fmla="*/ 13 w 13"/>
                  <a:gd name="T23" fmla="*/ 0 h 21"/>
                  <a:gd name="T24" fmla="*/ 11 w 13"/>
                  <a:gd name="T25" fmla="*/ 0 h 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"/>
                  <a:gd name="T40" fmla="*/ 0 h 21"/>
                  <a:gd name="T41" fmla="*/ 13 w 13"/>
                  <a:gd name="T42" fmla="*/ 21 h 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" h="21">
                    <a:moveTo>
                      <a:pt x="11" y="0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0" y="1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4" y="21"/>
                      <a:pt x="5" y="20"/>
                      <a:pt x="6" y="17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0" name="Freeform 261"/>
              <p:cNvSpPr>
                <a:spLocks noChangeArrowheads="1"/>
              </p:cNvSpPr>
              <p:nvPr/>
            </p:nvSpPr>
            <p:spPr bwMode="auto">
              <a:xfrm>
                <a:off x="217488" y="1412875"/>
                <a:ext cx="44450" cy="47625"/>
              </a:xfrm>
              <a:custGeom>
                <a:avLst/>
                <a:gdLst>
                  <a:gd name="T0" fmla="*/ 8 w 12"/>
                  <a:gd name="T1" fmla="*/ 13 h 13"/>
                  <a:gd name="T2" fmla="*/ 11 w 12"/>
                  <a:gd name="T3" fmla="*/ 11 h 13"/>
                  <a:gd name="T4" fmla="*/ 12 w 12"/>
                  <a:gd name="T5" fmla="*/ 8 h 13"/>
                  <a:gd name="T6" fmla="*/ 11 w 12"/>
                  <a:gd name="T7" fmla="*/ 0 h 13"/>
                  <a:gd name="T8" fmla="*/ 0 w 12"/>
                  <a:gd name="T9" fmla="*/ 13 h 13"/>
                  <a:gd name="T10" fmla="*/ 0 w 12"/>
                  <a:gd name="T11" fmla="*/ 13 h 13"/>
                  <a:gd name="T12" fmla="*/ 8 w 12"/>
                  <a:gd name="T13" fmla="*/ 13 h 1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3"/>
                  <a:gd name="T23" fmla="*/ 12 w 12"/>
                  <a:gd name="T24" fmla="*/ 13 h 1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3">
                    <a:moveTo>
                      <a:pt x="8" y="13"/>
                    </a:moveTo>
                    <a:cubicBezTo>
                      <a:pt x="9" y="12"/>
                      <a:pt x="10" y="12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8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1" name="Freeform 262"/>
              <p:cNvSpPr>
                <a:spLocks noChangeArrowheads="1"/>
              </p:cNvSpPr>
              <p:nvPr/>
            </p:nvSpPr>
            <p:spPr bwMode="auto">
              <a:xfrm>
                <a:off x="209550" y="1389063"/>
                <a:ext cx="233363" cy="266700"/>
              </a:xfrm>
              <a:custGeom>
                <a:avLst/>
                <a:gdLst>
                  <a:gd name="T0" fmla="*/ 57 w 62"/>
                  <a:gd name="T1" fmla="*/ 4 h 71"/>
                  <a:gd name="T2" fmla="*/ 55 w 62"/>
                  <a:gd name="T3" fmla="*/ 1 h 71"/>
                  <a:gd name="T4" fmla="*/ 52 w 62"/>
                  <a:gd name="T5" fmla="*/ 0 h 71"/>
                  <a:gd name="T6" fmla="*/ 21 w 62"/>
                  <a:gd name="T7" fmla="*/ 2 h 71"/>
                  <a:gd name="T8" fmla="*/ 17 w 62"/>
                  <a:gd name="T9" fmla="*/ 4 h 71"/>
                  <a:gd name="T10" fmla="*/ 16 w 62"/>
                  <a:gd name="T11" fmla="*/ 8 h 71"/>
                  <a:gd name="T12" fmla="*/ 17 w 62"/>
                  <a:gd name="T13" fmla="*/ 15 h 71"/>
                  <a:gd name="T14" fmla="*/ 15 w 62"/>
                  <a:gd name="T15" fmla="*/ 19 h 71"/>
                  <a:gd name="T16" fmla="*/ 12 w 62"/>
                  <a:gd name="T17" fmla="*/ 21 h 71"/>
                  <a:gd name="T18" fmla="*/ 5 w 62"/>
                  <a:gd name="T19" fmla="*/ 21 h 71"/>
                  <a:gd name="T20" fmla="*/ 1 w 62"/>
                  <a:gd name="T21" fmla="*/ 23 h 71"/>
                  <a:gd name="T22" fmla="*/ 0 w 62"/>
                  <a:gd name="T23" fmla="*/ 27 h 71"/>
                  <a:gd name="T24" fmla="*/ 3 w 62"/>
                  <a:gd name="T25" fmla="*/ 67 h 71"/>
                  <a:gd name="T26" fmla="*/ 5 w 62"/>
                  <a:gd name="T27" fmla="*/ 70 h 71"/>
                  <a:gd name="T28" fmla="*/ 9 w 62"/>
                  <a:gd name="T29" fmla="*/ 71 h 71"/>
                  <a:gd name="T30" fmla="*/ 58 w 62"/>
                  <a:gd name="T31" fmla="*/ 67 h 71"/>
                  <a:gd name="T32" fmla="*/ 61 w 62"/>
                  <a:gd name="T33" fmla="*/ 66 h 71"/>
                  <a:gd name="T34" fmla="*/ 62 w 62"/>
                  <a:gd name="T35" fmla="*/ 62 h 71"/>
                  <a:gd name="T36" fmla="*/ 57 w 62"/>
                  <a:gd name="T37" fmla="*/ 4 h 7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2"/>
                  <a:gd name="T58" fmla="*/ 0 h 71"/>
                  <a:gd name="T59" fmla="*/ 62 w 62"/>
                  <a:gd name="T60" fmla="*/ 71 h 7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2" h="71">
                    <a:moveTo>
                      <a:pt x="57" y="4"/>
                    </a:moveTo>
                    <a:cubicBezTo>
                      <a:pt x="57" y="3"/>
                      <a:pt x="56" y="2"/>
                      <a:pt x="55" y="1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9" y="2"/>
                      <a:pt x="18" y="3"/>
                      <a:pt x="17" y="4"/>
                    </a:cubicBezTo>
                    <a:cubicBezTo>
                      <a:pt x="16" y="5"/>
                      <a:pt x="16" y="7"/>
                      <a:pt x="16" y="8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6"/>
                      <a:pt x="16" y="18"/>
                      <a:pt x="15" y="19"/>
                    </a:cubicBezTo>
                    <a:cubicBezTo>
                      <a:pt x="14" y="20"/>
                      <a:pt x="13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4"/>
                      <a:pt x="0" y="26"/>
                      <a:pt x="0" y="2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4" y="68"/>
                      <a:pt x="4" y="69"/>
                      <a:pt x="5" y="70"/>
                    </a:cubicBezTo>
                    <a:cubicBezTo>
                      <a:pt x="6" y="71"/>
                      <a:pt x="7" y="71"/>
                      <a:pt x="9" y="71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9" y="67"/>
                      <a:pt x="60" y="67"/>
                      <a:pt x="61" y="66"/>
                    </a:cubicBezTo>
                    <a:cubicBezTo>
                      <a:pt x="62" y="65"/>
                      <a:pt x="62" y="63"/>
                      <a:pt x="62" y="62"/>
                    </a:cubicBezTo>
                    <a:lnTo>
                      <a:pt x="5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16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547"/>
            <p:cNvSpPr>
              <a:spLocks noChangeArrowheads="1"/>
            </p:cNvSpPr>
            <p:nvPr/>
          </p:nvSpPr>
          <p:spPr bwMode="auto">
            <a:xfrm>
              <a:off x="503065" y="2219884"/>
              <a:ext cx="696433" cy="775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16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548"/>
            <p:cNvSpPr>
              <a:spLocks noChangeArrowheads="1"/>
            </p:cNvSpPr>
            <p:nvPr/>
          </p:nvSpPr>
          <p:spPr bwMode="auto">
            <a:xfrm>
              <a:off x="525063" y="2344506"/>
              <a:ext cx="641024" cy="691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16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549"/>
            <p:cNvSpPr>
              <a:spLocks noChangeArrowheads="1"/>
            </p:cNvSpPr>
            <p:nvPr/>
          </p:nvSpPr>
          <p:spPr bwMode="auto">
            <a:xfrm>
              <a:off x="562031" y="2469802"/>
              <a:ext cx="573205" cy="678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16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4" name="文本框 26"/>
          <p:cNvSpPr>
            <a:spLocks noChangeArrowheads="1"/>
          </p:cNvSpPr>
          <p:nvPr/>
        </p:nvSpPr>
        <p:spPr bwMode="auto">
          <a:xfrm>
            <a:off x="613147" y="5173636"/>
            <a:ext cx="3653273" cy="480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109702" tIns="54850" rIns="109702" bIns="54850">
            <a:spAutoFit/>
          </a:bodyPr>
          <a:lstStyle/>
          <a:p>
            <a:pPr algn="ctr">
              <a:spcAft>
                <a:spcPts val="720"/>
              </a:spcAft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一二代系统切换工作启动</a:t>
            </a:r>
          </a:p>
        </p:txBody>
      </p:sp>
      <p:sp>
        <p:nvSpPr>
          <p:cNvPr id="265" name="文本框 27"/>
          <p:cNvSpPr>
            <a:spLocks noChangeArrowheads="1"/>
          </p:cNvSpPr>
          <p:nvPr/>
        </p:nvSpPr>
        <p:spPr bwMode="auto">
          <a:xfrm>
            <a:off x="7764900" y="1805475"/>
            <a:ext cx="4530878" cy="57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sz="1320" dirty="0" smtClean="0">
                <a:solidFill>
                  <a:srgbClr val="1F3762"/>
                </a:solidFill>
                <a:cs typeface="+mn-ea"/>
                <a:sym typeface="+mn-lt"/>
              </a:rPr>
              <a:t>根据金融机构申请，征</a:t>
            </a:r>
            <a:r>
              <a:rPr lang="zh-CN" altLang="en-US" sz="1320" dirty="0">
                <a:solidFill>
                  <a:srgbClr val="1F3762"/>
                </a:solidFill>
                <a:cs typeface="+mn-ea"/>
                <a:sym typeface="+mn-lt"/>
              </a:rPr>
              <a:t>信</a:t>
            </a:r>
            <a:r>
              <a:rPr lang="zh-CN" altLang="en-US" sz="1320" dirty="0" smtClean="0">
                <a:solidFill>
                  <a:srgbClr val="1F3762"/>
                </a:solidFill>
                <a:cs typeface="+mn-ea"/>
                <a:sym typeface="+mn-lt"/>
              </a:rPr>
              <a:t>中心组织</a:t>
            </a:r>
            <a:r>
              <a:rPr lang="zh-CN" altLang="en-US" sz="1320" dirty="0">
                <a:solidFill>
                  <a:srgbClr val="1F3762"/>
                </a:solidFill>
                <a:cs typeface="+mn-ea"/>
                <a:sym typeface="+mn-lt"/>
              </a:rPr>
              <a:t>上海资信</a:t>
            </a:r>
            <a:r>
              <a:rPr lang="zh-CN" altLang="en-US" sz="1320" dirty="0" smtClean="0">
                <a:solidFill>
                  <a:srgbClr val="1F3762"/>
                </a:solidFill>
                <a:cs typeface="+mn-ea"/>
                <a:sym typeface="+mn-lt"/>
              </a:rPr>
              <a:t>为申请机构开通</a:t>
            </a:r>
            <a:r>
              <a:rPr lang="zh-CN" altLang="en-US" sz="1320" dirty="0">
                <a:solidFill>
                  <a:srgbClr val="1F3762"/>
                </a:solidFill>
                <a:cs typeface="+mn-ea"/>
                <a:sym typeface="+mn-lt"/>
              </a:rPr>
              <a:t>测试环境下二代央行内部（企业）评级系统测试账号。</a:t>
            </a:r>
            <a:endParaRPr lang="en-US" altLang="zh-CN" sz="13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266" name="文本框 27"/>
          <p:cNvSpPr>
            <a:spLocks noChangeArrowheads="1"/>
          </p:cNvSpPr>
          <p:nvPr/>
        </p:nvSpPr>
        <p:spPr bwMode="auto">
          <a:xfrm>
            <a:off x="7079729" y="5236409"/>
            <a:ext cx="4464495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sz="1320" dirty="0" smtClean="0">
                <a:solidFill>
                  <a:srgbClr val="1F3762"/>
                </a:solidFill>
                <a:cs typeface="+mn-ea"/>
                <a:sym typeface="+mn-lt"/>
              </a:rPr>
              <a:t>联调测试通过，金融机构向征信中心提交验收申请，征信中心组织召开切换评估会。</a:t>
            </a:r>
            <a:endParaRPr lang="en-US" altLang="zh-CN" sz="13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268" name="椭圆 267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1"/>
          <p:cNvSpPr txBox="1"/>
          <p:nvPr/>
        </p:nvSpPr>
        <p:spPr>
          <a:xfrm>
            <a:off x="1031218" y="308324"/>
            <a:ext cx="25473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测试环境准备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Freeform 1461"/>
          <p:cNvSpPr>
            <a:spLocks noEditPoints="1" noChangeArrowheads="1"/>
          </p:cNvSpPr>
          <p:nvPr/>
        </p:nvSpPr>
        <p:spPr bwMode="auto">
          <a:xfrm rot="2258341">
            <a:off x="5251192" y="589673"/>
            <a:ext cx="2136720" cy="2290975"/>
          </a:xfrm>
          <a:custGeom>
            <a:avLst/>
            <a:gdLst>
              <a:gd name="T0" fmla="*/ 1119 w 1607"/>
              <a:gd name="T1" fmla="*/ 1722 h 1722"/>
              <a:gd name="T2" fmla="*/ 1117 w 1607"/>
              <a:gd name="T3" fmla="*/ 1721 h 1722"/>
              <a:gd name="T4" fmla="*/ 1192 w 1607"/>
              <a:gd name="T5" fmla="*/ 1394 h 1722"/>
              <a:gd name="T6" fmla="*/ 1003 w 1607"/>
              <a:gd name="T7" fmla="*/ 1158 h 1722"/>
              <a:gd name="T8" fmla="*/ 808 w 1607"/>
              <a:gd name="T9" fmla="*/ 1147 h 1722"/>
              <a:gd name="T10" fmla="*/ 351 w 1607"/>
              <a:gd name="T11" fmla="*/ 1224 h 1722"/>
              <a:gd name="T12" fmla="*/ 342 w 1607"/>
              <a:gd name="T13" fmla="*/ 1215 h 1722"/>
              <a:gd name="T14" fmla="*/ 225 w 1607"/>
              <a:gd name="T15" fmla="*/ 1067 h 1722"/>
              <a:gd name="T16" fmla="*/ 233 w 1607"/>
              <a:gd name="T17" fmla="*/ 994 h 1722"/>
              <a:gd name="T18" fmla="*/ 411 w 1607"/>
              <a:gd name="T19" fmla="*/ 852 h 1722"/>
              <a:gd name="T20" fmla="*/ 347 w 1607"/>
              <a:gd name="T21" fmla="*/ 776 h 1722"/>
              <a:gd name="T22" fmla="*/ 343 w 1607"/>
              <a:gd name="T23" fmla="*/ 772 h 1722"/>
              <a:gd name="T24" fmla="*/ 853 w 1607"/>
              <a:gd name="T25" fmla="*/ 366 h 1722"/>
              <a:gd name="T26" fmla="*/ 856 w 1607"/>
              <a:gd name="T27" fmla="*/ 370 h 1722"/>
              <a:gd name="T28" fmla="*/ 915 w 1607"/>
              <a:gd name="T29" fmla="*/ 449 h 1722"/>
              <a:gd name="T30" fmla="*/ 1094 w 1607"/>
              <a:gd name="T31" fmla="*/ 307 h 1722"/>
              <a:gd name="T32" fmla="*/ 1167 w 1607"/>
              <a:gd name="T33" fmla="*/ 315 h 1722"/>
              <a:gd name="T34" fmla="*/ 1285 w 1607"/>
              <a:gd name="T35" fmla="*/ 463 h 1722"/>
              <a:gd name="T36" fmla="*/ 1291 w 1607"/>
              <a:gd name="T37" fmla="*/ 473 h 1722"/>
              <a:gd name="T38" fmla="*/ 1116 w 1607"/>
              <a:gd name="T39" fmla="*/ 901 h 1722"/>
              <a:gd name="T40" fmla="*/ 1079 w 1607"/>
              <a:gd name="T41" fmla="*/ 1097 h 1722"/>
              <a:gd name="T42" fmla="*/ 1271 w 1607"/>
              <a:gd name="T43" fmla="*/ 1334 h 1722"/>
              <a:gd name="T44" fmla="*/ 1606 w 1607"/>
              <a:gd name="T45" fmla="*/ 1331 h 1722"/>
              <a:gd name="T46" fmla="*/ 1607 w 1607"/>
              <a:gd name="T47" fmla="*/ 1332 h 1722"/>
              <a:gd name="T48" fmla="*/ 1119 w 1607"/>
              <a:gd name="T49" fmla="*/ 1722 h 1722"/>
              <a:gd name="T50" fmla="*/ 484 w 1607"/>
              <a:gd name="T51" fmla="*/ 927 h 1722"/>
              <a:gd name="T52" fmla="*/ 339 w 1607"/>
              <a:gd name="T53" fmla="*/ 1043 h 1722"/>
              <a:gd name="T54" fmla="*/ 418 w 1607"/>
              <a:gd name="T55" fmla="*/ 1143 h 1722"/>
              <a:gd name="T56" fmla="*/ 698 w 1607"/>
              <a:gd name="T57" fmla="*/ 1093 h 1722"/>
              <a:gd name="T58" fmla="*/ 484 w 1607"/>
              <a:gd name="T59" fmla="*/ 927 h 1722"/>
              <a:gd name="T60" fmla="*/ 1087 w 1607"/>
              <a:gd name="T61" fmla="*/ 782 h 1722"/>
              <a:gd name="T62" fmla="*/ 1198 w 1607"/>
              <a:gd name="T63" fmla="*/ 521 h 1722"/>
              <a:gd name="T64" fmla="*/ 1118 w 1607"/>
              <a:gd name="T65" fmla="*/ 421 h 1722"/>
              <a:gd name="T66" fmla="*/ 973 w 1607"/>
              <a:gd name="T67" fmla="*/ 537 h 1722"/>
              <a:gd name="T68" fmla="*/ 1087 w 1607"/>
              <a:gd name="T69" fmla="*/ 782 h 1722"/>
              <a:gd name="T70" fmla="*/ 460 w 1607"/>
              <a:gd name="T71" fmla="*/ 438 h 1722"/>
              <a:gd name="T72" fmla="*/ 334 w 1607"/>
              <a:gd name="T73" fmla="*/ 279 h 1722"/>
              <a:gd name="T74" fmla="*/ 378 w 1607"/>
              <a:gd name="T75" fmla="*/ 244 h 1722"/>
              <a:gd name="T76" fmla="*/ 504 w 1607"/>
              <a:gd name="T77" fmla="*/ 402 h 1722"/>
              <a:gd name="T78" fmla="*/ 460 w 1607"/>
              <a:gd name="T79" fmla="*/ 438 h 1722"/>
              <a:gd name="T80" fmla="*/ 201 w 1607"/>
              <a:gd name="T81" fmla="*/ 834 h 1722"/>
              <a:gd name="T82" fmla="*/ 0 w 1607"/>
              <a:gd name="T83" fmla="*/ 811 h 1722"/>
              <a:gd name="T84" fmla="*/ 6 w 1607"/>
              <a:gd name="T85" fmla="*/ 755 h 1722"/>
              <a:gd name="T86" fmla="*/ 208 w 1607"/>
              <a:gd name="T87" fmla="*/ 778 h 1722"/>
              <a:gd name="T88" fmla="*/ 201 w 1607"/>
              <a:gd name="T89" fmla="*/ 834 h 1722"/>
              <a:gd name="T90" fmla="*/ 967 w 1607"/>
              <a:gd name="T91" fmla="*/ 208 h 1722"/>
              <a:gd name="T92" fmla="*/ 911 w 1607"/>
              <a:gd name="T93" fmla="*/ 201 h 1722"/>
              <a:gd name="T94" fmla="*/ 934 w 1607"/>
              <a:gd name="T95" fmla="*/ 0 h 1722"/>
              <a:gd name="T96" fmla="*/ 990 w 1607"/>
              <a:gd name="T97" fmla="*/ 6 h 1722"/>
              <a:gd name="T98" fmla="*/ 967 w 1607"/>
              <a:gd name="T99" fmla="*/ 208 h 1722"/>
              <a:gd name="T100" fmla="*/ 289 w 1607"/>
              <a:gd name="T101" fmla="*/ 607 h 1722"/>
              <a:gd name="T102" fmla="*/ 172 w 1607"/>
              <a:gd name="T103" fmla="*/ 544 h 1722"/>
              <a:gd name="T104" fmla="*/ 199 w 1607"/>
              <a:gd name="T105" fmla="*/ 495 h 1722"/>
              <a:gd name="T106" fmla="*/ 316 w 1607"/>
              <a:gd name="T107" fmla="*/ 557 h 1722"/>
              <a:gd name="T108" fmla="*/ 289 w 1607"/>
              <a:gd name="T109" fmla="*/ 607 h 1722"/>
              <a:gd name="T110" fmla="*/ 666 w 1607"/>
              <a:gd name="T111" fmla="*/ 277 h 1722"/>
              <a:gd name="T112" fmla="*/ 631 w 1607"/>
              <a:gd name="T113" fmla="*/ 150 h 1722"/>
              <a:gd name="T114" fmla="*/ 685 w 1607"/>
              <a:gd name="T115" fmla="*/ 135 h 1722"/>
              <a:gd name="T116" fmla="*/ 720 w 1607"/>
              <a:gd name="T117" fmla="*/ 263 h 1722"/>
              <a:gd name="T118" fmla="*/ 666 w 1607"/>
              <a:gd name="T119" fmla="*/ 277 h 172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607"/>
              <a:gd name="T181" fmla="*/ 0 h 1722"/>
              <a:gd name="T182" fmla="*/ 1607 w 1607"/>
              <a:gd name="T183" fmla="*/ 1722 h 172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607" h="1722">
                <a:moveTo>
                  <a:pt x="1119" y="1722"/>
                </a:moveTo>
                <a:cubicBezTo>
                  <a:pt x="1118" y="1722"/>
                  <a:pt x="1118" y="1721"/>
                  <a:pt x="1117" y="1721"/>
                </a:cubicBezTo>
                <a:cubicBezTo>
                  <a:pt x="1056" y="1643"/>
                  <a:pt x="1102" y="1497"/>
                  <a:pt x="1192" y="1394"/>
                </a:cubicBezTo>
                <a:cubicBezTo>
                  <a:pt x="1187" y="1390"/>
                  <a:pt x="1003" y="1158"/>
                  <a:pt x="1003" y="1158"/>
                </a:cubicBezTo>
                <a:cubicBezTo>
                  <a:pt x="954" y="1165"/>
                  <a:pt x="870" y="1171"/>
                  <a:pt x="808" y="1147"/>
                </a:cubicBezTo>
                <a:cubicBezTo>
                  <a:pt x="514" y="1344"/>
                  <a:pt x="358" y="1229"/>
                  <a:pt x="351" y="1224"/>
                </a:cubicBezTo>
                <a:cubicBezTo>
                  <a:pt x="348" y="1221"/>
                  <a:pt x="345" y="1218"/>
                  <a:pt x="342" y="1215"/>
                </a:cubicBezTo>
                <a:cubicBezTo>
                  <a:pt x="225" y="1067"/>
                  <a:pt x="225" y="1067"/>
                  <a:pt x="225" y="1067"/>
                </a:cubicBezTo>
                <a:cubicBezTo>
                  <a:pt x="207" y="1045"/>
                  <a:pt x="210" y="1012"/>
                  <a:pt x="233" y="994"/>
                </a:cubicBezTo>
                <a:cubicBezTo>
                  <a:pt x="411" y="852"/>
                  <a:pt x="411" y="852"/>
                  <a:pt x="411" y="852"/>
                </a:cubicBezTo>
                <a:cubicBezTo>
                  <a:pt x="389" y="828"/>
                  <a:pt x="368" y="802"/>
                  <a:pt x="347" y="776"/>
                </a:cubicBezTo>
                <a:cubicBezTo>
                  <a:pt x="346" y="775"/>
                  <a:pt x="344" y="773"/>
                  <a:pt x="343" y="772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4" y="367"/>
                  <a:pt x="855" y="368"/>
                  <a:pt x="856" y="370"/>
                </a:cubicBezTo>
                <a:cubicBezTo>
                  <a:pt x="877" y="396"/>
                  <a:pt x="897" y="422"/>
                  <a:pt x="915" y="449"/>
                </a:cubicBezTo>
                <a:cubicBezTo>
                  <a:pt x="1094" y="307"/>
                  <a:pt x="1094" y="307"/>
                  <a:pt x="1094" y="307"/>
                </a:cubicBezTo>
                <a:cubicBezTo>
                  <a:pt x="1116" y="289"/>
                  <a:pt x="1149" y="292"/>
                  <a:pt x="1167" y="315"/>
                </a:cubicBezTo>
                <a:cubicBezTo>
                  <a:pt x="1285" y="463"/>
                  <a:pt x="1285" y="463"/>
                  <a:pt x="1285" y="463"/>
                </a:cubicBezTo>
                <a:cubicBezTo>
                  <a:pt x="1287" y="466"/>
                  <a:pt x="1290" y="470"/>
                  <a:pt x="1291" y="473"/>
                </a:cubicBezTo>
                <a:cubicBezTo>
                  <a:pt x="1295" y="481"/>
                  <a:pt x="1373" y="659"/>
                  <a:pt x="1116" y="901"/>
                </a:cubicBezTo>
                <a:cubicBezTo>
                  <a:pt x="1125" y="967"/>
                  <a:pt x="1097" y="1052"/>
                  <a:pt x="1079" y="1097"/>
                </a:cubicBezTo>
                <a:cubicBezTo>
                  <a:pt x="1079" y="1097"/>
                  <a:pt x="1268" y="1328"/>
                  <a:pt x="1271" y="1334"/>
                </a:cubicBezTo>
                <a:cubicBezTo>
                  <a:pt x="1391" y="1269"/>
                  <a:pt x="1544" y="1253"/>
                  <a:pt x="1606" y="1331"/>
                </a:cubicBezTo>
                <a:cubicBezTo>
                  <a:pt x="1607" y="1331"/>
                  <a:pt x="1607" y="1331"/>
                  <a:pt x="1607" y="1332"/>
                </a:cubicBezTo>
                <a:cubicBezTo>
                  <a:pt x="1119" y="1722"/>
                  <a:pt x="1119" y="1722"/>
                  <a:pt x="1119" y="1722"/>
                </a:cubicBezTo>
                <a:close/>
                <a:moveTo>
                  <a:pt x="484" y="927"/>
                </a:moveTo>
                <a:cubicBezTo>
                  <a:pt x="339" y="1043"/>
                  <a:pt x="339" y="1043"/>
                  <a:pt x="339" y="1043"/>
                </a:cubicBezTo>
                <a:cubicBezTo>
                  <a:pt x="418" y="1143"/>
                  <a:pt x="418" y="1143"/>
                  <a:pt x="418" y="1143"/>
                </a:cubicBezTo>
                <a:cubicBezTo>
                  <a:pt x="438" y="1153"/>
                  <a:pt x="530" y="1189"/>
                  <a:pt x="698" y="1093"/>
                </a:cubicBezTo>
                <a:cubicBezTo>
                  <a:pt x="628" y="1052"/>
                  <a:pt x="555" y="995"/>
                  <a:pt x="484" y="927"/>
                </a:cubicBezTo>
                <a:close/>
                <a:moveTo>
                  <a:pt x="1087" y="782"/>
                </a:moveTo>
                <a:cubicBezTo>
                  <a:pt x="1218" y="639"/>
                  <a:pt x="1203" y="543"/>
                  <a:pt x="1198" y="521"/>
                </a:cubicBezTo>
                <a:cubicBezTo>
                  <a:pt x="1118" y="421"/>
                  <a:pt x="1118" y="421"/>
                  <a:pt x="1118" y="421"/>
                </a:cubicBezTo>
                <a:cubicBezTo>
                  <a:pt x="973" y="537"/>
                  <a:pt x="973" y="537"/>
                  <a:pt x="973" y="537"/>
                </a:cubicBezTo>
                <a:cubicBezTo>
                  <a:pt x="1024" y="621"/>
                  <a:pt x="1062" y="705"/>
                  <a:pt x="1087" y="782"/>
                </a:cubicBezTo>
                <a:close/>
                <a:moveTo>
                  <a:pt x="460" y="438"/>
                </a:moveTo>
                <a:cubicBezTo>
                  <a:pt x="334" y="279"/>
                  <a:pt x="334" y="279"/>
                  <a:pt x="334" y="279"/>
                </a:cubicBezTo>
                <a:cubicBezTo>
                  <a:pt x="378" y="244"/>
                  <a:pt x="378" y="244"/>
                  <a:pt x="378" y="244"/>
                </a:cubicBezTo>
                <a:cubicBezTo>
                  <a:pt x="504" y="402"/>
                  <a:pt x="504" y="402"/>
                  <a:pt x="504" y="402"/>
                </a:cubicBezTo>
                <a:cubicBezTo>
                  <a:pt x="460" y="438"/>
                  <a:pt x="460" y="438"/>
                  <a:pt x="460" y="438"/>
                </a:cubicBezTo>
                <a:close/>
                <a:moveTo>
                  <a:pt x="201" y="834"/>
                </a:moveTo>
                <a:cubicBezTo>
                  <a:pt x="0" y="811"/>
                  <a:pt x="0" y="811"/>
                  <a:pt x="0" y="811"/>
                </a:cubicBezTo>
                <a:cubicBezTo>
                  <a:pt x="6" y="755"/>
                  <a:pt x="6" y="755"/>
                  <a:pt x="6" y="755"/>
                </a:cubicBezTo>
                <a:cubicBezTo>
                  <a:pt x="208" y="778"/>
                  <a:pt x="208" y="778"/>
                  <a:pt x="208" y="778"/>
                </a:cubicBezTo>
                <a:cubicBezTo>
                  <a:pt x="201" y="834"/>
                  <a:pt x="201" y="834"/>
                  <a:pt x="201" y="834"/>
                </a:cubicBezTo>
                <a:close/>
                <a:moveTo>
                  <a:pt x="967" y="208"/>
                </a:moveTo>
                <a:cubicBezTo>
                  <a:pt x="911" y="201"/>
                  <a:pt x="911" y="201"/>
                  <a:pt x="911" y="201"/>
                </a:cubicBezTo>
                <a:cubicBezTo>
                  <a:pt x="934" y="0"/>
                  <a:pt x="934" y="0"/>
                  <a:pt x="934" y="0"/>
                </a:cubicBezTo>
                <a:cubicBezTo>
                  <a:pt x="990" y="6"/>
                  <a:pt x="990" y="6"/>
                  <a:pt x="990" y="6"/>
                </a:cubicBezTo>
                <a:cubicBezTo>
                  <a:pt x="967" y="208"/>
                  <a:pt x="967" y="208"/>
                  <a:pt x="967" y="208"/>
                </a:cubicBezTo>
                <a:close/>
                <a:moveTo>
                  <a:pt x="289" y="607"/>
                </a:moveTo>
                <a:cubicBezTo>
                  <a:pt x="172" y="544"/>
                  <a:pt x="172" y="544"/>
                  <a:pt x="172" y="544"/>
                </a:cubicBezTo>
                <a:cubicBezTo>
                  <a:pt x="199" y="495"/>
                  <a:pt x="199" y="495"/>
                  <a:pt x="199" y="495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289" y="607"/>
                  <a:pt x="289" y="607"/>
                  <a:pt x="289" y="607"/>
                </a:cubicBezTo>
                <a:close/>
                <a:moveTo>
                  <a:pt x="666" y="277"/>
                </a:moveTo>
                <a:cubicBezTo>
                  <a:pt x="631" y="150"/>
                  <a:pt x="631" y="150"/>
                  <a:pt x="631" y="150"/>
                </a:cubicBezTo>
                <a:cubicBezTo>
                  <a:pt x="685" y="135"/>
                  <a:pt x="685" y="135"/>
                  <a:pt x="685" y="135"/>
                </a:cubicBezTo>
                <a:cubicBezTo>
                  <a:pt x="720" y="263"/>
                  <a:pt x="720" y="263"/>
                  <a:pt x="720" y="263"/>
                </a:cubicBezTo>
                <a:cubicBezTo>
                  <a:pt x="666" y="277"/>
                  <a:pt x="666" y="277"/>
                  <a:pt x="666" y="2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09702" tIns="54850" rIns="109702" bIns="54850"/>
          <a:lstStyle/>
          <a:p>
            <a:endParaRPr lang="zh-CN" altLang="zh-CN" sz="216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71" name="文本框 27"/>
          <p:cNvSpPr>
            <a:spLocks noChangeArrowheads="1"/>
          </p:cNvSpPr>
          <p:nvPr/>
        </p:nvSpPr>
        <p:spPr bwMode="auto">
          <a:xfrm>
            <a:off x="7740391" y="881874"/>
            <a:ext cx="4530878" cy="82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zh-CN" sz="1320" dirty="0">
                <a:solidFill>
                  <a:srgbClr val="1F3762"/>
                </a:solidFill>
                <a:cs typeface="+mn-ea"/>
              </a:rPr>
              <a:t>金融机构完成接口程序开发和内部测试后，经分中心同意，可向征信中心申请在测试环境下开展二代央行内部（企业）评级系统联调测试。</a:t>
            </a:r>
            <a:endParaRPr lang="en-US" altLang="zh-CN" sz="13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272" name="文本框 27"/>
          <p:cNvSpPr>
            <a:spLocks noChangeArrowheads="1"/>
          </p:cNvSpPr>
          <p:nvPr/>
        </p:nvSpPr>
        <p:spPr bwMode="auto">
          <a:xfrm>
            <a:off x="7740391" y="2585936"/>
            <a:ext cx="4530878" cy="59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lvl="0"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sz="1320" dirty="0" smtClean="0">
                <a:solidFill>
                  <a:srgbClr val="1F3762"/>
                </a:solidFill>
                <a:cs typeface="+mn-ea"/>
              </a:rPr>
              <a:t>金融机构</a:t>
            </a:r>
            <a:r>
              <a:rPr lang="zh-CN" altLang="zh-CN" sz="1320" dirty="0" smtClean="0">
                <a:solidFill>
                  <a:srgbClr val="1F3762"/>
                </a:solidFill>
                <a:cs typeface="+mn-ea"/>
              </a:rPr>
              <a:t>开展</a:t>
            </a:r>
            <a:r>
              <a:rPr lang="zh-CN" altLang="zh-CN" sz="1320" dirty="0">
                <a:solidFill>
                  <a:srgbClr val="1F3762"/>
                </a:solidFill>
                <a:cs typeface="+mn-ea"/>
              </a:rPr>
              <a:t>联调测试，验证企业评级信息和信贷信息报文相关功能。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/>
      <p:bldP spid="266" grpId="0"/>
      <p:bldP spid="2" grpId="0" animBg="1"/>
      <p:bldP spid="271" grpId="0"/>
      <p:bldP spid="2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5"/>
          <p:cNvGrpSpPr/>
          <p:nvPr/>
        </p:nvGrpSpPr>
        <p:grpSpPr>
          <a:xfrm>
            <a:off x="1388815" y="3212791"/>
            <a:ext cx="3960440" cy="2635782"/>
            <a:chOff x="3048000" y="2862263"/>
            <a:chExt cx="1914526" cy="1198563"/>
          </a:xfrm>
        </p:grpSpPr>
        <p:sp>
          <p:nvSpPr>
            <p:cNvPr id="4" name="Freeform: Shape 113"/>
            <p:cNvSpPr/>
            <p:nvPr/>
          </p:nvSpPr>
          <p:spPr bwMode="auto">
            <a:xfrm>
              <a:off x="3351213" y="2862263"/>
              <a:ext cx="1308100" cy="593725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414" y="0"/>
                </a:cxn>
                <a:cxn ang="0">
                  <a:pos x="824" y="172"/>
                </a:cxn>
                <a:cxn ang="0">
                  <a:pos x="414" y="374"/>
                </a:cxn>
                <a:cxn ang="0">
                  <a:pos x="0" y="172"/>
                </a:cxn>
              </a:cxnLst>
              <a:rect l="0" t="0" r="r" b="b"/>
              <a:pathLst>
                <a:path w="824" h="374">
                  <a:moveTo>
                    <a:pt x="0" y="172"/>
                  </a:moveTo>
                  <a:lnTo>
                    <a:pt x="414" y="0"/>
                  </a:lnTo>
                  <a:lnTo>
                    <a:pt x="824" y="172"/>
                  </a:lnTo>
                  <a:lnTo>
                    <a:pt x="414" y="374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114"/>
            <p:cNvSpPr/>
            <p:nvPr/>
          </p:nvSpPr>
          <p:spPr bwMode="auto">
            <a:xfrm>
              <a:off x="4008438" y="3135313"/>
              <a:ext cx="954088" cy="925513"/>
            </a:xfrm>
            <a:custGeom>
              <a:avLst/>
              <a:gdLst/>
              <a:ahLst/>
              <a:cxnLst>
                <a:cxn ang="0">
                  <a:pos x="0" y="583"/>
                </a:cxn>
                <a:cxn ang="0">
                  <a:pos x="601" y="290"/>
                </a:cxn>
                <a:cxn ang="0">
                  <a:pos x="410" y="0"/>
                </a:cxn>
                <a:cxn ang="0">
                  <a:pos x="0" y="202"/>
                </a:cxn>
                <a:cxn ang="0">
                  <a:pos x="0" y="583"/>
                </a:cxn>
              </a:cxnLst>
              <a:rect l="0" t="0" r="r" b="b"/>
              <a:pathLst>
                <a:path w="601" h="583">
                  <a:moveTo>
                    <a:pt x="0" y="583"/>
                  </a:moveTo>
                  <a:lnTo>
                    <a:pt x="601" y="290"/>
                  </a:lnTo>
                  <a:lnTo>
                    <a:pt x="410" y="0"/>
                  </a:lnTo>
                  <a:lnTo>
                    <a:pt x="0" y="202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115"/>
            <p:cNvSpPr/>
            <p:nvPr/>
          </p:nvSpPr>
          <p:spPr bwMode="auto">
            <a:xfrm>
              <a:off x="3048000" y="3135313"/>
              <a:ext cx="960438" cy="925513"/>
            </a:xfrm>
            <a:custGeom>
              <a:avLst/>
              <a:gdLst/>
              <a:ahLst/>
              <a:cxnLst>
                <a:cxn ang="0">
                  <a:pos x="605" y="202"/>
                </a:cxn>
                <a:cxn ang="0">
                  <a:pos x="191" y="0"/>
                </a:cxn>
                <a:cxn ang="0">
                  <a:pos x="0" y="290"/>
                </a:cxn>
                <a:cxn ang="0">
                  <a:pos x="605" y="583"/>
                </a:cxn>
                <a:cxn ang="0">
                  <a:pos x="605" y="202"/>
                </a:cxn>
              </a:cxnLst>
              <a:rect l="0" t="0" r="r" b="b"/>
              <a:pathLst>
                <a:path w="605" h="583">
                  <a:moveTo>
                    <a:pt x="605" y="202"/>
                  </a:moveTo>
                  <a:lnTo>
                    <a:pt x="191" y="0"/>
                  </a:lnTo>
                  <a:lnTo>
                    <a:pt x="0" y="290"/>
                  </a:lnTo>
                  <a:lnTo>
                    <a:pt x="605" y="583"/>
                  </a:lnTo>
                  <a:lnTo>
                    <a:pt x="605" y="20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06"/>
          <p:cNvGrpSpPr/>
          <p:nvPr/>
        </p:nvGrpSpPr>
        <p:grpSpPr>
          <a:xfrm>
            <a:off x="2036887" y="2209652"/>
            <a:ext cx="2664860" cy="2117334"/>
            <a:chOff x="3373438" y="2163763"/>
            <a:chExt cx="1262063" cy="901700"/>
          </a:xfrm>
        </p:grpSpPr>
        <p:sp>
          <p:nvSpPr>
            <p:cNvPr id="8" name="Freeform: Shape 110"/>
            <p:cNvSpPr/>
            <p:nvPr/>
          </p:nvSpPr>
          <p:spPr bwMode="auto">
            <a:xfrm>
              <a:off x="3676650" y="2163763"/>
              <a:ext cx="657225" cy="29686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209" y="0"/>
                </a:cxn>
                <a:cxn ang="0">
                  <a:pos x="414" y="88"/>
                </a:cxn>
                <a:cxn ang="0">
                  <a:pos x="209" y="187"/>
                </a:cxn>
                <a:cxn ang="0">
                  <a:pos x="0" y="88"/>
                </a:cxn>
              </a:cxnLst>
              <a:rect l="0" t="0" r="r" b="b"/>
              <a:pathLst>
                <a:path w="414" h="187">
                  <a:moveTo>
                    <a:pt x="0" y="88"/>
                  </a:moveTo>
                  <a:lnTo>
                    <a:pt x="209" y="0"/>
                  </a:lnTo>
                  <a:lnTo>
                    <a:pt x="414" y="88"/>
                  </a:lnTo>
                  <a:lnTo>
                    <a:pt x="209" y="187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1"/>
            <p:cNvSpPr/>
            <p:nvPr/>
          </p:nvSpPr>
          <p:spPr bwMode="auto">
            <a:xfrm>
              <a:off x="4008438" y="2303463"/>
              <a:ext cx="627063" cy="76200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95" y="286"/>
                </a:cxn>
                <a:cxn ang="0">
                  <a:pos x="205" y="0"/>
                </a:cxn>
                <a:cxn ang="0">
                  <a:pos x="0" y="99"/>
                </a:cxn>
                <a:cxn ang="0">
                  <a:pos x="0" y="480"/>
                </a:cxn>
              </a:cxnLst>
              <a:rect l="0" t="0" r="r" b="b"/>
              <a:pathLst>
                <a:path w="395" h="480">
                  <a:moveTo>
                    <a:pt x="0" y="480"/>
                  </a:moveTo>
                  <a:lnTo>
                    <a:pt x="395" y="286"/>
                  </a:lnTo>
                  <a:lnTo>
                    <a:pt x="205" y="0"/>
                  </a:lnTo>
                  <a:lnTo>
                    <a:pt x="0" y="99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12"/>
            <p:cNvSpPr/>
            <p:nvPr/>
          </p:nvSpPr>
          <p:spPr bwMode="auto">
            <a:xfrm>
              <a:off x="3373438" y="2303463"/>
              <a:ext cx="635000" cy="762000"/>
            </a:xfrm>
            <a:custGeom>
              <a:avLst/>
              <a:gdLst/>
              <a:ahLst/>
              <a:cxnLst>
                <a:cxn ang="0">
                  <a:pos x="400" y="99"/>
                </a:cxn>
                <a:cxn ang="0">
                  <a:pos x="191" y="0"/>
                </a:cxn>
                <a:cxn ang="0">
                  <a:pos x="0" y="286"/>
                </a:cxn>
                <a:cxn ang="0">
                  <a:pos x="400" y="480"/>
                </a:cxn>
                <a:cxn ang="0">
                  <a:pos x="400" y="99"/>
                </a:cxn>
              </a:cxnLst>
              <a:rect l="0" t="0" r="r" b="b"/>
              <a:pathLst>
                <a:path w="400" h="480">
                  <a:moveTo>
                    <a:pt x="400" y="99"/>
                  </a:moveTo>
                  <a:lnTo>
                    <a:pt x="191" y="0"/>
                  </a:lnTo>
                  <a:lnTo>
                    <a:pt x="0" y="286"/>
                  </a:lnTo>
                  <a:lnTo>
                    <a:pt x="400" y="480"/>
                  </a:lnTo>
                  <a:lnTo>
                    <a:pt x="400" y="9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" name="Group 107"/>
          <p:cNvGrpSpPr/>
          <p:nvPr/>
        </p:nvGrpSpPr>
        <p:grpSpPr>
          <a:xfrm>
            <a:off x="2684959" y="1384077"/>
            <a:ext cx="1402511" cy="1340449"/>
            <a:chOff x="3698875" y="1574800"/>
            <a:chExt cx="611188" cy="606425"/>
          </a:xfrm>
        </p:grpSpPr>
        <p:sp>
          <p:nvSpPr>
            <p:cNvPr id="12" name="Freeform: Shape 108"/>
            <p:cNvSpPr/>
            <p:nvPr/>
          </p:nvSpPr>
          <p:spPr bwMode="auto">
            <a:xfrm>
              <a:off x="4008438" y="1574800"/>
              <a:ext cx="301625" cy="606425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190" y="28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82"/>
                </a:cxn>
              </a:cxnLst>
              <a:rect l="0" t="0" r="r" b="b"/>
              <a:pathLst>
                <a:path w="190" h="382">
                  <a:moveTo>
                    <a:pt x="0" y="382"/>
                  </a:moveTo>
                  <a:lnTo>
                    <a:pt x="190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09"/>
            <p:cNvSpPr/>
            <p:nvPr/>
          </p:nvSpPr>
          <p:spPr bwMode="auto">
            <a:xfrm>
              <a:off x="3698875" y="1574800"/>
              <a:ext cx="309563" cy="606425"/>
            </a:xfrm>
            <a:custGeom>
              <a:avLst/>
              <a:gdLst/>
              <a:ahLst/>
              <a:cxnLst>
                <a:cxn ang="0">
                  <a:pos x="195" y="0"/>
                </a:cxn>
                <a:cxn ang="0">
                  <a:pos x="195" y="0"/>
                </a:cxn>
                <a:cxn ang="0">
                  <a:pos x="0" y="286"/>
                </a:cxn>
                <a:cxn ang="0">
                  <a:pos x="195" y="382"/>
                </a:cxn>
                <a:cxn ang="0">
                  <a:pos x="195" y="0"/>
                </a:cxn>
              </a:cxnLst>
              <a:rect l="0" t="0" r="r" b="b"/>
              <a:pathLst>
                <a:path w="195" h="382">
                  <a:moveTo>
                    <a:pt x="195" y="0"/>
                  </a:moveTo>
                  <a:lnTo>
                    <a:pt x="195" y="0"/>
                  </a:lnTo>
                  <a:lnTo>
                    <a:pt x="0" y="286"/>
                  </a:lnTo>
                  <a:lnTo>
                    <a:pt x="195" y="382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5" name="Group 124"/>
          <p:cNvGrpSpPr/>
          <p:nvPr/>
        </p:nvGrpSpPr>
        <p:grpSpPr>
          <a:xfrm>
            <a:off x="5956831" y="1544093"/>
            <a:ext cx="629810" cy="629729"/>
            <a:chOff x="4036332" y="2175671"/>
            <a:chExt cx="740664" cy="740570"/>
          </a:xfrm>
        </p:grpSpPr>
        <p:sp>
          <p:nvSpPr>
            <p:cNvPr id="19" name="Oval 126"/>
            <p:cNvSpPr/>
            <p:nvPr/>
          </p:nvSpPr>
          <p:spPr>
            <a:xfrm flipV="1">
              <a:off x="4036332" y="2175671"/>
              <a:ext cx="740664" cy="7405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27"/>
            <p:cNvSpPr/>
            <p:nvPr/>
          </p:nvSpPr>
          <p:spPr bwMode="auto">
            <a:xfrm>
              <a:off x="4209814" y="2351959"/>
              <a:ext cx="393700" cy="387995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120"/>
          <p:cNvGrpSpPr/>
          <p:nvPr/>
        </p:nvGrpSpPr>
        <p:grpSpPr>
          <a:xfrm>
            <a:off x="6677331" y="2605491"/>
            <a:ext cx="629810" cy="629729"/>
            <a:chOff x="2350182" y="2175671"/>
            <a:chExt cx="740664" cy="740570"/>
          </a:xfrm>
        </p:grpSpPr>
        <p:sp>
          <p:nvSpPr>
            <p:cNvPr id="26" name="Oval 122"/>
            <p:cNvSpPr/>
            <p:nvPr/>
          </p:nvSpPr>
          <p:spPr>
            <a:xfrm flipV="1">
              <a:off x="2350182" y="2175671"/>
              <a:ext cx="740664" cy="740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123"/>
            <p:cNvSpPr/>
            <p:nvPr/>
          </p:nvSpPr>
          <p:spPr bwMode="auto">
            <a:xfrm>
              <a:off x="2518499" y="2358005"/>
              <a:ext cx="404030" cy="375902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Group 116"/>
          <p:cNvGrpSpPr/>
          <p:nvPr/>
        </p:nvGrpSpPr>
        <p:grpSpPr>
          <a:xfrm>
            <a:off x="7450266" y="3663021"/>
            <a:ext cx="629810" cy="629729"/>
            <a:chOff x="664032" y="2175671"/>
            <a:chExt cx="740664" cy="740570"/>
          </a:xfrm>
        </p:grpSpPr>
        <p:sp>
          <p:nvSpPr>
            <p:cNvPr id="33" name="Oval 118"/>
            <p:cNvSpPr/>
            <p:nvPr/>
          </p:nvSpPr>
          <p:spPr>
            <a:xfrm flipV="1">
              <a:off x="664032" y="2175671"/>
              <a:ext cx="740664" cy="74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19"/>
            <p:cNvSpPr/>
            <p:nvPr/>
          </p:nvSpPr>
          <p:spPr bwMode="auto">
            <a:xfrm>
              <a:off x="795332" y="2353188"/>
              <a:ext cx="478065" cy="38553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" name="椭圆 34"/>
          <p:cNvSpPr/>
          <p:nvPr/>
        </p:nvSpPr>
        <p:spPr>
          <a:xfrm>
            <a:off x="332702" y="337742"/>
            <a:ext cx="414559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609844" y="308324"/>
            <a:ext cx="120945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"/>
          <p:cNvSpPr txBox="1"/>
          <p:nvPr/>
        </p:nvSpPr>
        <p:spPr>
          <a:xfrm>
            <a:off x="1031217" y="308324"/>
            <a:ext cx="69823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生产环境切换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27"/>
          <p:cNvSpPr>
            <a:spLocks noChangeArrowheads="1"/>
          </p:cNvSpPr>
          <p:nvPr/>
        </p:nvSpPr>
        <p:spPr bwMode="auto">
          <a:xfrm>
            <a:off x="6677331" y="1697086"/>
            <a:ext cx="453087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sz="1320" dirty="0" smtClean="0">
                <a:solidFill>
                  <a:srgbClr val="1F3762"/>
                </a:solidFill>
                <a:cs typeface="+mn-ea"/>
              </a:rPr>
              <a:t>评估通过后确定切换时间并提交切换申请，启动正式切换。</a:t>
            </a:r>
            <a:endParaRPr lang="en-US" altLang="zh-CN" sz="13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39" name="文本框 27"/>
          <p:cNvSpPr>
            <a:spLocks noChangeArrowheads="1"/>
          </p:cNvSpPr>
          <p:nvPr/>
        </p:nvSpPr>
        <p:spPr bwMode="auto">
          <a:xfrm>
            <a:off x="7450266" y="2745113"/>
            <a:ext cx="4530878" cy="5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sz="1320" dirty="0">
                <a:solidFill>
                  <a:srgbClr val="1F3762"/>
                </a:solidFill>
                <a:cs typeface="+mn-ea"/>
              </a:rPr>
              <a:t>确认一代央行内部（企业）评级系统数据状态，一代存量数据迁移完成。</a:t>
            </a:r>
            <a:endParaRPr lang="en-US" altLang="zh-CN" sz="1320" dirty="0">
              <a:solidFill>
                <a:srgbClr val="1F3762"/>
              </a:solidFill>
              <a:cs typeface="+mn-ea"/>
              <a:sym typeface="+mn-lt"/>
            </a:endParaRPr>
          </a:p>
        </p:txBody>
      </p:sp>
      <p:sp>
        <p:nvSpPr>
          <p:cNvPr id="40" name="文本框 27"/>
          <p:cNvSpPr>
            <a:spLocks noChangeArrowheads="1"/>
          </p:cNvSpPr>
          <p:nvPr/>
        </p:nvSpPr>
        <p:spPr bwMode="auto">
          <a:xfrm>
            <a:off x="8208799" y="3778710"/>
            <a:ext cx="4530878" cy="84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02" tIns="54850" rIns="109702" bIns="54850">
            <a:spAutoFit/>
          </a:bodyPr>
          <a:lstStyle/>
          <a:p>
            <a:pPr algn="just">
              <a:lnSpc>
                <a:spcPct val="120000"/>
              </a:lnSpc>
              <a:spcAft>
                <a:spcPts val="720"/>
              </a:spcAft>
            </a:pPr>
            <a:r>
              <a:rPr lang="zh-CN" altLang="en-US" sz="1320" dirty="0" smtClean="0">
                <a:solidFill>
                  <a:srgbClr val="1F3762"/>
                </a:solidFill>
                <a:cs typeface="+mn-ea"/>
              </a:rPr>
              <a:t>金融机构申请</a:t>
            </a:r>
            <a:r>
              <a:rPr lang="zh-CN" altLang="en-US" sz="1320" dirty="0">
                <a:solidFill>
                  <a:srgbClr val="1F3762"/>
                </a:solidFill>
                <a:cs typeface="+mn-ea"/>
              </a:rPr>
              <a:t>二代央行内部（企业）评级系统生产环境账号及数字证书，报送增量数据包括企业评级信息、合格企业信贷信息。</a:t>
            </a:r>
            <a:endParaRPr lang="en-US" altLang="zh-CN" sz="1320" dirty="0">
              <a:solidFill>
                <a:srgbClr val="1F376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4464f05-f625-4321-b895-1bf70c7eb556"/>
          <p:cNvGrpSpPr>
            <a:grpSpLocks noChangeAspect="1"/>
          </p:cNvGrpSpPr>
          <p:nvPr/>
        </p:nvGrpSpPr>
        <p:grpSpPr>
          <a:xfrm>
            <a:off x="571573" y="1680874"/>
            <a:ext cx="11420085" cy="4780226"/>
            <a:chOff x="694894" y="2115625"/>
            <a:chExt cx="10729913" cy="3966846"/>
          </a:xfrm>
        </p:grpSpPr>
        <p:grpSp>
          <p:nvGrpSpPr>
            <p:cNvPr id="4" name="组合 3"/>
            <p:cNvGrpSpPr/>
            <p:nvPr/>
          </p:nvGrpSpPr>
          <p:grpSpPr>
            <a:xfrm>
              <a:off x="694894" y="2115625"/>
              <a:ext cx="10729913" cy="3966846"/>
              <a:chOff x="730250" y="2421254"/>
              <a:chExt cx="10729913" cy="3966846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996986" y="2428875"/>
                <a:ext cx="6198028" cy="3022800"/>
                <a:chOff x="2525905" y="2179178"/>
                <a:chExt cx="3073408" cy="1498912"/>
              </a:xfrm>
            </p:grpSpPr>
            <p:sp>
              <p:nvSpPr>
                <p:cNvPr id="29" name="任意多边形: 形状 28"/>
                <p:cNvSpPr/>
                <p:nvPr/>
              </p:nvSpPr>
              <p:spPr>
                <a:xfrm>
                  <a:off x="2650085" y="2303359"/>
                  <a:ext cx="2825048" cy="1374731"/>
                </a:xfrm>
                <a:custGeom>
                  <a:avLst/>
                  <a:gdLst>
                    <a:gd name="connsiteX0" fmla="*/ 1412524 w 2825048"/>
                    <a:gd name="connsiteY0" fmla="*/ 0 h 1412523"/>
                    <a:gd name="connsiteX1" fmla="*/ 2817755 w 2825048"/>
                    <a:gd name="connsiteY1" fmla="*/ 1268102 h 1412523"/>
                    <a:gd name="connsiteX2" fmla="*/ 2825048 w 2825048"/>
                    <a:gd name="connsiteY2" fmla="*/ 1412523 h 1412523"/>
                    <a:gd name="connsiteX3" fmla="*/ 0 w 2825048"/>
                    <a:gd name="connsiteY3" fmla="*/ 1412523 h 1412523"/>
                    <a:gd name="connsiteX4" fmla="*/ 7293 w 2825048"/>
                    <a:gd name="connsiteY4" fmla="*/ 1268102 h 1412523"/>
                    <a:gd name="connsiteX5" fmla="*/ 1412524 w 2825048"/>
                    <a:gd name="connsiteY5" fmla="*/ 0 h 141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25048" h="1412523">
                      <a:moveTo>
                        <a:pt x="1412524" y="0"/>
                      </a:moveTo>
                      <a:cubicBezTo>
                        <a:pt x="2143882" y="0"/>
                        <a:pt x="2745420" y="555828"/>
                        <a:pt x="2817755" y="1268102"/>
                      </a:cubicBezTo>
                      <a:lnTo>
                        <a:pt x="2825048" y="1412523"/>
                      </a:lnTo>
                      <a:lnTo>
                        <a:pt x="0" y="1412523"/>
                      </a:lnTo>
                      <a:lnTo>
                        <a:pt x="7293" y="1268102"/>
                      </a:lnTo>
                      <a:cubicBezTo>
                        <a:pt x="79628" y="555828"/>
                        <a:pt x="681166" y="0"/>
                        <a:pt x="1412524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2525905" y="2179178"/>
                  <a:ext cx="3073408" cy="1498911"/>
                </a:xfrm>
                <a:custGeom>
                  <a:avLst/>
                  <a:gdLst>
                    <a:gd name="connsiteX0" fmla="*/ 1536704 w 3073408"/>
                    <a:gd name="connsiteY0" fmla="*/ 0 h 2949228"/>
                    <a:gd name="connsiteX1" fmla="*/ 3065474 w 3073408"/>
                    <a:gd name="connsiteY1" fmla="*/ 1379585 h 2949228"/>
                    <a:gd name="connsiteX2" fmla="*/ 3073408 w 3073408"/>
                    <a:gd name="connsiteY2" fmla="*/ 1536703 h 2949228"/>
                    <a:gd name="connsiteX3" fmla="*/ 2949228 w 3073408"/>
                    <a:gd name="connsiteY3" fmla="*/ 1536703 h 2949228"/>
                    <a:gd name="connsiteX4" fmla="*/ 2949228 w 3073408"/>
                    <a:gd name="connsiteY4" fmla="*/ 1536704 h 2949228"/>
                    <a:gd name="connsiteX5" fmla="*/ 1536704 w 3073408"/>
                    <a:gd name="connsiteY5" fmla="*/ 2949228 h 2949228"/>
                    <a:gd name="connsiteX6" fmla="*/ 124180 w 3073408"/>
                    <a:gd name="connsiteY6" fmla="*/ 1536704 h 2949228"/>
                    <a:gd name="connsiteX7" fmla="*/ 124180 w 3073408"/>
                    <a:gd name="connsiteY7" fmla="*/ 1536703 h 2949228"/>
                    <a:gd name="connsiteX8" fmla="*/ 0 w 3073408"/>
                    <a:gd name="connsiteY8" fmla="*/ 1536703 h 2949228"/>
                    <a:gd name="connsiteX9" fmla="*/ 7934 w 3073408"/>
                    <a:gd name="connsiteY9" fmla="*/ 1379585 h 2949228"/>
                    <a:gd name="connsiteX10" fmla="*/ 1536704 w 3073408"/>
                    <a:gd name="connsiteY10" fmla="*/ 0 h 2949228"/>
                    <a:gd name="connsiteX0-1" fmla="*/ 1536704 w 3073408"/>
                    <a:gd name="connsiteY0-2" fmla="*/ 0 h 1536704"/>
                    <a:gd name="connsiteX1-3" fmla="*/ 3065474 w 3073408"/>
                    <a:gd name="connsiteY1-4" fmla="*/ 1379585 h 1536704"/>
                    <a:gd name="connsiteX2-5" fmla="*/ 3073408 w 3073408"/>
                    <a:gd name="connsiteY2-6" fmla="*/ 1536703 h 1536704"/>
                    <a:gd name="connsiteX3-7" fmla="*/ 2949228 w 3073408"/>
                    <a:gd name="connsiteY3-8" fmla="*/ 1536703 h 1536704"/>
                    <a:gd name="connsiteX4-9" fmla="*/ 2949228 w 3073408"/>
                    <a:gd name="connsiteY4-10" fmla="*/ 1536704 h 1536704"/>
                    <a:gd name="connsiteX5-11" fmla="*/ 124180 w 3073408"/>
                    <a:gd name="connsiteY5-12" fmla="*/ 1536704 h 1536704"/>
                    <a:gd name="connsiteX6-13" fmla="*/ 124180 w 3073408"/>
                    <a:gd name="connsiteY6-14" fmla="*/ 1536703 h 1536704"/>
                    <a:gd name="connsiteX7-15" fmla="*/ 0 w 3073408"/>
                    <a:gd name="connsiteY7-16" fmla="*/ 1536703 h 1536704"/>
                    <a:gd name="connsiteX8-17" fmla="*/ 7934 w 3073408"/>
                    <a:gd name="connsiteY8-18" fmla="*/ 1379585 h 1536704"/>
                    <a:gd name="connsiteX9-19" fmla="*/ 1536704 w 3073408"/>
                    <a:gd name="connsiteY9-20" fmla="*/ 0 h 153670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3073408" h="1536704">
                      <a:moveTo>
                        <a:pt x="1536704" y="0"/>
                      </a:moveTo>
                      <a:cubicBezTo>
                        <a:pt x="2332359" y="0"/>
                        <a:pt x="2986780" y="604693"/>
                        <a:pt x="3065474" y="1379585"/>
                      </a:cubicBezTo>
                      <a:lnTo>
                        <a:pt x="3073408" y="1536703"/>
                      </a:lnTo>
                      <a:lnTo>
                        <a:pt x="2949228" y="1536703"/>
                      </a:lnTo>
                      <a:lnTo>
                        <a:pt x="2949228" y="1536704"/>
                      </a:lnTo>
                      <a:lnTo>
                        <a:pt x="124180" y="1536704"/>
                      </a:lnTo>
                      <a:lnTo>
                        <a:pt x="124180" y="1536703"/>
                      </a:lnTo>
                      <a:lnTo>
                        <a:pt x="0" y="1536703"/>
                      </a:lnTo>
                      <a:lnTo>
                        <a:pt x="7934" y="1379585"/>
                      </a:lnTo>
                      <a:cubicBezTo>
                        <a:pt x="86629" y="604693"/>
                        <a:pt x="741050" y="0"/>
                        <a:pt x="153670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1">
                      <a:lumMod val="85000"/>
                      <a:alpha val="48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4108361" y="2970282"/>
                <a:ext cx="3975278" cy="341781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858182" y="3946565"/>
                <a:ext cx="3073408" cy="1505110"/>
                <a:chOff x="2525905" y="2179178"/>
                <a:chExt cx="3073408" cy="1536704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2650085" y="2303359"/>
                  <a:ext cx="2825048" cy="1412523"/>
                </a:xfrm>
                <a:custGeom>
                  <a:avLst/>
                  <a:gdLst>
                    <a:gd name="connsiteX0" fmla="*/ 1412524 w 2825048"/>
                    <a:gd name="connsiteY0" fmla="*/ 0 h 1412523"/>
                    <a:gd name="connsiteX1" fmla="*/ 2817755 w 2825048"/>
                    <a:gd name="connsiteY1" fmla="*/ 1268102 h 1412523"/>
                    <a:gd name="connsiteX2" fmla="*/ 2825048 w 2825048"/>
                    <a:gd name="connsiteY2" fmla="*/ 1412523 h 1412523"/>
                    <a:gd name="connsiteX3" fmla="*/ 0 w 2825048"/>
                    <a:gd name="connsiteY3" fmla="*/ 1412523 h 1412523"/>
                    <a:gd name="connsiteX4" fmla="*/ 7293 w 2825048"/>
                    <a:gd name="connsiteY4" fmla="*/ 1268102 h 1412523"/>
                    <a:gd name="connsiteX5" fmla="*/ 1412524 w 2825048"/>
                    <a:gd name="connsiteY5" fmla="*/ 0 h 141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25048" h="1412523">
                      <a:moveTo>
                        <a:pt x="1412524" y="0"/>
                      </a:moveTo>
                      <a:cubicBezTo>
                        <a:pt x="2143882" y="0"/>
                        <a:pt x="2745420" y="555828"/>
                        <a:pt x="2817755" y="1268102"/>
                      </a:cubicBezTo>
                      <a:lnTo>
                        <a:pt x="2825048" y="1412523"/>
                      </a:lnTo>
                      <a:lnTo>
                        <a:pt x="0" y="1412523"/>
                      </a:lnTo>
                      <a:lnTo>
                        <a:pt x="7293" y="1268102"/>
                      </a:lnTo>
                      <a:cubicBezTo>
                        <a:pt x="79628" y="555828"/>
                        <a:pt x="681166" y="0"/>
                        <a:pt x="14125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2525905" y="2179178"/>
                  <a:ext cx="3073408" cy="1536704"/>
                </a:xfrm>
                <a:custGeom>
                  <a:avLst/>
                  <a:gdLst>
                    <a:gd name="connsiteX0" fmla="*/ 1536704 w 3073408"/>
                    <a:gd name="connsiteY0" fmla="*/ 0 h 2949228"/>
                    <a:gd name="connsiteX1" fmla="*/ 3065474 w 3073408"/>
                    <a:gd name="connsiteY1" fmla="*/ 1379585 h 2949228"/>
                    <a:gd name="connsiteX2" fmla="*/ 3073408 w 3073408"/>
                    <a:gd name="connsiteY2" fmla="*/ 1536703 h 2949228"/>
                    <a:gd name="connsiteX3" fmla="*/ 2949228 w 3073408"/>
                    <a:gd name="connsiteY3" fmla="*/ 1536703 h 2949228"/>
                    <a:gd name="connsiteX4" fmla="*/ 2949228 w 3073408"/>
                    <a:gd name="connsiteY4" fmla="*/ 1536704 h 2949228"/>
                    <a:gd name="connsiteX5" fmla="*/ 1536704 w 3073408"/>
                    <a:gd name="connsiteY5" fmla="*/ 2949228 h 2949228"/>
                    <a:gd name="connsiteX6" fmla="*/ 124180 w 3073408"/>
                    <a:gd name="connsiteY6" fmla="*/ 1536704 h 2949228"/>
                    <a:gd name="connsiteX7" fmla="*/ 124180 w 3073408"/>
                    <a:gd name="connsiteY7" fmla="*/ 1536703 h 2949228"/>
                    <a:gd name="connsiteX8" fmla="*/ 0 w 3073408"/>
                    <a:gd name="connsiteY8" fmla="*/ 1536703 h 2949228"/>
                    <a:gd name="connsiteX9" fmla="*/ 7934 w 3073408"/>
                    <a:gd name="connsiteY9" fmla="*/ 1379585 h 2949228"/>
                    <a:gd name="connsiteX10" fmla="*/ 1536704 w 3073408"/>
                    <a:gd name="connsiteY10" fmla="*/ 0 h 2949228"/>
                    <a:gd name="connsiteX0-1" fmla="*/ 1536704 w 3073408"/>
                    <a:gd name="connsiteY0-2" fmla="*/ 0 h 1536704"/>
                    <a:gd name="connsiteX1-3" fmla="*/ 3065474 w 3073408"/>
                    <a:gd name="connsiteY1-4" fmla="*/ 1379585 h 1536704"/>
                    <a:gd name="connsiteX2-5" fmla="*/ 3073408 w 3073408"/>
                    <a:gd name="connsiteY2-6" fmla="*/ 1536703 h 1536704"/>
                    <a:gd name="connsiteX3-7" fmla="*/ 2949228 w 3073408"/>
                    <a:gd name="connsiteY3-8" fmla="*/ 1536703 h 1536704"/>
                    <a:gd name="connsiteX4-9" fmla="*/ 2949228 w 3073408"/>
                    <a:gd name="connsiteY4-10" fmla="*/ 1536704 h 1536704"/>
                    <a:gd name="connsiteX5-11" fmla="*/ 124180 w 3073408"/>
                    <a:gd name="connsiteY5-12" fmla="*/ 1536704 h 1536704"/>
                    <a:gd name="connsiteX6-13" fmla="*/ 124180 w 3073408"/>
                    <a:gd name="connsiteY6-14" fmla="*/ 1536703 h 1536704"/>
                    <a:gd name="connsiteX7-15" fmla="*/ 0 w 3073408"/>
                    <a:gd name="connsiteY7-16" fmla="*/ 1536703 h 1536704"/>
                    <a:gd name="connsiteX8-17" fmla="*/ 7934 w 3073408"/>
                    <a:gd name="connsiteY8-18" fmla="*/ 1379585 h 1536704"/>
                    <a:gd name="connsiteX9-19" fmla="*/ 1536704 w 3073408"/>
                    <a:gd name="connsiteY9-20" fmla="*/ 0 h 153670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3073408" h="1536704">
                      <a:moveTo>
                        <a:pt x="1536704" y="0"/>
                      </a:moveTo>
                      <a:cubicBezTo>
                        <a:pt x="2332359" y="0"/>
                        <a:pt x="2986780" y="604693"/>
                        <a:pt x="3065474" y="1379585"/>
                      </a:cubicBezTo>
                      <a:lnTo>
                        <a:pt x="3073408" y="1536703"/>
                      </a:lnTo>
                      <a:lnTo>
                        <a:pt x="2949228" y="1536703"/>
                      </a:lnTo>
                      <a:lnTo>
                        <a:pt x="2949228" y="1536704"/>
                      </a:lnTo>
                      <a:lnTo>
                        <a:pt x="124180" y="1536704"/>
                      </a:lnTo>
                      <a:lnTo>
                        <a:pt x="124180" y="1536703"/>
                      </a:lnTo>
                      <a:lnTo>
                        <a:pt x="0" y="1536703"/>
                      </a:lnTo>
                      <a:lnTo>
                        <a:pt x="7934" y="1379585"/>
                      </a:lnTo>
                      <a:cubicBezTo>
                        <a:pt x="86629" y="604693"/>
                        <a:pt x="741050" y="0"/>
                        <a:pt x="153670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592037" y="3946565"/>
                <a:ext cx="3073408" cy="1505110"/>
                <a:chOff x="2525905" y="2179178"/>
                <a:chExt cx="3073408" cy="1536704"/>
              </a:xfrm>
            </p:grpSpPr>
            <p:sp>
              <p:nvSpPr>
                <p:cNvPr id="25" name="任意多边形: 形状 24"/>
                <p:cNvSpPr/>
                <p:nvPr/>
              </p:nvSpPr>
              <p:spPr>
                <a:xfrm>
                  <a:off x="2650085" y="2303359"/>
                  <a:ext cx="2825048" cy="1412523"/>
                </a:xfrm>
                <a:custGeom>
                  <a:avLst/>
                  <a:gdLst>
                    <a:gd name="connsiteX0" fmla="*/ 1412524 w 2825048"/>
                    <a:gd name="connsiteY0" fmla="*/ 0 h 1412523"/>
                    <a:gd name="connsiteX1" fmla="*/ 2817755 w 2825048"/>
                    <a:gd name="connsiteY1" fmla="*/ 1268102 h 1412523"/>
                    <a:gd name="connsiteX2" fmla="*/ 2825048 w 2825048"/>
                    <a:gd name="connsiteY2" fmla="*/ 1412523 h 1412523"/>
                    <a:gd name="connsiteX3" fmla="*/ 0 w 2825048"/>
                    <a:gd name="connsiteY3" fmla="*/ 1412523 h 1412523"/>
                    <a:gd name="connsiteX4" fmla="*/ 7293 w 2825048"/>
                    <a:gd name="connsiteY4" fmla="*/ 1268102 h 1412523"/>
                    <a:gd name="connsiteX5" fmla="*/ 1412524 w 2825048"/>
                    <a:gd name="connsiteY5" fmla="*/ 0 h 141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25048" h="1412523">
                      <a:moveTo>
                        <a:pt x="1412524" y="0"/>
                      </a:moveTo>
                      <a:cubicBezTo>
                        <a:pt x="2143882" y="0"/>
                        <a:pt x="2745420" y="555828"/>
                        <a:pt x="2817755" y="1268102"/>
                      </a:cubicBezTo>
                      <a:lnTo>
                        <a:pt x="2825048" y="1412523"/>
                      </a:lnTo>
                      <a:lnTo>
                        <a:pt x="0" y="1412523"/>
                      </a:lnTo>
                      <a:lnTo>
                        <a:pt x="7293" y="1268102"/>
                      </a:lnTo>
                      <a:cubicBezTo>
                        <a:pt x="79628" y="555828"/>
                        <a:pt x="681166" y="0"/>
                        <a:pt x="141252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任意多边形: 形状 25"/>
                <p:cNvSpPr/>
                <p:nvPr/>
              </p:nvSpPr>
              <p:spPr>
                <a:xfrm>
                  <a:off x="2525905" y="2179178"/>
                  <a:ext cx="3073408" cy="1536704"/>
                </a:xfrm>
                <a:custGeom>
                  <a:avLst/>
                  <a:gdLst>
                    <a:gd name="connsiteX0" fmla="*/ 1536704 w 3073408"/>
                    <a:gd name="connsiteY0" fmla="*/ 0 h 2949228"/>
                    <a:gd name="connsiteX1" fmla="*/ 3065474 w 3073408"/>
                    <a:gd name="connsiteY1" fmla="*/ 1379585 h 2949228"/>
                    <a:gd name="connsiteX2" fmla="*/ 3073408 w 3073408"/>
                    <a:gd name="connsiteY2" fmla="*/ 1536703 h 2949228"/>
                    <a:gd name="connsiteX3" fmla="*/ 2949228 w 3073408"/>
                    <a:gd name="connsiteY3" fmla="*/ 1536703 h 2949228"/>
                    <a:gd name="connsiteX4" fmla="*/ 2949228 w 3073408"/>
                    <a:gd name="connsiteY4" fmla="*/ 1536704 h 2949228"/>
                    <a:gd name="connsiteX5" fmla="*/ 1536704 w 3073408"/>
                    <a:gd name="connsiteY5" fmla="*/ 2949228 h 2949228"/>
                    <a:gd name="connsiteX6" fmla="*/ 124180 w 3073408"/>
                    <a:gd name="connsiteY6" fmla="*/ 1536704 h 2949228"/>
                    <a:gd name="connsiteX7" fmla="*/ 124180 w 3073408"/>
                    <a:gd name="connsiteY7" fmla="*/ 1536703 h 2949228"/>
                    <a:gd name="connsiteX8" fmla="*/ 0 w 3073408"/>
                    <a:gd name="connsiteY8" fmla="*/ 1536703 h 2949228"/>
                    <a:gd name="connsiteX9" fmla="*/ 7934 w 3073408"/>
                    <a:gd name="connsiteY9" fmla="*/ 1379585 h 2949228"/>
                    <a:gd name="connsiteX10" fmla="*/ 1536704 w 3073408"/>
                    <a:gd name="connsiteY10" fmla="*/ 0 h 2949228"/>
                    <a:gd name="connsiteX0-1" fmla="*/ 1536704 w 3073408"/>
                    <a:gd name="connsiteY0-2" fmla="*/ 0 h 1536704"/>
                    <a:gd name="connsiteX1-3" fmla="*/ 3065474 w 3073408"/>
                    <a:gd name="connsiteY1-4" fmla="*/ 1379585 h 1536704"/>
                    <a:gd name="connsiteX2-5" fmla="*/ 3073408 w 3073408"/>
                    <a:gd name="connsiteY2-6" fmla="*/ 1536703 h 1536704"/>
                    <a:gd name="connsiteX3-7" fmla="*/ 2949228 w 3073408"/>
                    <a:gd name="connsiteY3-8" fmla="*/ 1536703 h 1536704"/>
                    <a:gd name="connsiteX4-9" fmla="*/ 2949228 w 3073408"/>
                    <a:gd name="connsiteY4-10" fmla="*/ 1536704 h 1536704"/>
                    <a:gd name="connsiteX5-11" fmla="*/ 124180 w 3073408"/>
                    <a:gd name="connsiteY5-12" fmla="*/ 1536704 h 1536704"/>
                    <a:gd name="connsiteX6-13" fmla="*/ 124180 w 3073408"/>
                    <a:gd name="connsiteY6-14" fmla="*/ 1536703 h 1536704"/>
                    <a:gd name="connsiteX7-15" fmla="*/ 0 w 3073408"/>
                    <a:gd name="connsiteY7-16" fmla="*/ 1536703 h 1536704"/>
                    <a:gd name="connsiteX8-17" fmla="*/ 7934 w 3073408"/>
                    <a:gd name="connsiteY8-18" fmla="*/ 1379585 h 1536704"/>
                    <a:gd name="connsiteX9-19" fmla="*/ 1536704 w 3073408"/>
                    <a:gd name="connsiteY9-20" fmla="*/ 0 h 153670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3073408" h="1536704">
                      <a:moveTo>
                        <a:pt x="1536704" y="0"/>
                      </a:moveTo>
                      <a:cubicBezTo>
                        <a:pt x="2332359" y="0"/>
                        <a:pt x="2986780" y="604693"/>
                        <a:pt x="3065474" y="1379585"/>
                      </a:cubicBezTo>
                      <a:lnTo>
                        <a:pt x="3073408" y="1536703"/>
                      </a:lnTo>
                      <a:lnTo>
                        <a:pt x="2949228" y="1536703"/>
                      </a:lnTo>
                      <a:lnTo>
                        <a:pt x="2949228" y="1536704"/>
                      </a:lnTo>
                      <a:lnTo>
                        <a:pt x="124180" y="1536704"/>
                      </a:lnTo>
                      <a:lnTo>
                        <a:pt x="124180" y="1536703"/>
                      </a:lnTo>
                      <a:lnTo>
                        <a:pt x="0" y="1536703"/>
                      </a:lnTo>
                      <a:lnTo>
                        <a:pt x="7934" y="1379585"/>
                      </a:lnTo>
                      <a:cubicBezTo>
                        <a:pt x="86629" y="604693"/>
                        <a:pt x="741050" y="0"/>
                        <a:pt x="1536704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706813" y="4222169"/>
                <a:ext cx="2852861" cy="1242171"/>
                <a:chOff x="2640681" y="2805953"/>
                <a:chExt cx="2852861" cy="1242171"/>
              </a:xfrm>
            </p:grpSpPr>
            <p:sp>
              <p:nvSpPr>
                <p:cNvPr id="20" name="任意多边形: 形状 19"/>
                <p:cNvSpPr/>
                <p:nvPr/>
              </p:nvSpPr>
              <p:spPr bwMode="auto">
                <a:xfrm>
                  <a:off x="4933416" y="3432164"/>
                  <a:ext cx="560126" cy="615958"/>
                </a:xfrm>
                <a:custGeom>
                  <a:avLst/>
                  <a:gdLst>
                    <a:gd name="T0" fmla="*/ 120 w 132"/>
                    <a:gd name="T1" fmla="*/ 119 h 145"/>
                    <a:gd name="T2" fmla="*/ 97 w 132"/>
                    <a:gd name="T3" fmla="*/ 108 h 145"/>
                    <a:gd name="T4" fmla="*/ 90 w 132"/>
                    <a:gd name="T5" fmla="*/ 103 h 145"/>
                    <a:gd name="T6" fmla="*/ 99 w 132"/>
                    <a:gd name="T7" fmla="*/ 105 h 145"/>
                    <a:gd name="T8" fmla="*/ 95 w 132"/>
                    <a:gd name="T9" fmla="*/ 91 h 145"/>
                    <a:gd name="T10" fmla="*/ 106 w 132"/>
                    <a:gd name="T11" fmla="*/ 97 h 145"/>
                    <a:gd name="T12" fmla="*/ 101 w 132"/>
                    <a:gd name="T13" fmla="*/ 84 h 145"/>
                    <a:gd name="T14" fmla="*/ 109 w 132"/>
                    <a:gd name="T15" fmla="*/ 89 h 145"/>
                    <a:gd name="T16" fmla="*/ 106 w 132"/>
                    <a:gd name="T17" fmla="*/ 75 h 145"/>
                    <a:gd name="T18" fmla="*/ 117 w 132"/>
                    <a:gd name="T19" fmla="*/ 75 h 145"/>
                    <a:gd name="T20" fmla="*/ 108 w 132"/>
                    <a:gd name="T21" fmla="*/ 65 h 145"/>
                    <a:gd name="T22" fmla="*/ 120 w 132"/>
                    <a:gd name="T23" fmla="*/ 60 h 145"/>
                    <a:gd name="T24" fmla="*/ 106 w 132"/>
                    <a:gd name="T25" fmla="*/ 41 h 145"/>
                    <a:gd name="T26" fmla="*/ 70 w 132"/>
                    <a:gd name="T27" fmla="*/ 0 h 145"/>
                    <a:gd name="T28" fmla="*/ 65 w 132"/>
                    <a:gd name="T29" fmla="*/ 0 h 145"/>
                    <a:gd name="T30" fmla="*/ 60 w 132"/>
                    <a:gd name="T31" fmla="*/ 0 h 145"/>
                    <a:gd name="T32" fmla="*/ 23 w 132"/>
                    <a:gd name="T33" fmla="*/ 41 h 145"/>
                    <a:gd name="T34" fmla="*/ 10 w 132"/>
                    <a:gd name="T35" fmla="*/ 60 h 145"/>
                    <a:gd name="T36" fmla="*/ 22 w 132"/>
                    <a:gd name="T37" fmla="*/ 65 h 145"/>
                    <a:gd name="T38" fmla="*/ 13 w 132"/>
                    <a:gd name="T39" fmla="*/ 75 h 145"/>
                    <a:gd name="T40" fmla="*/ 24 w 132"/>
                    <a:gd name="T41" fmla="*/ 75 h 145"/>
                    <a:gd name="T42" fmla="*/ 20 w 132"/>
                    <a:gd name="T43" fmla="*/ 89 h 145"/>
                    <a:gd name="T44" fmla="*/ 29 w 132"/>
                    <a:gd name="T45" fmla="*/ 84 h 145"/>
                    <a:gd name="T46" fmla="*/ 23 w 132"/>
                    <a:gd name="T47" fmla="*/ 97 h 145"/>
                    <a:gd name="T48" fmla="*/ 34 w 132"/>
                    <a:gd name="T49" fmla="*/ 91 h 145"/>
                    <a:gd name="T50" fmla="*/ 31 w 132"/>
                    <a:gd name="T51" fmla="*/ 105 h 145"/>
                    <a:gd name="T52" fmla="*/ 40 w 132"/>
                    <a:gd name="T53" fmla="*/ 103 h 145"/>
                    <a:gd name="T54" fmla="*/ 32 w 132"/>
                    <a:gd name="T55" fmla="*/ 108 h 145"/>
                    <a:gd name="T56" fmla="*/ 7 w 132"/>
                    <a:gd name="T57" fmla="*/ 117 h 145"/>
                    <a:gd name="T58" fmla="*/ 0 w 132"/>
                    <a:gd name="T59" fmla="*/ 121 h 145"/>
                    <a:gd name="T60" fmla="*/ 0 w 132"/>
                    <a:gd name="T61" fmla="*/ 145 h 145"/>
                    <a:gd name="T62" fmla="*/ 65 w 132"/>
                    <a:gd name="T63" fmla="*/ 145 h 145"/>
                    <a:gd name="T64" fmla="*/ 130 w 132"/>
                    <a:gd name="T65" fmla="*/ 145 h 145"/>
                    <a:gd name="T66" fmla="*/ 130 w 132"/>
                    <a:gd name="T67" fmla="*/ 130 h 145"/>
                    <a:gd name="T68" fmla="*/ 120 w 132"/>
                    <a:gd name="T69" fmla="*/ 119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45">
                      <a:moveTo>
                        <a:pt x="120" y="119"/>
                      </a:moveTo>
                      <a:cubicBezTo>
                        <a:pt x="112" y="115"/>
                        <a:pt x="105" y="111"/>
                        <a:pt x="97" y="108"/>
                      </a:cubicBezTo>
                      <a:cubicBezTo>
                        <a:pt x="94" y="107"/>
                        <a:pt x="91" y="105"/>
                        <a:pt x="90" y="103"/>
                      </a:cubicBezTo>
                      <a:cubicBezTo>
                        <a:pt x="92" y="104"/>
                        <a:pt x="95" y="105"/>
                        <a:pt x="99" y="105"/>
                      </a:cubicBezTo>
                      <a:cubicBezTo>
                        <a:pt x="97" y="100"/>
                        <a:pt x="96" y="95"/>
                        <a:pt x="95" y="91"/>
                      </a:cubicBezTo>
                      <a:cubicBezTo>
                        <a:pt x="98" y="94"/>
                        <a:pt x="102" y="96"/>
                        <a:pt x="106" y="97"/>
                      </a:cubicBezTo>
                      <a:cubicBezTo>
                        <a:pt x="104" y="93"/>
                        <a:pt x="102" y="88"/>
                        <a:pt x="101" y="84"/>
                      </a:cubicBezTo>
                      <a:cubicBezTo>
                        <a:pt x="103" y="86"/>
                        <a:pt x="106" y="88"/>
                        <a:pt x="109" y="89"/>
                      </a:cubicBezTo>
                      <a:cubicBezTo>
                        <a:pt x="107" y="84"/>
                        <a:pt x="106" y="79"/>
                        <a:pt x="106" y="75"/>
                      </a:cubicBezTo>
                      <a:cubicBezTo>
                        <a:pt x="109" y="76"/>
                        <a:pt x="113" y="75"/>
                        <a:pt x="117" y="75"/>
                      </a:cubicBezTo>
                      <a:cubicBezTo>
                        <a:pt x="113" y="71"/>
                        <a:pt x="110" y="68"/>
                        <a:pt x="108" y="65"/>
                      </a:cubicBezTo>
                      <a:cubicBezTo>
                        <a:pt x="111" y="64"/>
                        <a:pt x="115" y="63"/>
                        <a:pt x="120" y="60"/>
                      </a:cubicBezTo>
                      <a:cubicBezTo>
                        <a:pt x="112" y="57"/>
                        <a:pt x="108" y="49"/>
                        <a:pt x="106" y="41"/>
                      </a:cubicBezTo>
                      <a:cubicBezTo>
                        <a:pt x="104" y="19"/>
                        <a:pt x="90" y="2"/>
                        <a:pt x="70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39" y="2"/>
                        <a:pt x="26" y="19"/>
                        <a:pt x="23" y="41"/>
                      </a:cubicBezTo>
                      <a:cubicBezTo>
                        <a:pt x="21" y="49"/>
                        <a:pt x="18" y="57"/>
                        <a:pt x="10" y="60"/>
                      </a:cubicBezTo>
                      <a:cubicBezTo>
                        <a:pt x="14" y="63"/>
                        <a:pt x="18" y="64"/>
                        <a:pt x="22" y="65"/>
                      </a:cubicBezTo>
                      <a:cubicBezTo>
                        <a:pt x="20" y="68"/>
                        <a:pt x="17" y="71"/>
                        <a:pt x="13" y="75"/>
                      </a:cubicBezTo>
                      <a:cubicBezTo>
                        <a:pt x="16" y="75"/>
                        <a:pt x="20" y="76"/>
                        <a:pt x="24" y="75"/>
                      </a:cubicBezTo>
                      <a:cubicBezTo>
                        <a:pt x="23" y="79"/>
                        <a:pt x="22" y="84"/>
                        <a:pt x="20" y="89"/>
                      </a:cubicBezTo>
                      <a:cubicBezTo>
                        <a:pt x="23" y="88"/>
                        <a:pt x="26" y="86"/>
                        <a:pt x="29" y="84"/>
                      </a:cubicBezTo>
                      <a:cubicBezTo>
                        <a:pt x="27" y="88"/>
                        <a:pt x="25" y="93"/>
                        <a:pt x="23" y="97"/>
                      </a:cubicBezTo>
                      <a:cubicBezTo>
                        <a:pt x="28" y="96"/>
                        <a:pt x="31" y="94"/>
                        <a:pt x="34" y="91"/>
                      </a:cubicBezTo>
                      <a:cubicBezTo>
                        <a:pt x="34" y="95"/>
                        <a:pt x="32" y="100"/>
                        <a:pt x="31" y="105"/>
                      </a:cubicBezTo>
                      <a:cubicBezTo>
                        <a:pt x="34" y="105"/>
                        <a:pt x="37" y="104"/>
                        <a:pt x="40" y="103"/>
                      </a:cubicBezTo>
                      <a:cubicBezTo>
                        <a:pt x="38" y="105"/>
                        <a:pt x="36" y="107"/>
                        <a:pt x="32" y="108"/>
                      </a:cubicBezTo>
                      <a:cubicBezTo>
                        <a:pt x="24" y="111"/>
                        <a:pt x="15" y="114"/>
                        <a:pt x="7" y="117"/>
                      </a:cubicBezTo>
                      <a:cubicBezTo>
                        <a:pt x="5" y="118"/>
                        <a:pt x="2" y="120"/>
                        <a:pt x="0" y="121"/>
                      </a:cubicBezTo>
                      <a:cubicBezTo>
                        <a:pt x="0" y="145"/>
                        <a:pt x="0" y="145"/>
                        <a:pt x="0" y="145"/>
                      </a:cubicBezTo>
                      <a:cubicBezTo>
                        <a:pt x="65" y="145"/>
                        <a:pt x="65" y="145"/>
                        <a:pt x="65" y="145"/>
                      </a:cubicBezTo>
                      <a:cubicBezTo>
                        <a:pt x="130" y="145"/>
                        <a:pt x="130" y="145"/>
                        <a:pt x="130" y="145"/>
                      </a:cubicBezTo>
                      <a:cubicBezTo>
                        <a:pt x="130" y="145"/>
                        <a:pt x="132" y="135"/>
                        <a:pt x="130" y="130"/>
                      </a:cubicBezTo>
                      <a:cubicBezTo>
                        <a:pt x="129" y="128"/>
                        <a:pt x="126" y="123"/>
                        <a:pt x="120" y="11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任意多边形: 形状 20"/>
                <p:cNvSpPr/>
                <p:nvPr/>
              </p:nvSpPr>
              <p:spPr bwMode="auto">
                <a:xfrm>
                  <a:off x="2640681" y="3370929"/>
                  <a:ext cx="587142" cy="677194"/>
                </a:xfrm>
                <a:custGeom>
                  <a:avLst/>
                  <a:gdLst>
                    <a:gd name="T0" fmla="*/ 101 w 138"/>
                    <a:gd name="T1" fmla="*/ 124 h 159"/>
                    <a:gd name="T2" fmla="*/ 90 w 138"/>
                    <a:gd name="T3" fmla="*/ 109 h 159"/>
                    <a:gd name="T4" fmla="*/ 102 w 138"/>
                    <a:gd name="T5" fmla="*/ 92 h 159"/>
                    <a:gd name="T6" fmla="*/ 108 w 138"/>
                    <a:gd name="T7" fmla="*/ 88 h 159"/>
                    <a:gd name="T8" fmla="*/ 112 w 138"/>
                    <a:gd name="T9" fmla="*/ 79 h 159"/>
                    <a:gd name="T10" fmla="*/ 112 w 138"/>
                    <a:gd name="T11" fmla="*/ 68 h 159"/>
                    <a:gd name="T12" fmla="*/ 110 w 138"/>
                    <a:gd name="T13" fmla="*/ 61 h 159"/>
                    <a:gd name="T14" fmla="*/ 97 w 138"/>
                    <a:gd name="T15" fmla="*/ 30 h 159"/>
                    <a:gd name="T16" fmla="*/ 93 w 138"/>
                    <a:gd name="T17" fmla="*/ 26 h 159"/>
                    <a:gd name="T18" fmla="*/ 69 w 138"/>
                    <a:gd name="T19" fmla="*/ 1 h 159"/>
                    <a:gd name="T20" fmla="*/ 63 w 138"/>
                    <a:gd name="T21" fmla="*/ 3 h 159"/>
                    <a:gd name="T22" fmla="*/ 69 w 138"/>
                    <a:gd name="T23" fmla="*/ 9 h 159"/>
                    <a:gd name="T24" fmla="*/ 69 w 138"/>
                    <a:gd name="T25" fmla="*/ 15 h 159"/>
                    <a:gd name="T26" fmla="*/ 69 w 138"/>
                    <a:gd name="T27" fmla="*/ 15 h 159"/>
                    <a:gd name="T28" fmla="*/ 45 w 138"/>
                    <a:gd name="T29" fmla="*/ 9 h 159"/>
                    <a:gd name="T30" fmla="*/ 51 w 138"/>
                    <a:gd name="T31" fmla="*/ 22 h 159"/>
                    <a:gd name="T32" fmla="*/ 41 w 138"/>
                    <a:gd name="T33" fmla="*/ 12 h 159"/>
                    <a:gd name="T34" fmla="*/ 40 w 138"/>
                    <a:gd name="T35" fmla="*/ 31 h 159"/>
                    <a:gd name="T36" fmla="*/ 28 w 138"/>
                    <a:gd name="T37" fmla="*/ 59 h 159"/>
                    <a:gd name="T38" fmla="*/ 28 w 138"/>
                    <a:gd name="T39" fmla="*/ 61 h 159"/>
                    <a:gd name="T40" fmla="*/ 26 w 138"/>
                    <a:gd name="T41" fmla="*/ 68 h 159"/>
                    <a:gd name="T42" fmla="*/ 26 w 138"/>
                    <a:gd name="T43" fmla="*/ 79 h 159"/>
                    <a:gd name="T44" fmla="*/ 31 w 138"/>
                    <a:gd name="T45" fmla="*/ 88 h 159"/>
                    <a:gd name="T46" fmla="*/ 36 w 138"/>
                    <a:gd name="T47" fmla="*/ 92 h 159"/>
                    <a:gd name="T48" fmla="*/ 49 w 138"/>
                    <a:gd name="T49" fmla="*/ 109 h 159"/>
                    <a:gd name="T50" fmla="*/ 38 w 138"/>
                    <a:gd name="T51" fmla="*/ 124 h 159"/>
                    <a:gd name="T52" fmla="*/ 0 w 138"/>
                    <a:gd name="T53" fmla="*/ 142 h 159"/>
                    <a:gd name="T54" fmla="*/ 0 w 138"/>
                    <a:gd name="T55" fmla="*/ 159 h 159"/>
                    <a:gd name="T56" fmla="*/ 138 w 138"/>
                    <a:gd name="T57" fmla="*/ 159 h 159"/>
                    <a:gd name="T58" fmla="*/ 138 w 138"/>
                    <a:gd name="T59" fmla="*/ 141 h 159"/>
                    <a:gd name="T60" fmla="*/ 101 w 138"/>
                    <a:gd name="T61" fmla="*/ 12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8" h="159">
                      <a:moveTo>
                        <a:pt x="101" y="124"/>
                      </a:moveTo>
                      <a:cubicBezTo>
                        <a:pt x="93" y="121"/>
                        <a:pt x="91" y="116"/>
                        <a:pt x="90" y="109"/>
                      </a:cubicBezTo>
                      <a:cubicBezTo>
                        <a:pt x="95" y="105"/>
                        <a:pt x="99" y="99"/>
                        <a:pt x="102" y="92"/>
                      </a:cubicBezTo>
                      <a:cubicBezTo>
                        <a:pt x="105" y="92"/>
                        <a:pt x="107" y="90"/>
                        <a:pt x="108" y="88"/>
                      </a:cubicBezTo>
                      <a:cubicBezTo>
                        <a:pt x="110" y="86"/>
                        <a:pt x="111" y="82"/>
                        <a:pt x="112" y="79"/>
                      </a:cubicBezTo>
                      <a:cubicBezTo>
                        <a:pt x="113" y="75"/>
                        <a:pt x="113" y="71"/>
                        <a:pt x="112" y="68"/>
                      </a:cubicBezTo>
                      <a:cubicBezTo>
                        <a:pt x="112" y="65"/>
                        <a:pt x="111" y="63"/>
                        <a:pt x="110" y="61"/>
                      </a:cubicBezTo>
                      <a:cubicBezTo>
                        <a:pt x="109" y="49"/>
                        <a:pt x="104" y="38"/>
                        <a:pt x="97" y="30"/>
                      </a:cubicBezTo>
                      <a:cubicBezTo>
                        <a:pt x="96" y="29"/>
                        <a:pt x="94" y="27"/>
                        <a:pt x="93" y="26"/>
                      </a:cubicBezTo>
                      <a:cubicBezTo>
                        <a:pt x="98" y="12"/>
                        <a:pt x="86" y="0"/>
                        <a:pt x="69" y="1"/>
                      </a:cubicBezTo>
                      <a:cubicBezTo>
                        <a:pt x="67" y="2"/>
                        <a:pt x="65" y="2"/>
                        <a:pt x="63" y="3"/>
                      </a:cubicBezTo>
                      <a:cubicBezTo>
                        <a:pt x="65" y="4"/>
                        <a:pt x="68" y="6"/>
                        <a:pt x="69" y="9"/>
                      </a:cubicBezTo>
                      <a:cubicBezTo>
                        <a:pt x="70" y="11"/>
                        <a:pt x="70" y="13"/>
                        <a:pt x="69" y="15"/>
                      </a:cubicBezTo>
                      <a:cubicBezTo>
                        <a:pt x="69" y="15"/>
                        <a:pt x="69" y="15"/>
                        <a:pt x="69" y="15"/>
                      </a:cubicBezTo>
                      <a:cubicBezTo>
                        <a:pt x="63" y="0"/>
                        <a:pt x="45" y="4"/>
                        <a:pt x="45" y="9"/>
                      </a:cubicBezTo>
                      <a:cubicBezTo>
                        <a:pt x="49" y="13"/>
                        <a:pt x="51" y="16"/>
                        <a:pt x="51" y="22"/>
                      </a:cubicBezTo>
                      <a:cubicBezTo>
                        <a:pt x="45" y="22"/>
                        <a:pt x="43" y="18"/>
                        <a:pt x="41" y="12"/>
                      </a:cubicBezTo>
                      <a:cubicBezTo>
                        <a:pt x="39" y="19"/>
                        <a:pt x="38" y="25"/>
                        <a:pt x="40" y="31"/>
                      </a:cubicBezTo>
                      <a:cubicBezTo>
                        <a:pt x="34" y="38"/>
                        <a:pt x="29" y="49"/>
                        <a:pt x="28" y="59"/>
                      </a:cubicBezTo>
                      <a:cubicBezTo>
                        <a:pt x="28" y="60"/>
                        <a:pt x="28" y="60"/>
                        <a:pt x="28" y="61"/>
                      </a:cubicBezTo>
                      <a:cubicBezTo>
                        <a:pt x="27" y="63"/>
                        <a:pt x="27" y="65"/>
                        <a:pt x="26" y="68"/>
                      </a:cubicBezTo>
                      <a:cubicBezTo>
                        <a:pt x="26" y="71"/>
                        <a:pt x="26" y="75"/>
                        <a:pt x="26" y="79"/>
                      </a:cubicBezTo>
                      <a:cubicBezTo>
                        <a:pt x="27" y="82"/>
                        <a:pt x="29" y="86"/>
                        <a:pt x="31" y="88"/>
                      </a:cubicBezTo>
                      <a:cubicBezTo>
                        <a:pt x="32" y="90"/>
                        <a:pt x="34" y="92"/>
                        <a:pt x="36" y="92"/>
                      </a:cubicBezTo>
                      <a:cubicBezTo>
                        <a:pt x="39" y="99"/>
                        <a:pt x="43" y="105"/>
                        <a:pt x="49" y="109"/>
                      </a:cubicBezTo>
                      <a:cubicBezTo>
                        <a:pt x="48" y="116"/>
                        <a:pt x="45" y="121"/>
                        <a:pt x="38" y="124"/>
                      </a:cubicBezTo>
                      <a:cubicBezTo>
                        <a:pt x="25" y="129"/>
                        <a:pt x="8" y="132"/>
                        <a:pt x="0" y="142"/>
                      </a:cubicBezTo>
                      <a:cubicBezTo>
                        <a:pt x="0" y="159"/>
                        <a:pt x="0" y="159"/>
                        <a:pt x="0" y="159"/>
                      </a:cubicBezTo>
                      <a:cubicBezTo>
                        <a:pt x="138" y="159"/>
                        <a:pt x="138" y="159"/>
                        <a:pt x="138" y="159"/>
                      </a:cubicBezTo>
                      <a:cubicBezTo>
                        <a:pt x="138" y="141"/>
                        <a:pt x="138" y="141"/>
                        <a:pt x="138" y="141"/>
                      </a:cubicBezTo>
                      <a:cubicBezTo>
                        <a:pt x="130" y="132"/>
                        <a:pt x="114" y="129"/>
                        <a:pt x="101" y="1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任意多边形: 形状 21"/>
                <p:cNvSpPr/>
                <p:nvPr/>
              </p:nvSpPr>
              <p:spPr bwMode="auto">
                <a:xfrm>
                  <a:off x="3227823" y="3376333"/>
                  <a:ext cx="556524" cy="671791"/>
                </a:xfrm>
                <a:custGeom>
                  <a:avLst/>
                  <a:gdLst>
                    <a:gd name="T0" fmla="*/ 112 w 131"/>
                    <a:gd name="T1" fmla="*/ 128 h 158"/>
                    <a:gd name="T2" fmla="*/ 111 w 131"/>
                    <a:gd name="T3" fmla="*/ 127 h 158"/>
                    <a:gd name="T4" fmla="*/ 105 w 131"/>
                    <a:gd name="T5" fmla="*/ 95 h 158"/>
                    <a:gd name="T6" fmla="*/ 104 w 131"/>
                    <a:gd name="T7" fmla="*/ 96 h 158"/>
                    <a:gd name="T8" fmla="*/ 68 w 131"/>
                    <a:gd name="T9" fmla="*/ 0 h 158"/>
                    <a:gd name="T10" fmla="*/ 35 w 131"/>
                    <a:gd name="T11" fmla="*/ 101 h 158"/>
                    <a:gd name="T12" fmla="*/ 47 w 131"/>
                    <a:gd name="T13" fmla="*/ 111 h 158"/>
                    <a:gd name="T14" fmla="*/ 36 w 131"/>
                    <a:gd name="T15" fmla="*/ 124 h 158"/>
                    <a:gd name="T16" fmla="*/ 0 w 131"/>
                    <a:gd name="T17" fmla="*/ 140 h 158"/>
                    <a:gd name="T18" fmla="*/ 0 w 131"/>
                    <a:gd name="T19" fmla="*/ 158 h 158"/>
                    <a:gd name="T20" fmla="*/ 131 w 131"/>
                    <a:gd name="T21" fmla="*/ 158 h 158"/>
                    <a:gd name="T22" fmla="*/ 131 w 131"/>
                    <a:gd name="T23" fmla="*/ 136 h 158"/>
                    <a:gd name="T24" fmla="*/ 112 w 131"/>
                    <a:gd name="T25" fmla="*/ 12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1" h="158">
                      <a:moveTo>
                        <a:pt x="112" y="128"/>
                      </a:moveTo>
                      <a:cubicBezTo>
                        <a:pt x="112" y="128"/>
                        <a:pt x="112" y="127"/>
                        <a:pt x="111" y="127"/>
                      </a:cubicBezTo>
                      <a:cubicBezTo>
                        <a:pt x="105" y="117"/>
                        <a:pt x="91" y="112"/>
                        <a:pt x="105" y="95"/>
                      </a:cubicBezTo>
                      <a:cubicBezTo>
                        <a:pt x="105" y="96"/>
                        <a:pt x="105" y="96"/>
                        <a:pt x="104" y="96"/>
                      </a:cubicBezTo>
                      <a:cubicBezTo>
                        <a:pt x="131" y="63"/>
                        <a:pt x="104" y="0"/>
                        <a:pt x="68" y="0"/>
                      </a:cubicBezTo>
                      <a:cubicBezTo>
                        <a:pt x="30" y="0"/>
                        <a:pt x="1" y="70"/>
                        <a:pt x="35" y="101"/>
                      </a:cubicBezTo>
                      <a:cubicBezTo>
                        <a:pt x="39" y="105"/>
                        <a:pt x="43" y="108"/>
                        <a:pt x="47" y="111"/>
                      </a:cubicBezTo>
                      <a:cubicBezTo>
                        <a:pt x="46" y="116"/>
                        <a:pt x="43" y="121"/>
                        <a:pt x="36" y="124"/>
                      </a:cubicBezTo>
                      <a:cubicBezTo>
                        <a:pt x="24" y="129"/>
                        <a:pt x="8" y="131"/>
                        <a:pt x="0" y="140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131" y="158"/>
                        <a:pt x="131" y="158"/>
                        <a:pt x="131" y="158"/>
                      </a:cubicBezTo>
                      <a:cubicBezTo>
                        <a:pt x="131" y="136"/>
                        <a:pt x="131" y="136"/>
                        <a:pt x="131" y="136"/>
                      </a:cubicBezTo>
                      <a:cubicBezTo>
                        <a:pt x="126" y="133"/>
                        <a:pt x="119" y="130"/>
                        <a:pt x="112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 bwMode="auto">
                <a:xfrm>
                  <a:off x="3784347" y="3401547"/>
                  <a:ext cx="556524" cy="646577"/>
                </a:xfrm>
                <a:custGeom>
                  <a:avLst/>
                  <a:gdLst>
                    <a:gd name="T0" fmla="*/ 121 w 131"/>
                    <a:gd name="T1" fmla="*/ 123 h 152"/>
                    <a:gd name="T2" fmla="*/ 110 w 131"/>
                    <a:gd name="T3" fmla="*/ 119 h 152"/>
                    <a:gd name="T4" fmla="*/ 108 w 131"/>
                    <a:gd name="T5" fmla="*/ 119 h 152"/>
                    <a:gd name="T6" fmla="*/ 110 w 131"/>
                    <a:gd name="T7" fmla="*/ 117 h 152"/>
                    <a:gd name="T8" fmla="*/ 120 w 131"/>
                    <a:gd name="T9" fmla="*/ 94 h 152"/>
                    <a:gd name="T10" fmla="*/ 110 w 131"/>
                    <a:gd name="T11" fmla="*/ 99 h 152"/>
                    <a:gd name="T12" fmla="*/ 110 w 131"/>
                    <a:gd name="T13" fmla="*/ 94 h 152"/>
                    <a:gd name="T14" fmla="*/ 117 w 131"/>
                    <a:gd name="T15" fmla="*/ 70 h 152"/>
                    <a:gd name="T16" fmla="*/ 110 w 131"/>
                    <a:gd name="T17" fmla="*/ 34 h 152"/>
                    <a:gd name="T18" fmla="*/ 100 w 131"/>
                    <a:gd name="T19" fmla="*/ 17 h 152"/>
                    <a:gd name="T20" fmla="*/ 89 w 131"/>
                    <a:gd name="T21" fmla="*/ 7 h 152"/>
                    <a:gd name="T22" fmla="*/ 79 w 131"/>
                    <a:gd name="T23" fmla="*/ 2 h 152"/>
                    <a:gd name="T24" fmla="*/ 74 w 131"/>
                    <a:gd name="T25" fmla="*/ 1 h 152"/>
                    <a:gd name="T26" fmla="*/ 67 w 131"/>
                    <a:gd name="T27" fmla="*/ 0 h 152"/>
                    <a:gd name="T28" fmla="*/ 66 w 131"/>
                    <a:gd name="T29" fmla="*/ 0 h 152"/>
                    <a:gd name="T30" fmla="*/ 60 w 131"/>
                    <a:gd name="T31" fmla="*/ 0 h 152"/>
                    <a:gd name="T32" fmla="*/ 55 w 131"/>
                    <a:gd name="T33" fmla="*/ 2 h 152"/>
                    <a:gd name="T34" fmla="*/ 44 w 131"/>
                    <a:gd name="T35" fmla="*/ 7 h 152"/>
                    <a:gd name="T36" fmla="*/ 34 w 131"/>
                    <a:gd name="T37" fmla="*/ 16 h 152"/>
                    <a:gd name="T38" fmla="*/ 24 w 131"/>
                    <a:gd name="T39" fmla="*/ 33 h 152"/>
                    <a:gd name="T40" fmla="*/ 17 w 131"/>
                    <a:gd name="T41" fmla="*/ 70 h 152"/>
                    <a:gd name="T42" fmla="*/ 24 w 131"/>
                    <a:gd name="T43" fmla="*/ 93 h 152"/>
                    <a:gd name="T44" fmla="*/ 24 w 131"/>
                    <a:gd name="T45" fmla="*/ 99 h 152"/>
                    <a:gd name="T46" fmla="*/ 14 w 131"/>
                    <a:gd name="T47" fmla="*/ 94 h 152"/>
                    <a:gd name="T48" fmla="*/ 24 w 131"/>
                    <a:gd name="T49" fmla="*/ 116 h 152"/>
                    <a:gd name="T50" fmla="*/ 26 w 131"/>
                    <a:gd name="T51" fmla="*/ 119 h 152"/>
                    <a:gd name="T52" fmla="*/ 24 w 131"/>
                    <a:gd name="T53" fmla="*/ 119 h 152"/>
                    <a:gd name="T54" fmla="*/ 13 w 131"/>
                    <a:gd name="T55" fmla="*/ 123 h 152"/>
                    <a:gd name="T56" fmla="*/ 3 w 131"/>
                    <a:gd name="T57" fmla="*/ 128 h 152"/>
                    <a:gd name="T58" fmla="*/ 0 w 131"/>
                    <a:gd name="T59" fmla="*/ 130 h 152"/>
                    <a:gd name="T60" fmla="*/ 0 w 131"/>
                    <a:gd name="T61" fmla="*/ 152 h 152"/>
                    <a:gd name="T62" fmla="*/ 131 w 131"/>
                    <a:gd name="T63" fmla="*/ 152 h 152"/>
                    <a:gd name="T64" fmla="*/ 131 w 131"/>
                    <a:gd name="T65" fmla="*/ 128 h 152"/>
                    <a:gd name="T66" fmla="*/ 121 w 131"/>
                    <a:gd name="T67" fmla="*/ 12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31" h="152">
                      <a:moveTo>
                        <a:pt x="121" y="123"/>
                      </a:moveTo>
                      <a:cubicBezTo>
                        <a:pt x="117" y="122"/>
                        <a:pt x="114" y="120"/>
                        <a:pt x="110" y="119"/>
                      </a:cubicBezTo>
                      <a:cubicBezTo>
                        <a:pt x="108" y="119"/>
                        <a:pt x="108" y="119"/>
                        <a:pt x="108" y="119"/>
                      </a:cubicBezTo>
                      <a:cubicBezTo>
                        <a:pt x="109" y="118"/>
                        <a:pt x="110" y="117"/>
                        <a:pt x="110" y="117"/>
                      </a:cubicBezTo>
                      <a:cubicBezTo>
                        <a:pt x="115" y="111"/>
                        <a:pt x="119" y="104"/>
                        <a:pt x="120" y="94"/>
                      </a:cubicBezTo>
                      <a:cubicBezTo>
                        <a:pt x="115" y="97"/>
                        <a:pt x="112" y="99"/>
                        <a:pt x="110" y="99"/>
                      </a:cubicBezTo>
                      <a:cubicBezTo>
                        <a:pt x="106" y="101"/>
                        <a:pt x="108" y="99"/>
                        <a:pt x="110" y="94"/>
                      </a:cubicBezTo>
                      <a:cubicBezTo>
                        <a:pt x="113" y="89"/>
                        <a:pt x="116" y="81"/>
                        <a:pt x="117" y="70"/>
                      </a:cubicBezTo>
                      <a:cubicBezTo>
                        <a:pt x="118" y="60"/>
                        <a:pt x="116" y="46"/>
                        <a:pt x="110" y="34"/>
                      </a:cubicBezTo>
                      <a:cubicBezTo>
                        <a:pt x="108" y="28"/>
                        <a:pt x="104" y="22"/>
                        <a:pt x="100" y="17"/>
                      </a:cubicBezTo>
                      <a:cubicBezTo>
                        <a:pt x="97" y="13"/>
                        <a:pt x="93" y="10"/>
                        <a:pt x="89" y="7"/>
                      </a:cubicBezTo>
                      <a:cubicBezTo>
                        <a:pt x="86" y="5"/>
                        <a:pt x="83" y="3"/>
                        <a:pt x="79" y="2"/>
                      </a:cubicBezTo>
                      <a:cubicBezTo>
                        <a:pt x="77" y="1"/>
                        <a:pt x="76" y="1"/>
                        <a:pt x="74" y="1"/>
                      </a:cubicBezTo>
                      <a:cubicBezTo>
                        <a:pt x="72" y="0"/>
                        <a:pt x="69" y="0"/>
                        <a:pt x="67" y="0"/>
                      </a:cubicBezTo>
                      <a:cubicBezTo>
                        <a:pt x="67" y="0"/>
                        <a:pt x="67" y="0"/>
                        <a:pt x="66" y="0"/>
                      </a:cubicBezTo>
                      <a:cubicBezTo>
                        <a:pt x="64" y="0"/>
                        <a:pt x="62" y="0"/>
                        <a:pt x="60" y="0"/>
                      </a:cubicBezTo>
                      <a:cubicBezTo>
                        <a:pt x="58" y="1"/>
                        <a:pt x="57" y="1"/>
                        <a:pt x="55" y="2"/>
                      </a:cubicBezTo>
                      <a:cubicBezTo>
                        <a:pt x="51" y="3"/>
                        <a:pt x="48" y="4"/>
                        <a:pt x="44" y="7"/>
                      </a:cubicBezTo>
                      <a:cubicBezTo>
                        <a:pt x="41" y="9"/>
                        <a:pt x="37" y="12"/>
                        <a:pt x="34" y="16"/>
                      </a:cubicBezTo>
                      <a:cubicBezTo>
                        <a:pt x="30" y="21"/>
                        <a:pt x="26" y="27"/>
                        <a:pt x="24" y="33"/>
                      </a:cubicBezTo>
                      <a:cubicBezTo>
                        <a:pt x="18" y="46"/>
                        <a:pt x="16" y="59"/>
                        <a:pt x="17" y="70"/>
                      </a:cubicBezTo>
                      <a:cubicBezTo>
                        <a:pt x="18" y="80"/>
                        <a:pt x="21" y="88"/>
                        <a:pt x="24" y="93"/>
                      </a:cubicBezTo>
                      <a:cubicBezTo>
                        <a:pt x="26" y="99"/>
                        <a:pt x="28" y="102"/>
                        <a:pt x="24" y="99"/>
                      </a:cubicBezTo>
                      <a:cubicBezTo>
                        <a:pt x="22" y="98"/>
                        <a:pt x="19" y="97"/>
                        <a:pt x="14" y="94"/>
                      </a:cubicBezTo>
                      <a:cubicBezTo>
                        <a:pt x="16" y="103"/>
                        <a:pt x="19" y="111"/>
                        <a:pt x="24" y="116"/>
                      </a:cubicBezTo>
                      <a:cubicBezTo>
                        <a:pt x="24" y="117"/>
                        <a:pt x="25" y="118"/>
                        <a:pt x="26" y="119"/>
                      </a:cubicBezTo>
                      <a:cubicBezTo>
                        <a:pt x="24" y="119"/>
                        <a:pt x="24" y="119"/>
                        <a:pt x="24" y="119"/>
                      </a:cubicBezTo>
                      <a:cubicBezTo>
                        <a:pt x="20" y="120"/>
                        <a:pt x="17" y="122"/>
                        <a:pt x="13" y="123"/>
                      </a:cubicBezTo>
                      <a:cubicBezTo>
                        <a:pt x="9" y="124"/>
                        <a:pt x="6" y="126"/>
                        <a:pt x="3" y="128"/>
                      </a:cubicBezTo>
                      <a:cubicBezTo>
                        <a:pt x="2" y="129"/>
                        <a:pt x="1" y="130"/>
                        <a:pt x="0" y="130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131" y="152"/>
                        <a:pt x="131" y="152"/>
                        <a:pt x="131" y="152"/>
                      </a:cubicBezTo>
                      <a:cubicBezTo>
                        <a:pt x="131" y="128"/>
                        <a:pt x="131" y="128"/>
                        <a:pt x="131" y="128"/>
                      </a:cubicBezTo>
                      <a:cubicBezTo>
                        <a:pt x="128" y="126"/>
                        <a:pt x="125" y="124"/>
                        <a:pt x="121" y="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 bwMode="auto">
                <a:xfrm>
                  <a:off x="4117134" y="2805953"/>
                  <a:ext cx="1037243" cy="1242169"/>
                </a:xfrm>
                <a:custGeom>
                  <a:avLst/>
                  <a:gdLst>
                    <a:gd name="T0" fmla="*/ 103 w 139"/>
                    <a:gd name="T1" fmla="*/ 128 h 167"/>
                    <a:gd name="T2" fmla="*/ 92 w 139"/>
                    <a:gd name="T3" fmla="*/ 113 h 167"/>
                    <a:gd name="T4" fmla="*/ 104 w 139"/>
                    <a:gd name="T5" fmla="*/ 95 h 167"/>
                    <a:gd name="T6" fmla="*/ 110 w 139"/>
                    <a:gd name="T7" fmla="*/ 91 h 167"/>
                    <a:gd name="T8" fmla="*/ 114 w 139"/>
                    <a:gd name="T9" fmla="*/ 81 h 167"/>
                    <a:gd name="T10" fmla="*/ 115 w 139"/>
                    <a:gd name="T11" fmla="*/ 70 h 167"/>
                    <a:gd name="T12" fmla="*/ 112 w 139"/>
                    <a:gd name="T13" fmla="*/ 63 h 167"/>
                    <a:gd name="T14" fmla="*/ 99 w 139"/>
                    <a:gd name="T15" fmla="*/ 31 h 167"/>
                    <a:gd name="T16" fmla="*/ 83 w 139"/>
                    <a:gd name="T17" fmla="*/ 19 h 167"/>
                    <a:gd name="T18" fmla="*/ 81 w 139"/>
                    <a:gd name="T19" fmla="*/ 2 h 167"/>
                    <a:gd name="T20" fmla="*/ 77 w 139"/>
                    <a:gd name="T21" fmla="*/ 14 h 167"/>
                    <a:gd name="T22" fmla="*/ 69 w 139"/>
                    <a:gd name="T23" fmla="*/ 0 h 167"/>
                    <a:gd name="T24" fmla="*/ 46 w 139"/>
                    <a:gd name="T25" fmla="*/ 27 h 167"/>
                    <a:gd name="T26" fmla="*/ 28 w 139"/>
                    <a:gd name="T27" fmla="*/ 61 h 167"/>
                    <a:gd name="T28" fmla="*/ 28 w 139"/>
                    <a:gd name="T29" fmla="*/ 63 h 167"/>
                    <a:gd name="T30" fmla="*/ 26 w 139"/>
                    <a:gd name="T31" fmla="*/ 70 h 167"/>
                    <a:gd name="T32" fmla="*/ 26 w 139"/>
                    <a:gd name="T33" fmla="*/ 81 h 167"/>
                    <a:gd name="T34" fmla="*/ 30 w 139"/>
                    <a:gd name="T35" fmla="*/ 91 h 167"/>
                    <a:gd name="T36" fmla="*/ 36 w 139"/>
                    <a:gd name="T37" fmla="*/ 95 h 167"/>
                    <a:gd name="T38" fmla="*/ 49 w 139"/>
                    <a:gd name="T39" fmla="*/ 113 h 167"/>
                    <a:gd name="T40" fmla="*/ 37 w 139"/>
                    <a:gd name="T41" fmla="*/ 128 h 167"/>
                    <a:gd name="T42" fmla="*/ 1 w 139"/>
                    <a:gd name="T43" fmla="*/ 144 h 167"/>
                    <a:gd name="T44" fmla="*/ 0 w 139"/>
                    <a:gd name="T45" fmla="*/ 143 h 167"/>
                    <a:gd name="T46" fmla="*/ 0 w 139"/>
                    <a:gd name="T47" fmla="*/ 167 h 167"/>
                    <a:gd name="T48" fmla="*/ 139 w 139"/>
                    <a:gd name="T49" fmla="*/ 167 h 167"/>
                    <a:gd name="T50" fmla="*/ 139 w 139"/>
                    <a:gd name="T51" fmla="*/ 143 h 167"/>
                    <a:gd name="T52" fmla="*/ 103 w 139"/>
                    <a:gd name="T53" fmla="*/ 128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9" h="167">
                      <a:moveTo>
                        <a:pt x="103" y="128"/>
                      </a:moveTo>
                      <a:cubicBezTo>
                        <a:pt x="95" y="125"/>
                        <a:pt x="92" y="119"/>
                        <a:pt x="92" y="113"/>
                      </a:cubicBezTo>
                      <a:cubicBezTo>
                        <a:pt x="97" y="108"/>
                        <a:pt x="101" y="102"/>
                        <a:pt x="104" y="95"/>
                      </a:cubicBezTo>
                      <a:cubicBezTo>
                        <a:pt x="107" y="95"/>
                        <a:pt x="109" y="93"/>
                        <a:pt x="110" y="91"/>
                      </a:cubicBezTo>
                      <a:cubicBezTo>
                        <a:pt x="112" y="88"/>
                        <a:pt x="114" y="85"/>
                        <a:pt x="114" y="81"/>
                      </a:cubicBezTo>
                      <a:cubicBezTo>
                        <a:pt x="115" y="77"/>
                        <a:pt x="115" y="74"/>
                        <a:pt x="115" y="70"/>
                      </a:cubicBezTo>
                      <a:cubicBezTo>
                        <a:pt x="114" y="67"/>
                        <a:pt x="114" y="65"/>
                        <a:pt x="112" y="63"/>
                      </a:cubicBezTo>
                      <a:cubicBezTo>
                        <a:pt x="111" y="50"/>
                        <a:pt x="106" y="39"/>
                        <a:pt x="99" y="31"/>
                      </a:cubicBezTo>
                      <a:cubicBezTo>
                        <a:pt x="95" y="27"/>
                        <a:pt x="90" y="22"/>
                        <a:pt x="83" y="19"/>
                      </a:cubicBezTo>
                      <a:cubicBezTo>
                        <a:pt x="87" y="12"/>
                        <a:pt x="84" y="4"/>
                        <a:pt x="81" y="2"/>
                      </a:cubicBezTo>
                      <a:cubicBezTo>
                        <a:pt x="81" y="8"/>
                        <a:pt x="79" y="12"/>
                        <a:pt x="77" y="14"/>
                      </a:cubicBezTo>
                      <a:cubicBezTo>
                        <a:pt x="77" y="7"/>
                        <a:pt x="73" y="0"/>
                        <a:pt x="69" y="0"/>
                      </a:cubicBezTo>
                      <a:cubicBezTo>
                        <a:pt x="73" y="12"/>
                        <a:pt x="53" y="20"/>
                        <a:pt x="46" y="27"/>
                      </a:cubicBezTo>
                      <a:cubicBezTo>
                        <a:pt x="37" y="35"/>
                        <a:pt x="29" y="47"/>
                        <a:pt x="28" y="61"/>
                      </a:cubicBezTo>
                      <a:cubicBezTo>
                        <a:pt x="28" y="62"/>
                        <a:pt x="28" y="62"/>
                        <a:pt x="28" y="63"/>
                      </a:cubicBezTo>
                      <a:cubicBezTo>
                        <a:pt x="27" y="65"/>
                        <a:pt x="26" y="67"/>
                        <a:pt x="26" y="70"/>
                      </a:cubicBezTo>
                      <a:cubicBezTo>
                        <a:pt x="25" y="74"/>
                        <a:pt x="25" y="77"/>
                        <a:pt x="26" y="81"/>
                      </a:cubicBezTo>
                      <a:cubicBezTo>
                        <a:pt x="27" y="85"/>
                        <a:pt x="28" y="88"/>
                        <a:pt x="30" y="91"/>
                      </a:cubicBezTo>
                      <a:cubicBezTo>
                        <a:pt x="32" y="93"/>
                        <a:pt x="34" y="95"/>
                        <a:pt x="36" y="95"/>
                      </a:cubicBezTo>
                      <a:cubicBezTo>
                        <a:pt x="39" y="102"/>
                        <a:pt x="44" y="108"/>
                        <a:pt x="49" y="113"/>
                      </a:cubicBezTo>
                      <a:cubicBezTo>
                        <a:pt x="48" y="119"/>
                        <a:pt x="45" y="125"/>
                        <a:pt x="37" y="128"/>
                      </a:cubicBezTo>
                      <a:cubicBezTo>
                        <a:pt x="25" y="133"/>
                        <a:pt x="10" y="136"/>
                        <a:pt x="1" y="144"/>
                      </a:cubicBezTo>
                      <a:cubicBezTo>
                        <a:pt x="1" y="144"/>
                        <a:pt x="0" y="143"/>
                        <a:pt x="0" y="143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139" y="167"/>
                        <a:pt x="139" y="167"/>
                        <a:pt x="139" y="167"/>
                      </a:cubicBezTo>
                      <a:cubicBezTo>
                        <a:pt x="139" y="143"/>
                        <a:pt x="139" y="143"/>
                        <a:pt x="139" y="143"/>
                      </a:cubicBezTo>
                      <a:cubicBezTo>
                        <a:pt x="130" y="135"/>
                        <a:pt x="115" y="133"/>
                        <a:pt x="103" y="1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6982362" y="2421254"/>
                <a:ext cx="1889236" cy="400110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</a:rPr>
                  <a:t>持续跟踪数据报送情况和评级结果无错误</a:t>
                </a:r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7941833" y="4222170"/>
                <a:ext cx="1037243" cy="1242169"/>
              </a:xfrm>
              <a:custGeom>
                <a:avLst/>
                <a:gdLst>
                  <a:gd name="T0" fmla="*/ 103 w 139"/>
                  <a:gd name="T1" fmla="*/ 128 h 167"/>
                  <a:gd name="T2" fmla="*/ 92 w 139"/>
                  <a:gd name="T3" fmla="*/ 113 h 167"/>
                  <a:gd name="T4" fmla="*/ 104 w 139"/>
                  <a:gd name="T5" fmla="*/ 95 h 167"/>
                  <a:gd name="T6" fmla="*/ 110 w 139"/>
                  <a:gd name="T7" fmla="*/ 91 h 167"/>
                  <a:gd name="T8" fmla="*/ 114 w 139"/>
                  <a:gd name="T9" fmla="*/ 81 h 167"/>
                  <a:gd name="T10" fmla="*/ 115 w 139"/>
                  <a:gd name="T11" fmla="*/ 70 h 167"/>
                  <a:gd name="T12" fmla="*/ 112 w 139"/>
                  <a:gd name="T13" fmla="*/ 63 h 167"/>
                  <a:gd name="T14" fmla="*/ 99 w 139"/>
                  <a:gd name="T15" fmla="*/ 31 h 167"/>
                  <a:gd name="T16" fmla="*/ 83 w 139"/>
                  <a:gd name="T17" fmla="*/ 19 h 167"/>
                  <a:gd name="T18" fmla="*/ 81 w 139"/>
                  <a:gd name="T19" fmla="*/ 2 h 167"/>
                  <a:gd name="T20" fmla="*/ 77 w 139"/>
                  <a:gd name="T21" fmla="*/ 14 h 167"/>
                  <a:gd name="T22" fmla="*/ 69 w 139"/>
                  <a:gd name="T23" fmla="*/ 0 h 167"/>
                  <a:gd name="T24" fmla="*/ 46 w 139"/>
                  <a:gd name="T25" fmla="*/ 27 h 167"/>
                  <a:gd name="T26" fmla="*/ 28 w 139"/>
                  <a:gd name="T27" fmla="*/ 61 h 167"/>
                  <a:gd name="T28" fmla="*/ 28 w 139"/>
                  <a:gd name="T29" fmla="*/ 63 h 167"/>
                  <a:gd name="T30" fmla="*/ 26 w 139"/>
                  <a:gd name="T31" fmla="*/ 70 h 167"/>
                  <a:gd name="T32" fmla="*/ 26 w 139"/>
                  <a:gd name="T33" fmla="*/ 81 h 167"/>
                  <a:gd name="T34" fmla="*/ 30 w 139"/>
                  <a:gd name="T35" fmla="*/ 91 h 167"/>
                  <a:gd name="T36" fmla="*/ 36 w 139"/>
                  <a:gd name="T37" fmla="*/ 95 h 167"/>
                  <a:gd name="T38" fmla="*/ 49 w 139"/>
                  <a:gd name="T39" fmla="*/ 113 h 167"/>
                  <a:gd name="T40" fmla="*/ 37 w 139"/>
                  <a:gd name="T41" fmla="*/ 128 h 167"/>
                  <a:gd name="T42" fmla="*/ 1 w 139"/>
                  <a:gd name="T43" fmla="*/ 144 h 167"/>
                  <a:gd name="T44" fmla="*/ 0 w 139"/>
                  <a:gd name="T45" fmla="*/ 143 h 167"/>
                  <a:gd name="T46" fmla="*/ 0 w 139"/>
                  <a:gd name="T47" fmla="*/ 167 h 167"/>
                  <a:gd name="T48" fmla="*/ 139 w 139"/>
                  <a:gd name="T49" fmla="*/ 167 h 167"/>
                  <a:gd name="T50" fmla="*/ 139 w 139"/>
                  <a:gd name="T51" fmla="*/ 143 h 167"/>
                  <a:gd name="T52" fmla="*/ 103 w 139"/>
                  <a:gd name="T53" fmla="*/ 12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9" h="167">
                    <a:moveTo>
                      <a:pt x="103" y="128"/>
                    </a:moveTo>
                    <a:cubicBezTo>
                      <a:pt x="95" y="125"/>
                      <a:pt x="92" y="119"/>
                      <a:pt x="92" y="113"/>
                    </a:cubicBezTo>
                    <a:cubicBezTo>
                      <a:pt x="97" y="108"/>
                      <a:pt x="101" y="102"/>
                      <a:pt x="104" y="95"/>
                    </a:cubicBezTo>
                    <a:cubicBezTo>
                      <a:pt x="107" y="95"/>
                      <a:pt x="109" y="93"/>
                      <a:pt x="110" y="91"/>
                    </a:cubicBezTo>
                    <a:cubicBezTo>
                      <a:pt x="112" y="88"/>
                      <a:pt x="114" y="85"/>
                      <a:pt x="114" y="81"/>
                    </a:cubicBezTo>
                    <a:cubicBezTo>
                      <a:pt x="115" y="77"/>
                      <a:pt x="115" y="74"/>
                      <a:pt x="115" y="70"/>
                    </a:cubicBezTo>
                    <a:cubicBezTo>
                      <a:pt x="114" y="67"/>
                      <a:pt x="114" y="65"/>
                      <a:pt x="112" y="63"/>
                    </a:cubicBezTo>
                    <a:cubicBezTo>
                      <a:pt x="111" y="50"/>
                      <a:pt x="106" y="39"/>
                      <a:pt x="99" y="31"/>
                    </a:cubicBezTo>
                    <a:cubicBezTo>
                      <a:pt x="95" y="27"/>
                      <a:pt x="90" y="22"/>
                      <a:pt x="83" y="19"/>
                    </a:cubicBezTo>
                    <a:cubicBezTo>
                      <a:pt x="87" y="12"/>
                      <a:pt x="84" y="4"/>
                      <a:pt x="81" y="2"/>
                    </a:cubicBezTo>
                    <a:cubicBezTo>
                      <a:pt x="81" y="8"/>
                      <a:pt x="79" y="12"/>
                      <a:pt x="77" y="14"/>
                    </a:cubicBezTo>
                    <a:cubicBezTo>
                      <a:pt x="77" y="7"/>
                      <a:pt x="73" y="0"/>
                      <a:pt x="69" y="0"/>
                    </a:cubicBezTo>
                    <a:cubicBezTo>
                      <a:pt x="73" y="12"/>
                      <a:pt x="53" y="20"/>
                      <a:pt x="46" y="27"/>
                    </a:cubicBezTo>
                    <a:cubicBezTo>
                      <a:pt x="37" y="35"/>
                      <a:pt x="29" y="47"/>
                      <a:pt x="28" y="61"/>
                    </a:cubicBezTo>
                    <a:cubicBezTo>
                      <a:pt x="28" y="62"/>
                      <a:pt x="28" y="62"/>
                      <a:pt x="28" y="63"/>
                    </a:cubicBezTo>
                    <a:cubicBezTo>
                      <a:pt x="27" y="65"/>
                      <a:pt x="26" y="67"/>
                      <a:pt x="26" y="70"/>
                    </a:cubicBezTo>
                    <a:cubicBezTo>
                      <a:pt x="25" y="74"/>
                      <a:pt x="25" y="77"/>
                      <a:pt x="26" y="81"/>
                    </a:cubicBezTo>
                    <a:cubicBezTo>
                      <a:pt x="27" y="85"/>
                      <a:pt x="28" y="88"/>
                      <a:pt x="30" y="91"/>
                    </a:cubicBezTo>
                    <a:cubicBezTo>
                      <a:pt x="32" y="93"/>
                      <a:pt x="34" y="95"/>
                      <a:pt x="36" y="95"/>
                    </a:cubicBezTo>
                    <a:cubicBezTo>
                      <a:pt x="39" y="102"/>
                      <a:pt x="44" y="108"/>
                      <a:pt x="49" y="113"/>
                    </a:cubicBezTo>
                    <a:cubicBezTo>
                      <a:pt x="48" y="119"/>
                      <a:pt x="45" y="125"/>
                      <a:pt x="37" y="128"/>
                    </a:cubicBezTo>
                    <a:cubicBezTo>
                      <a:pt x="25" y="133"/>
                      <a:pt x="10" y="136"/>
                      <a:pt x="1" y="144"/>
                    </a:cubicBezTo>
                    <a:cubicBezTo>
                      <a:pt x="1" y="144"/>
                      <a:pt x="0" y="143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39" y="167"/>
                      <a:pt x="139" y="167"/>
                      <a:pt x="139" y="167"/>
                    </a:cubicBezTo>
                    <a:cubicBezTo>
                      <a:pt x="139" y="143"/>
                      <a:pt x="139" y="143"/>
                      <a:pt x="139" y="143"/>
                    </a:cubicBezTo>
                    <a:cubicBezTo>
                      <a:pt x="130" y="135"/>
                      <a:pt x="115" y="133"/>
                      <a:pt x="103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77545" y="2421291"/>
                <a:ext cx="2139741" cy="400110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accent1"/>
                    </a:solidFill>
                  </a:rPr>
                  <a:t>对比确认增量报送数据</a:t>
                </a: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730250" y="5459295"/>
                <a:ext cx="10729913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任意多边形: 形状 4"/>
            <p:cNvSpPr/>
            <p:nvPr/>
          </p:nvSpPr>
          <p:spPr>
            <a:xfrm>
              <a:off x="2628900" y="2523392"/>
              <a:ext cx="1046285" cy="1028700"/>
            </a:xfrm>
            <a:custGeom>
              <a:avLst/>
              <a:gdLst>
                <a:gd name="connsiteX0" fmla="*/ 1046285 w 1046285"/>
                <a:gd name="connsiteY0" fmla="*/ 1028700 h 1028700"/>
                <a:gd name="connsiteX1" fmla="*/ 1046285 w 1046285"/>
                <a:gd name="connsiteY1" fmla="*/ 0 h 1028700"/>
                <a:gd name="connsiteX2" fmla="*/ 0 w 1046285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285" h="1028700">
                  <a:moveTo>
                    <a:pt x="1046285" y="1028700"/>
                  </a:moveTo>
                  <a:lnTo>
                    <a:pt x="1046285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accent1"/>
              </a:solidFill>
              <a:prstDash val="sysDash"/>
              <a:headEnd type="none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任意多边形: 形状 5"/>
            <p:cNvSpPr/>
            <p:nvPr/>
          </p:nvSpPr>
          <p:spPr>
            <a:xfrm flipH="1">
              <a:off x="8434071" y="2523392"/>
              <a:ext cx="1046285" cy="1028700"/>
            </a:xfrm>
            <a:custGeom>
              <a:avLst/>
              <a:gdLst>
                <a:gd name="connsiteX0" fmla="*/ 1046285 w 1046285"/>
                <a:gd name="connsiteY0" fmla="*/ 1028700 h 1028700"/>
                <a:gd name="connsiteX1" fmla="*/ 1046285 w 1046285"/>
                <a:gd name="connsiteY1" fmla="*/ 0 h 1028700"/>
                <a:gd name="connsiteX2" fmla="*/ 0 w 1046285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285" h="1028700">
                  <a:moveTo>
                    <a:pt x="1046285" y="1028700"/>
                  </a:moveTo>
                  <a:lnTo>
                    <a:pt x="1046285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accent1"/>
              </a:solidFill>
              <a:prstDash val="sysDash"/>
              <a:headEnd type="none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2" name="椭圆 31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1"/>
          <p:cNvSpPr txBox="1"/>
          <p:nvPr/>
        </p:nvSpPr>
        <p:spPr>
          <a:xfrm>
            <a:off x="1031217" y="308324"/>
            <a:ext cx="69103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 smtClean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数据质量控制</a:t>
            </a:r>
            <a:endParaRPr lang="zh-CN" altLang="en-US" sz="2400" b="1" spc="422" dirty="0">
              <a:solidFill>
                <a:srgbClr val="AF362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6727" y="1427386"/>
            <a:ext cx="5327913" cy="4925243"/>
            <a:chOff x="1706687" y="2061912"/>
            <a:chExt cx="4217953" cy="3743352"/>
          </a:xfrm>
        </p:grpSpPr>
        <p:sp>
          <p:nvSpPr>
            <p:cNvPr id="4" name="矩形 3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3172668" y="2219842"/>
              <a:ext cx="1120825" cy="2573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技术保障措施</a:t>
              </a:r>
            </a:p>
          </p:txBody>
        </p:sp>
        <p:sp>
          <p:nvSpPr>
            <p:cNvPr id="8" name="TextBox 10"/>
            <p:cNvSpPr txBox="1"/>
            <p:nvPr/>
          </p:nvSpPr>
          <p:spPr>
            <a:xfrm>
              <a:off x="2117138" y="2970046"/>
              <a:ext cx="3544643" cy="238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zh-CN" dirty="0"/>
                <a:t>应急响应</a:t>
              </a:r>
              <a:r>
                <a:rPr lang="zh-CN" altLang="en-US" dirty="0"/>
                <a:t>：数据迁移前后，上海资信安排技术人员做好应急响应，及时解决迁移过程中的数据问题。</a:t>
              </a:r>
              <a:endParaRPr lang="zh-CN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zh-CN" dirty="0"/>
                <a:t>切换时间</a:t>
              </a:r>
              <a:r>
                <a:rPr lang="zh-CN" altLang="en-US" dirty="0"/>
                <a:t>沟通：上海资信根据征信中心切换评估结果开展切换准备与金融机构沟通，确认数据迁移的时间，进行切换准备，降低切换工作对系统运行的影响。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开发支持：上海资信根据金融机构在切换实施过程中提出的软件问题、需求变更和新需求，持续对二代央行内部（企业）评级系统进行优化升级。</a:t>
              </a:r>
              <a:endParaRPr lang="zh-CN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90879" y="1427387"/>
            <a:ext cx="5712633" cy="4881934"/>
            <a:chOff x="6216660" y="2061912"/>
            <a:chExt cx="4217953" cy="3743352"/>
          </a:xfrm>
        </p:grpSpPr>
        <p:sp>
          <p:nvSpPr>
            <p:cNvPr id="10" name="矩形 9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chemeClr val="bg2"/>
                </a:solidFill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3D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21027" y="2215327"/>
              <a:ext cx="2092844" cy="259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业务保障措施</a:t>
              </a: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6677172" y="2970046"/>
              <a:ext cx="3544643" cy="707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技术指导及验收指导：上海资信安排专职团队，为金融机构提供系统技术指导及验收指导服务。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332703" y="337742"/>
            <a:ext cx="410284" cy="410284"/>
          </a:xfrm>
          <a:prstGeom prst="ellipse">
            <a:avLst/>
          </a:prstGeom>
          <a:solidFill>
            <a:srgbClr val="AB0019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flipV="1">
            <a:off x="609845" y="308324"/>
            <a:ext cx="119698" cy="1196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1028775" y="308324"/>
            <a:ext cx="84249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4565"/>
            <a:r>
              <a:rPr lang="zh-CN" altLang="en-US" sz="2400" b="1" spc="422" dirty="0">
                <a:solidFill>
                  <a:srgbClr val="AF362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一二代央行内部（企业）评级系统切换保障措施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线"/>
          <p:cNvSpPr>
            <a:spLocks noChangeShapeType="1"/>
          </p:cNvSpPr>
          <p:nvPr/>
        </p:nvSpPr>
        <p:spPr bwMode="auto">
          <a:xfrm>
            <a:off x="2900983" y="2824237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线"/>
          <p:cNvSpPr>
            <a:spLocks noChangeShapeType="1"/>
          </p:cNvSpPr>
          <p:nvPr/>
        </p:nvSpPr>
        <p:spPr bwMode="auto">
          <a:xfrm>
            <a:off x="2900983" y="4141294"/>
            <a:ext cx="5973633" cy="0"/>
          </a:xfrm>
          <a:prstGeom prst="line">
            <a:avLst/>
          </a:prstGeom>
          <a:noFill/>
          <a:ln w="9525">
            <a:solidFill>
              <a:srgbClr val="AF362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招商银行" descr="C:\Users\Admin\Desktop\央评\央评二代系统接口程序培训\logo.pnglogo"/>
          <p:cNvPicPr>
            <a:picLocks noChangeAspect="1" noChangeArrowheads="1"/>
          </p:cNvPicPr>
          <p:nvPr/>
        </p:nvPicPr>
        <p:blipFill>
          <a:blip r:embed="rId2" cstate="print"/>
          <a:srcRect t="24187" b="9815"/>
          <a:stretch>
            <a:fillRect/>
          </a:stretch>
        </p:blipFill>
        <p:spPr bwMode="auto">
          <a:xfrm>
            <a:off x="164679" y="303957"/>
            <a:ext cx="3738245" cy="11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87757" y="3021101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+mn-ea"/>
                <a:ea typeface="+mn-ea"/>
              </a:rPr>
              <a:t>谢  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1.pptx"/>
  <p:tag name="KSO_WPP_MARK_KEY" val="4c48c846-04af-4a7d-9418-8ee872b475e8"/>
  <p:tag name="COMMONDATA" val="eyJoZGlkIjoiNzA2ZmRmMjNlNzZlNThhMGIwNzA0YzE5NjIzZTk5OTEifQ==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C00000"/>
      </a:hlink>
      <a:folHlink>
        <a:srgbClr val="C0000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自定义</PresentationFormat>
  <Paragraphs>66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工商银行</dc:title>
  <dc:creator/>
  <cp:keywords>第一PPT模板网-WWW.1PPT.COM</cp:keywords>
  <cp:lastModifiedBy/>
  <cp:revision>22</cp:revision>
  <dcterms:created xsi:type="dcterms:W3CDTF">2016-09-17T16:27:00Z</dcterms:created>
  <dcterms:modified xsi:type="dcterms:W3CDTF">2023-01-10T08:37:33Z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8FC9092E273C42E29D4872B03E28E043</vt:lpwstr>
  </property>
</Properties>
</file>