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7df9cee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7df9cee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ed17e2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ed17e2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c2f10a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c2f10a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3f1cf35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3f1cf35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3ed17e25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3ed17e2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7df9cee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f7df9cee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Stylish Personal Websites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we will use today</a:t>
            </a:r>
            <a:endParaRPr sz="4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Github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Free personal hosting using “username.github.io”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Html5up.net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Sleek templates that get the ball rolling with little HTML/CSS knowledge required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Unsplash.com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Free HD images for your website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Microsoft Visual Studio Code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a live version of your website and edit and real time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resources at the end of this powerpoint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Themes</a:t>
            </a:r>
            <a:endParaRPr sz="4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25775" y="1277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Dimension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Personal info &amp; links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Strata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Portfolio as website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Showcase projects</a:t>
            </a:r>
            <a:endParaRPr sz="2400"/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2339000" y="3667025"/>
            <a:ext cx="65595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bit.ly/workshopWWU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Make a folder in Documents called “GithubPages”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Go to bit.ly/workshopWWU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Download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Save .zip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Go to downloads folder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Right click “workshop.zip”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Extract to GithubPages folder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Open Visual Studio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File-&gt;open folder-&gt;GithubPages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Open your chosen theme folder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Extensions Tab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Left side, 4 blocks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Search “Live Server” by Ritwick Dey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Click install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Delete Mail 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Change links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Going Live!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Create/Login to Github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Create new repository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 sz="3000"/>
              <a:t>Must be named “name.github.io”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 sz="3000"/>
              <a:t>Initialize with readme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Drag and drop all files to upload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Commit!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</a:t>
            </a:r>
            <a:r>
              <a:rPr lang="en"/>
              <a:t>Resources</a:t>
            </a:r>
            <a:r>
              <a:rPr lang="en"/>
              <a:t> - The Next Level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376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Videos?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coverr.co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Icons?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Feathericons.com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Personal hosting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Unique domain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analytics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