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5"/>
    <p:restoredTop sz="94670"/>
  </p:normalViewPr>
  <p:slideViewPr>
    <p:cSldViewPr snapToGrid="0">
      <p:cViewPr>
        <p:scale>
          <a:sx n="190" d="100"/>
          <a:sy n="190" d="100"/>
        </p:scale>
        <p:origin x="-123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0DDF-3D3F-4684-181D-A10E565F4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C3C53-35A0-CF8B-4D9C-39930C80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2603-4324-5260-4505-1A086FBF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98FA-E3CA-8C50-39D2-FC89CFE0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832A-50BC-71BD-376F-E4FEC38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2E6C-2EE3-89E2-C34E-58E0AAE2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8A29-1F53-4698-9D14-33148DF06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148D-33AD-737F-DD7C-12205EE8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C528-2A12-80E3-51C4-2990EAE3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E6FD-01BA-5FE5-A1A6-6A1ED98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94533-C4C4-CAB3-C0DD-4470EF13F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9C03E-7145-3D3B-2C2D-955BE05DF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FF22F-C845-F595-50B3-DC8BF586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D935-52A3-C922-C092-2FC231EA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9F98-869A-FC34-0384-02ACCD1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9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897E-9147-975A-E606-28C6E629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7F6F-CA8A-DCC1-066F-7E9846C4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7567-F36C-272F-CD65-2F849174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0EBF-B850-F5B0-9675-BA8F4113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5BC5B-5A51-F932-C5C6-537D056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5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C219-2D35-7D68-5514-9ED3DA23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86182-09B8-7825-1509-054F337B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34BE-14EE-5370-9F9A-F47081E6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97B6-FC60-421F-39AD-8A33380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4C44-A18D-996E-E5C7-39FA3786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0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189D-F80F-1C8B-FA88-5D78387F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21F3-CA4E-5F1E-9331-A2F780A6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CD46D-81B0-E253-1D9B-1A8970AA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8CF0F-3894-3150-DA88-A178E822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7E70-3B4F-EF78-CE12-C513F74D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D9863-3B07-8ABC-5CD7-D8778408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5C1-AF47-CF8C-FF05-04153DC5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6AB98-7730-CA3C-40F8-E5592A14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E58B1-CFB2-49B7-587E-04A3531B5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DECA8-4854-C038-C832-B3C0B185E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A254D-DCFA-C3E8-D8B4-207C7B059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5BDC-3C6E-7FA5-4925-6CD17919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7CB0-4C10-F56C-D055-4B286C6F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35EFF-A3B8-9445-7261-3628A04F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6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1ACA-40F9-2AA9-7347-E7E680B3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552A0-6985-DEC4-255B-8557A291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2D75-D26E-68DC-FA90-12BE596A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26C2F-9DFB-4BFF-29A5-F378893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A8D3CD-2030-F4F6-C607-0BE1CC28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2E650-0E10-08BC-A485-8565674B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939E4-35CC-69F8-9B94-C4416199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1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D10-D0A2-FB2C-645A-D46B5870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0FFD-16B2-4579-42E9-DAA31057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FA763-0DA4-6B0A-C096-826895399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AB5A-00B8-2DFC-5DE8-691DC371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13A73-4B53-B2FF-509D-AC27C3F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2265-433B-70F6-4B4E-CB7543B7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F52D-2666-9E8A-DA18-E9EA3C41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435C6-59F0-938B-6923-3A84B5EC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B834C-7E8F-7736-95C1-193033D82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F702-4D50-7B38-F26A-EE9D79ED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74A8E-C577-D67C-E693-26B98431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F0AF-4F88-0B93-8BED-B05F592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38EBD-44DA-FAFC-A742-30BC88B6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7798-05CF-E19E-1765-A450D46A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68EA-C9B3-F737-E0AD-06B3AE64F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75252-04E7-8C48-90BA-3BEA3A8F18DE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D04EB-47C6-99BA-C9E0-00E817E8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F489-BD3C-0BF1-BB56-EE971BBA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7D22B-E264-7D4E-9B81-C72A4CEC5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8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7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67083121-8929-1875-C84D-2CAAE2913A0E}"/>
              </a:ext>
            </a:extLst>
          </p:cNvPr>
          <p:cNvSpPr/>
          <p:nvPr/>
        </p:nvSpPr>
        <p:spPr>
          <a:xfrm>
            <a:off x="9533965" y="3065417"/>
            <a:ext cx="1290917" cy="131603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Programmer female with solid fill">
            <a:extLst>
              <a:ext uri="{FF2B5EF4-FFF2-40B4-BE49-F238E27FC236}">
                <a16:creationId xmlns:a16="http://schemas.microsoft.com/office/drawing/2014/main" id="{7FD04AC6-CE58-A20F-E81B-787B1732C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996" y="3193774"/>
            <a:ext cx="1371600" cy="1371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C6B07-8B16-5940-21E7-06A7835F4965}"/>
              </a:ext>
            </a:extLst>
          </p:cNvPr>
          <p:cNvCxnSpPr/>
          <p:nvPr/>
        </p:nvCxnSpPr>
        <p:spPr>
          <a:xfrm>
            <a:off x="2542903" y="2116183"/>
            <a:ext cx="2098766" cy="120178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62397F-0ABB-A6B1-AED2-1913F308505A}"/>
              </a:ext>
            </a:extLst>
          </p:cNvPr>
          <p:cNvCxnSpPr>
            <a:cxnSpLocks/>
          </p:cNvCxnSpPr>
          <p:nvPr/>
        </p:nvCxnSpPr>
        <p:spPr>
          <a:xfrm>
            <a:off x="2438400" y="4088675"/>
            <a:ext cx="2098766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43AE3F-189D-DFF3-8F0B-CF093B7F84CE}"/>
              </a:ext>
            </a:extLst>
          </p:cNvPr>
          <p:cNvCxnSpPr>
            <a:cxnSpLocks/>
          </p:cNvCxnSpPr>
          <p:nvPr/>
        </p:nvCxnSpPr>
        <p:spPr>
          <a:xfrm flipV="1">
            <a:off x="2438400" y="4798423"/>
            <a:ext cx="2098766" cy="949234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12357C2-253A-B81B-DFC8-F2B7A2CE048E}"/>
              </a:ext>
            </a:extLst>
          </p:cNvPr>
          <p:cNvSpPr/>
          <p:nvPr/>
        </p:nvSpPr>
        <p:spPr>
          <a:xfrm>
            <a:off x="7898674" y="3718559"/>
            <a:ext cx="118872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45F97F5B-A111-5544-E447-7D514A67A417}"/>
              </a:ext>
            </a:extLst>
          </p:cNvPr>
          <p:cNvSpPr/>
          <p:nvPr/>
        </p:nvSpPr>
        <p:spPr>
          <a:xfrm>
            <a:off x="6435634" y="2005054"/>
            <a:ext cx="457200" cy="118872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Lock with solid fill">
            <a:extLst>
              <a:ext uri="{FF2B5EF4-FFF2-40B4-BE49-F238E27FC236}">
                <a16:creationId xmlns:a16="http://schemas.microsoft.com/office/drawing/2014/main" id="{1B235647-65D6-5001-2E28-745719876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7034" y="994765"/>
            <a:ext cx="914400" cy="914400"/>
          </a:xfrm>
          <a:prstGeom prst="rect">
            <a:avLst/>
          </a:prstGeom>
        </p:spPr>
      </p:pic>
      <p:pic>
        <p:nvPicPr>
          <p:cNvPr id="1034" name="Picture 10" descr="GitHub - Wikipedia">
            <a:extLst>
              <a:ext uri="{FF2B5EF4-FFF2-40B4-BE49-F238E27FC236}">
                <a16:creationId xmlns:a16="http://schemas.microsoft.com/office/drawing/2014/main" id="{462E048D-38DE-9890-C377-721A98BF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110343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ild an AI Agent that integrates with GitLab">
            <a:extLst>
              <a:ext uri="{FF2B5EF4-FFF2-40B4-BE49-F238E27FC236}">
                <a16:creationId xmlns:a16="http://schemas.microsoft.com/office/drawing/2014/main" id="{C25DB500-2E9A-5F58-4F41-FAD46747A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82" y="5273040"/>
            <a:ext cx="1296914" cy="119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E983CB2-784E-8E04-64A9-D4368FAC83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8976" y="3315789"/>
            <a:ext cx="2971800" cy="1587500"/>
          </a:xfrm>
          <a:prstGeom prst="rect">
            <a:avLst/>
          </a:prstGeom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218BF771-F9D6-4DD2-9E70-4E05F23D20F0}"/>
              </a:ext>
            </a:extLst>
          </p:cNvPr>
          <p:cNvSpPr/>
          <p:nvPr/>
        </p:nvSpPr>
        <p:spPr>
          <a:xfrm>
            <a:off x="9275071" y="3107258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DC957513-A0EF-B3C1-69BE-6C8B8C8C2058}"/>
              </a:ext>
            </a:extLst>
          </p:cNvPr>
          <p:cNvSpPr/>
          <p:nvPr/>
        </p:nvSpPr>
        <p:spPr>
          <a:xfrm>
            <a:off x="9968269" y="2679729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78DEBEE2-6AD2-5F96-0B6D-6E9667359AA2}"/>
              </a:ext>
            </a:extLst>
          </p:cNvPr>
          <p:cNvSpPr/>
          <p:nvPr/>
        </p:nvSpPr>
        <p:spPr>
          <a:xfrm>
            <a:off x="10661468" y="3173139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F6A060B-ACFD-352F-E8C2-0A92DE619B65}"/>
              </a:ext>
            </a:extLst>
          </p:cNvPr>
          <p:cNvSpPr/>
          <p:nvPr/>
        </p:nvSpPr>
        <p:spPr>
          <a:xfrm>
            <a:off x="9275071" y="3866039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37F30D8D-A566-D116-6EF8-4D95FE13083C}"/>
              </a:ext>
            </a:extLst>
          </p:cNvPr>
          <p:cNvSpPr/>
          <p:nvPr/>
        </p:nvSpPr>
        <p:spPr>
          <a:xfrm>
            <a:off x="9950823" y="4317275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F8C49F6A-2D63-E25C-393E-EB857D91745E}"/>
              </a:ext>
            </a:extLst>
          </p:cNvPr>
          <p:cNvSpPr/>
          <p:nvPr/>
        </p:nvSpPr>
        <p:spPr>
          <a:xfrm>
            <a:off x="10655480" y="3947159"/>
            <a:ext cx="457200" cy="457200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GitHub - sigstore/rekor: Software Supply Chain Transparency Log">
            <a:extLst>
              <a:ext uri="{FF2B5EF4-FFF2-40B4-BE49-F238E27FC236}">
                <a16:creationId xmlns:a16="http://schemas.microsoft.com/office/drawing/2014/main" id="{9DEE7D5F-8C73-2D31-40C8-6D32D9C83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007" y="4978560"/>
            <a:ext cx="1193073" cy="119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4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Full Brick Wall outline">
            <a:extLst>
              <a:ext uri="{FF2B5EF4-FFF2-40B4-BE49-F238E27FC236}">
                <a16:creationId xmlns:a16="http://schemas.microsoft.com/office/drawing/2014/main" id="{BDDA25AF-49B4-BA92-1E01-7242E026D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6954" y="1798320"/>
            <a:ext cx="1371600" cy="1371600"/>
          </a:xfrm>
          <a:prstGeom prst="rect">
            <a:avLst/>
          </a:prstGeom>
        </p:spPr>
      </p:pic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4F75609F-D139-A91A-E504-46DF030F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560" y="4230153"/>
            <a:ext cx="1371600" cy="1371600"/>
          </a:xfrm>
          <a:prstGeom prst="rect">
            <a:avLst/>
          </a:prstGeom>
        </p:spPr>
      </p:pic>
      <p:pic>
        <p:nvPicPr>
          <p:cNvPr id="8" name="Graphic 7" descr="Server outline">
            <a:extLst>
              <a:ext uri="{FF2B5EF4-FFF2-40B4-BE49-F238E27FC236}">
                <a16:creationId xmlns:a16="http://schemas.microsoft.com/office/drawing/2014/main" id="{E3F25DFA-419E-AD88-E50D-13C51E527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3885" y="1798320"/>
            <a:ext cx="1371600" cy="1371600"/>
          </a:xfrm>
          <a:prstGeom prst="rect">
            <a:avLst/>
          </a:prstGeom>
        </p:spPr>
      </p:pic>
      <p:pic>
        <p:nvPicPr>
          <p:cNvPr id="10" name="Graphic 9" descr="Work from home Wi-Fi with solid fill">
            <a:extLst>
              <a:ext uri="{FF2B5EF4-FFF2-40B4-BE49-F238E27FC236}">
                <a16:creationId xmlns:a16="http://schemas.microsoft.com/office/drawing/2014/main" id="{3CBDBFE2-BEC3-8571-70BD-8E73CA889B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73885" y="3688081"/>
            <a:ext cx="1371600" cy="1371600"/>
          </a:xfrm>
          <a:prstGeom prst="rect">
            <a:avLst/>
          </a:prstGeom>
        </p:spPr>
      </p:pic>
      <p:pic>
        <p:nvPicPr>
          <p:cNvPr id="12" name="Graphic 11" descr="Devil face with solid fill with solid fill">
            <a:extLst>
              <a:ext uri="{FF2B5EF4-FFF2-40B4-BE49-F238E27FC236}">
                <a16:creationId xmlns:a16="http://schemas.microsoft.com/office/drawing/2014/main" id="{F2B863E6-DC83-D8C9-B2F7-E27A7BA8C9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46662" y="2026920"/>
            <a:ext cx="914400" cy="91440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DE16C13-0AAB-AD76-07D2-E1234234026F}"/>
              </a:ext>
            </a:extLst>
          </p:cNvPr>
          <p:cNvSpPr/>
          <p:nvPr/>
        </p:nvSpPr>
        <p:spPr>
          <a:xfrm>
            <a:off x="3384366" y="2255520"/>
            <a:ext cx="195398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AC6B611F-A437-1507-3694-47BFCE7C408A}"/>
              </a:ext>
            </a:extLst>
          </p:cNvPr>
          <p:cNvSpPr/>
          <p:nvPr/>
        </p:nvSpPr>
        <p:spPr>
          <a:xfrm>
            <a:off x="5468982" y="2222862"/>
            <a:ext cx="627018" cy="57912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6E3FD-C128-1842-C198-D3C2CE48A64E}"/>
              </a:ext>
            </a:extLst>
          </p:cNvPr>
          <p:cNvCxnSpPr>
            <a:cxnSpLocks/>
          </p:cNvCxnSpPr>
          <p:nvPr/>
        </p:nvCxnSpPr>
        <p:spPr>
          <a:xfrm>
            <a:off x="6938554" y="2395947"/>
            <a:ext cx="1835331" cy="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16ED2-96F7-B0D2-486D-CE190FE98ABF}"/>
              </a:ext>
            </a:extLst>
          </p:cNvPr>
          <p:cNvCxnSpPr>
            <a:cxnSpLocks/>
          </p:cNvCxnSpPr>
          <p:nvPr/>
        </p:nvCxnSpPr>
        <p:spPr>
          <a:xfrm>
            <a:off x="7021285" y="2692038"/>
            <a:ext cx="1852749" cy="1609996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568BE6-279A-CE7C-2E55-C213959F68DB}"/>
              </a:ext>
            </a:extLst>
          </p:cNvPr>
          <p:cNvCxnSpPr>
            <a:cxnSpLocks/>
          </p:cNvCxnSpPr>
          <p:nvPr/>
        </p:nvCxnSpPr>
        <p:spPr>
          <a:xfrm>
            <a:off x="6251664" y="3038210"/>
            <a:ext cx="1090" cy="1184403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038053F8-B1F3-F2BB-2D69-9C46F39E2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25785" y="471317"/>
            <a:ext cx="2971800" cy="15875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D71153F-A80C-757C-A6FC-4C454E7F41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98235" y="5432804"/>
            <a:ext cx="2151018" cy="806632"/>
          </a:xfrm>
          <a:prstGeom prst="rect">
            <a:avLst/>
          </a:prstGeom>
        </p:spPr>
      </p:pic>
      <p:pic>
        <p:nvPicPr>
          <p:cNvPr id="2054" name="Picture 6" descr="OpenFGA (@OpenFGA) / X">
            <a:extLst>
              <a:ext uri="{FF2B5EF4-FFF2-40B4-BE49-F238E27FC236}">
                <a16:creationId xmlns:a16="http://schemas.microsoft.com/office/drawing/2014/main" id="{EEDB0FC1-5A1F-ADDF-39F7-BE73C3E5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402" y="5362267"/>
            <a:ext cx="971176" cy="9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3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Nikos Fotiou</dc:creator>
  <cp:lastModifiedBy>Nikos Fotiou</cp:lastModifiedBy>
  <cp:revision>3</cp:revision>
  <dcterms:created xsi:type="dcterms:W3CDTF">2025-04-30T09:06:59Z</dcterms:created>
  <dcterms:modified xsi:type="dcterms:W3CDTF">2025-04-30T11:35:34Z</dcterms:modified>
</cp:coreProperties>
</file>