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C8E417-2A8C-4BD3-BFEB-054FD8E0041F}" v="4" dt="2025-07-24T16:23:31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mahm" userId="686df868-d65d-4c54-949e-5f9cbca9fbee" providerId="ADAL" clId="{D3C8E417-2A8C-4BD3-BFEB-054FD8E0041F}"/>
    <pc:docChg chg="custSel modSld">
      <pc:chgData name="panmahm" userId="686df868-d65d-4c54-949e-5f9cbca9fbee" providerId="ADAL" clId="{D3C8E417-2A8C-4BD3-BFEB-054FD8E0041F}" dt="2025-07-24T16:23:31.227" v="284" actId="5736"/>
      <pc:docMkLst>
        <pc:docMk/>
      </pc:docMkLst>
      <pc:sldChg chg="modSp mod">
        <pc:chgData name="panmahm" userId="686df868-d65d-4c54-949e-5f9cbca9fbee" providerId="ADAL" clId="{D3C8E417-2A8C-4BD3-BFEB-054FD8E0041F}" dt="2025-07-24T16:23:31.227" v="284" actId="5736"/>
        <pc:sldMkLst>
          <pc:docMk/>
          <pc:sldMk cId="3636566831" sldId="256"/>
        </pc:sldMkLst>
        <pc:graphicFrameChg chg="mod modGraphic">
          <ac:chgData name="panmahm" userId="686df868-d65d-4c54-949e-5f9cbca9fbee" providerId="ADAL" clId="{D3C8E417-2A8C-4BD3-BFEB-054FD8E0041F}" dt="2025-07-24T16:23:31.227" v="284" actId="5736"/>
          <ac:graphicFrameMkLst>
            <pc:docMk/>
            <pc:sldMk cId="3636566831" sldId="256"/>
            <ac:graphicFrameMk id="4" creationId="{15FD9DC0-4842-9002-CA4A-675AE7AAA50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174EB-3202-4E55-B5CF-C60676C49234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9B792-D0B9-4D07-9064-E7897E36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7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9B792-D0B9-4D07-9064-E7897E3614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1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D9565-16EE-9357-0F99-6E282A650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D1FC6-F305-B893-1A5D-63B1B9F6B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50D8-6A36-1AEE-FBF2-2940E9F7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CA-0758-4ECF-AC10-0042F49B3761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970AD-5B97-E8B3-3F29-CAAED068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5691B-2984-F868-91D2-F3146481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8EEE-DB88-4756-A59F-1C8B1A51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2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8DBBD-B38B-BEED-2D89-F1238D6C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63EE83-A57B-D266-CDF4-91FEC69D0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73DBB-1F13-29EE-6047-D75B64AB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CA-0758-4ECF-AC10-0042F49B3761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CEF1B-13DB-03AA-7587-3284CCF2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9037D-C50D-E22D-9EEE-91DB837A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8EEE-DB88-4756-A59F-1C8B1A51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6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48CC66-06BD-4A39-F4D0-F41C77908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29CD65-2A3C-C6AE-4167-249764712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3F98A-C913-D679-96D0-EFD2BB8D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CA-0758-4ECF-AC10-0042F49B3761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EFB33-26A3-0307-FBB6-036BF4C5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D695D-7D05-C5CB-6EDE-645B0A73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8EEE-DB88-4756-A59F-1C8B1A51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4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1F0A-5C0E-1D32-17B0-F260902F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5BB92-07B5-135D-855F-13D2909D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DA84A-035E-19E7-6393-96D5DC0D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CA-0758-4ECF-AC10-0042F49B3761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390E2-18F7-B591-5799-D0680CC0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BF8F6-33A8-E5F2-AC9B-7CE9774C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8EEE-DB88-4756-A59F-1C8B1A51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9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CDC1F-D5D6-389B-9FAF-9EF787A8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95653-4596-F579-FDFB-EF11D968A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E72B5-EB75-FDCF-05D4-A5BF071B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CA-0758-4ECF-AC10-0042F49B3761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6A26F-1C10-9581-9584-17ACAF65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903A7-4660-7CA3-BA94-BD4387AF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8EEE-DB88-4756-A59F-1C8B1A51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6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3BA84-A082-F57A-00BC-2E83714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E9C37-359A-54B4-B59D-81ABE221D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C83D6-A54E-0C1A-3D84-02C72420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AB488-0087-E43B-B20D-68E19A3F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CA-0758-4ECF-AC10-0042F49B3761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BBC6-E6D6-13FC-481D-BF23078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0FA17-EC33-F828-35D1-8FE9FD20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8EEE-DB88-4756-A59F-1C8B1A51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2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9CE0-FED3-5964-9E9C-B2E5A27F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FB71F-C7F4-673F-EDC0-7E5F19DF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55BE3D-2468-A8AD-D9E4-90A937F70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013144-CD78-6A37-9042-D527B1F4F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AAB01-CDFA-5D34-345E-7A7F2E8D1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81BF6A-F50A-1732-E5A3-A6A6F43B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CA-0758-4ECF-AC10-0042F49B3761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EC3339-0DE9-C7D2-A31C-FB3FE57E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27B673-CD5A-0DD8-5430-422C0969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8EEE-DB88-4756-A59F-1C8B1A51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5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69712-3AA7-83B9-61BF-67D98969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2D31A8-321A-E017-780A-6A0437FB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CA-0758-4ECF-AC10-0042F49B3761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75CE95-B747-9449-C64B-10AC7C8A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77E337-F63A-4A78-51AF-877857A9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8EEE-DB88-4756-A59F-1C8B1A51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4F64E8-85BE-C8EE-4B44-BD52A794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CA-0758-4ECF-AC10-0042F49B3761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13C028-968D-18A2-3BCF-AC025F27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DB3560-6735-AB44-2029-BA0972A5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8EEE-DB88-4756-A59F-1C8B1A51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7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B0FF1-B4F2-0A3A-B145-D8B99917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FC5A7-0379-192B-292B-2A6B7990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A72AC8-599B-157B-D365-BC93454D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09200-4B6C-3D7C-A52E-209D22B5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CA-0758-4ECF-AC10-0042F49B3761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D2D14D-9459-334E-4A82-C62C606A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83C47-68BD-75C9-955C-FB2F1869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8EEE-DB88-4756-A59F-1C8B1A51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88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FC25C-C5B0-8A3D-51B7-F46093D5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1C8047-0956-8B41-F05C-B2376F85F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CD525-48D6-7AB6-F22E-0049FD3EB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8F622-306E-A233-5A89-5BF347F5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CA-0758-4ECF-AC10-0042F49B3761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64C12-FAD5-734E-72CE-50484574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357AF7-3C28-8A1E-9031-EB95FE6B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8EEE-DB88-4756-A59F-1C8B1A51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5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7E2FB-214C-D1DA-E651-A8446365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F3300-53C7-C0FD-DE55-1E4C9EEE9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E552C-5DB1-4BB9-D7F8-3C534CF70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BD9CA-0758-4ECF-AC10-0042F49B3761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E8930-51DC-17EA-9056-1D3F0C21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AB013-DB80-CD44-DAB4-D8E931664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28EEE-DB88-4756-A59F-1C8B1A51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2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5FD9DC0-4842-9002-CA4A-675AE7AAA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2682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512136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797075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6528327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0285767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3413976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 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No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13966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L7</a:t>
                      </a:r>
                      <a:r>
                        <a:rPr lang="en-US" altLang="ko-KR" sz="2400"/>
                        <a:t>(Firewall)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HTTPS, FTP, 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SCP, DNS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767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0476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90832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 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ICMP(?)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27236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12608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97894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 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68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56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</Words>
  <Application>Microsoft Office PowerPoint</Application>
  <PresentationFormat>와이드스크린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panmahm</dc:creator>
  <cp:lastModifiedBy>panmahm</cp:lastModifiedBy>
  <cp:revision>1</cp:revision>
  <dcterms:created xsi:type="dcterms:W3CDTF">2025-07-21T10:54:44Z</dcterms:created>
  <dcterms:modified xsi:type="dcterms:W3CDTF">2025-07-24T16:23:41Z</dcterms:modified>
</cp:coreProperties>
</file>