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8"/>
  </p:notesMasterIdLst>
  <p:sldIdLst>
    <p:sldId id="2756" r:id="rId2"/>
    <p:sldId id="2734" r:id="rId3"/>
    <p:sldId id="2711" r:id="rId4"/>
    <p:sldId id="2720" r:id="rId5"/>
    <p:sldId id="2712" r:id="rId6"/>
    <p:sldId id="2713" r:id="rId7"/>
    <p:sldId id="2729" r:id="rId8"/>
    <p:sldId id="2719" r:id="rId9"/>
    <p:sldId id="2757" r:id="rId10"/>
    <p:sldId id="2718" r:id="rId11"/>
    <p:sldId id="2744" r:id="rId12"/>
    <p:sldId id="2751" r:id="rId13"/>
    <p:sldId id="2743" r:id="rId14"/>
    <p:sldId id="2715" r:id="rId15"/>
    <p:sldId id="2758" r:id="rId16"/>
    <p:sldId id="2724" r:id="rId17"/>
    <p:sldId id="2752" r:id="rId18"/>
    <p:sldId id="2725" r:id="rId19"/>
    <p:sldId id="2721" r:id="rId20"/>
    <p:sldId id="2746" r:id="rId21"/>
    <p:sldId id="2759" r:id="rId22"/>
    <p:sldId id="2745" r:id="rId23"/>
    <p:sldId id="2730" r:id="rId24"/>
    <p:sldId id="2722" r:id="rId25"/>
    <p:sldId id="2747" r:id="rId26"/>
    <p:sldId id="2760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2B"/>
    <a:srgbClr val="FBFBFB"/>
    <a:srgbClr val="EEE5E7"/>
    <a:srgbClr val="009882"/>
    <a:srgbClr val="26A244"/>
    <a:srgbClr val="298EC0"/>
    <a:srgbClr val="B61922"/>
    <a:srgbClr val="1C1C1C"/>
    <a:srgbClr val="6E6E6E"/>
    <a:srgbClr val="DD6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2986" autoAdjust="0"/>
  </p:normalViewPr>
  <p:slideViewPr>
    <p:cSldViewPr>
      <p:cViewPr varScale="1">
        <p:scale>
          <a:sx n="82" d="100"/>
          <a:sy n="82" d="100"/>
        </p:scale>
        <p:origin x="228" y="54"/>
      </p:cViewPr>
      <p:guideLst>
        <p:guide orient="horz" pos="373"/>
        <p:guide pos="4050"/>
        <p:guide pos="557"/>
        <p:guide orient="horz" pos="4183"/>
        <p:guide pos="7588"/>
        <p:guide pos="37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E002B"/>
            </a:solidFill>
            <a:ln w="25400">
              <a:noFill/>
            </a:ln>
            <a:effectLst/>
          </c:spPr>
          <c:invertIfNegative val="0"/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4D8-4606-94E9-A7625C0762FB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D8-4606-94E9-A7625C0762FB}"/>
            </c:ext>
          </c:extLst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D8-4606-94E9-A7625C076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411425312"/>
        <c:axId val="411427272"/>
      </c:barChart>
      <c:catAx>
        <c:axId val="4114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411427272"/>
        <c:crosses val="autoZero"/>
        <c:auto val="1"/>
        <c:lblAlgn val="ctr"/>
        <c:lblOffset val="100"/>
        <c:tickMarkSkip val="1"/>
        <c:noMultiLvlLbl val="0"/>
      </c:catAx>
      <c:valAx>
        <c:axId val="4114272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142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2017-7-16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0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2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2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2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5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6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2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27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21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30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5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7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1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63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0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0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06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3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4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3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3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970" r:id="rId4"/>
    <p:sldLayoutId id="2147484024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>
            <a:spLocks/>
          </p:cNvSpPr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23909" y="370258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b="1" cap="all" dirty="0" smtClean="0">
                <a:latin typeface="+mj-ea"/>
                <a:ea typeface="+mj-ea"/>
                <a:cs typeface="Arial" panose="020B0604020202020204" pitchFamily="34" charset="0"/>
              </a:rPr>
              <a:t>半年工作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汇报总结</a:t>
            </a:r>
            <a:r>
              <a:rPr lang="en-US" altLang="zh-CN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PPT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模板</a:t>
            </a:r>
            <a:endParaRPr lang="zh-CN" altLang="en-US" sz="32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6823909" y="4228941"/>
            <a:ext cx="4536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rgbClr val="AE002B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3909" y="4492247"/>
            <a:ext cx="511256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Business report general summary PPT </a:t>
            </a:r>
            <a:r>
              <a:rPr lang="en-US" altLang="zh-CN" sz="900" cap="all" dirty="0" smtClean="0">
                <a:latin typeface="+mj-ea"/>
                <a:ea typeface="+mj-ea"/>
                <a:cs typeface="Arial" panose="020B0604020202020204" pitchFamily="34" charset="0"/>
              </a:rPr>
              <a:t>template  | </a:t>
            </a: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is suitable for the reporting on activities report | bio | work summary report, etc. | | meeting</a:t>
            </a:r>
            <a:endParaRPr lang="zh-CN" altLang="en-US" sz="900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5706" y="1896011"/>
            <a:ext cx="27005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2019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7" grpId="0"/>
      <p:bldP spid="17" grpId="1"/>
      <p:bldP spid="18" grpId="0"/>
      <p:bldP spid="18" grpId="1"/>
      <p:bldP spid="20" grpId="0"/>
      <p:bldP spid="20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6117" y="3632064"/>
            <a:ext cx="5281500" cy="2200648"/>
            <a:chOff x="3960309" y="3165179"/>
            <a:chExt cx="4579147" cy="1908000"/>
          </a:xfrm>
        </p:grpSpPr>
        <p:sp>
          <p:nvSpPr>
            <p:cNvPr id="7" name="Freeform 17"/>
            <p:cNvSpPr>
              <a:spLocks noChangeAspect="1"/>
            </p:cNvSpPr>
            <p:nvPr/>
          </p:nvSpPr>
          <p:spPr bwMode="auto">
            <a:xfrm>
              <a:off x="6601270" y="3165179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5601916" y="3404365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4682222" y="3523355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960309" y="3649946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任意多边形 100"/>
          <p:cNvSpPr/>
          <p:nvPr/>
        </p:nvSpPr>
        <p:spPr bwMode="auto">
          <a:xfrm>
            <a:off x="8551350" y="4096130"/>
            <a:ext cx="2940853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08"/>
          <p:cNvSpPr/>
          <p:nvPr/>
        </p:nvSpPr>
        <p:spPr bwMode="auto">
          <a:xfrm flipH="1">
            <a:off x="1346548" y="4451617"/>
            <a:ext cx="2942752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12"/>
          <p:cNvSpPr/>
          <p:nvPr/>
        </p:nvSpPr>
        <p:spPr>
          <a:xfrm>
            <a:off x="6714973" y="3288203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13"/>
          <p:cNvSpPr/>
          <p:nvPr/>
        </p:nvSpPr>
        <p:spPr>
          <a:xfrm flipH="1">
            <a:off x="4739833" y="3280600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ChangeAspect="1" noEditPoints="1"/>
          </p:cNvSpPr>
          <p:nvPr/>
        </p:nvSpPr>
        <p:spPr bwMode="auto">
          <a:xfrm>
            <a:off x="4478117" y="4635602"/>
            <a:ext cx="261721" cy="278796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11"/>
          <p:cNvSpPr>
            <a:spLocks noChangeAspect="1" noEditPoints="1"/>
          </p:cNvSpPr>
          <p:nvPr/>
        </p:nvSpPr>
        <p:spPr bwMode="auto">
          <a:xfrm>
            <a:off x="5431407" y="4609985"/>
            <a:ext cx="337315" cy="337671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21"/>
          <p:cNvSpPr>
            <a:spLocks noChangeAspect="1" noEditPoints="1"/>
          </p:cNvSpPr>
          <p:nvPr/>
        </p:nvSpPr>
        <p:spPr bwMode="auto">
          <a:xfrm>
            <a:off x="6704573" y="4624522"/>
            <a:ext cx="293878" cy="294805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26"/>
          <p:cNvSpPr>
            <a:spLocks noChangeAspect="1"/>
          </p:cNvSpPr>
          <p:nvPr/>
        </p:nvSpPr>
        <p:spPr bwMode="auto">
          <a:xfrm>
            <a:off x="8161760" y="4636954"/>
            <a:ext cx="280256" cy="29065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1205112" y="32502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570342" y="36351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81637" y="24501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4246867" y="28350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224912" y="2707357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7590142" y="309220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158487" y="437423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523717" y="475907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4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61507" cy="3760512"/>
          </a:xfrm>
          <a:prstGeom prst="rect">
            <a:avLst/>
          </a:prstGeom>
          <a:blipFill dpi="0" rotWithShape="1">
            <a:blip r:embed="rId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64" b="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204934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770642" y="6065919"/>
            <a:ext cx="9317466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  <a:solidFill>
            <a:srgbClr val="009882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  <a:solidFill>
            <a:srgbClr val="009882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837944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700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869116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59872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689689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689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689689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689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6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  <p:bldP spid="44" grpId="0"/>
      <p:bldP spid="45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91"/>
          <p:cNvSpPr/>
          <p:nvPr/>
        </p:nvSpPr>
        <p:spPr>
          <a:xfrm rot="3600000" flipH="1">
            <a:off x="7802195" y="2900044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nut 92"/>
          <p:cNvSpPr/>
          <p:nvPr/>
        </p:nvSpPr>
        <p:spPr>
          <a:xfrm flipH="1">
            <a:off x="6937324" y="2177466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7742001" y="2565003"/>
            <a:ext cx="1762321" cy="446701"/>
            <a:chOff x="1793077" y="1463668"/>
            <a:chExt cx="1371600" cy="347664"/>
          </a:xfrm>
        </p:grpSpPr>
        <p:sp>
          <p:nvSpPr>
            <p:cNvPr id="95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1852567" y="1511360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99" name="Isosceles Triangle 98"/>
          <p:cNvSpPr/>
          <p:nvPr/>
        </p:nvSpPr>
        <p:spPr>
          <a:xfrm rot="3600000" flipH="1">
            <a:off x="7855770" y="485674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nut 99"/>
          <p:cNvSpPr/>
          <p:nvPr/>
        </p:nvSpPr>
        <p:spPr>
          <a:xfrm flipH="1">
            <a:off x="6990899" y="4134164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flipH="1">
            <a:off x="7795580" y="4525792"/>
            <a:ext cx="1762321" cy="446702"/>
            <a:chOff x="1793075" y="1466851"/>
            <a:chExt cx="1371600" cy="347664"/>
          </a:xfrm>
        </p:grpSpPr>
        <p:sp>
          <p:nvSpPr>
            <p:cNvPr id="102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852568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5619374" y="1894391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5619374" y="3182601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5619374" y="5034244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19374" y="3958238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/>
          <p:cNvSpPr/>
          <p:nvPr/>
        </p:nvSpPr>
        <p:spPr>
          <a:xfrm rot="18000000">
            <a:off x="4309118" y="1894908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nut 115"/>
          <p:cNvSpPr/>
          <p:nvPr/>
        </p:nvSpPr>
        <p:spPr>
          <a:xfrm>
            <a:off x="4218111" y="1172329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54"/>
          <p:cNvGrpSpPr/>
          <p:nvPr/>
        </p:nvGrpSpPr>
        <p:grpSpPr>
          <a:xfrm>
            <a:off x="3095238" y="1563958"/>
            <a:ext cx="1762321" cy="446702"/>
            <a:chOff x="1793078" y="1466850"/>
            <a:chExt cx="1371600" cy="347664"/>
          </a:xfrm>
        </p:grpSpPr>
        <p:sp>
          <p:nvSpPr>
            <p:cNvPr id="118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 Placeholder 3"/>
            <p:cNvSpPr txBox="1">
              <a:spLocks/>
            </p:cNvSpPr>
            <p:nvPr/>
          </p:nvSpPr>
          <p:spPr>
            <a:xfrm>
              <a:off x="1870252" y="1491734"/>
              <a:ext cx="266988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Isosceles Triangle 121"/>
          <p:cNvSpPr/>
          <p:nvPr/>
        </p:nvSpPr>
        <p:spPr>
          <a:xfrm rot="18000000">
            <a:off x="4309118" y="3905181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nut 122"/>
          <p:cNvSpPr/>
          <p:nvPr/>
        </p:nvSpPr>
        <p:spPr>
          <a:xfrm>
            <a:off x="4218111" y="3182602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4" name="Group 79"/>
          <p:cNvGrpSpPr/>
          <p:nvPr/>
        </p:nvGrpSpPr>
        <p:grpSpPr>
          <a:xfrm>
            <a:off x="3095240" y="3574230"/>
            <a:ext cx="1762321" cy="446702"/>
            <a:chOff x="1793079" y="1466851"/>
            <a:chExt cx="1371600" cy="347664"/>
          </a:xfrm>
        </p:grpSpPr>
        <p:sp>
          <p:nvSpPr>
            <p:cNvPr id="125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129" name="Isosceles Triangle 128"/>
          <p:cNvSpPr/>
          <p:nvPr/>
        </p:nvSpPr>
        <p:spPr>
          <a:xfrm rot="18000000">
            <a:off x="4309118" y="591545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nut 129"/>
          <p:cNvSpPr/>
          <p:nvPr/>
        </p:nvSpPr>
        <p:spPr>
          <a:xfrm>
            <a:off x="4218111" y="5192874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1" name="Group 86"/>
          <p:cNvGrpSpPr/>
          <p:nvPr/>
        </p:nvGrpSpPr>
        <p:grpSpPr>
          <a:xfrm>
            <a:off x="3095240" y="5584502"/>
            <a:ext cx="1762321" cy="446702"/>
            <a:chOff x="1793079" y="1466851"/>
            <a:chExt cx="1371600" cy="347664"/>
          </a:xfrm>
        </p:grpSpPr>
        <p:sp>
          <p:nvSpPr>
            <p:cNvPr id="132" name="Round Same Side Corner Rectangle 131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5" name="TextBox 23"/>
          <p:cNvSpPr txBox="1"/>
          <p:nvPr/>
        </p:nvSpPr>
        <p:spPr>
          <a:xfrm>
            <a:off x="794147" y="5596751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1480088" y="519287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832247" y="3944134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518188" y="35402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832247" y="1887640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1518188" y="14837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9643632" y="2878601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9643632" y="247472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9643632" y="4945526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643632" y="45416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9" grpId="0" animBg="1"/>
      <p:bldP spid="100" grpId="0" animBg="1"/>
      <p:bldP spid="115" grpId="0" animBg="1"/>
      <p:bldP spid="116" grpId="0" animBg="1"/>
      <p:bldP spid="122" grpId="0" animBg="1"/>
      <p:bldP spid="123" grpId="0" animBg="1"/>
      <p:bldP spid="129" grpId="0" animBg="1"/>
      <p:bldP spid="130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41" grpId="0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29960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369127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294975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63689"/>
            <a:ext cx="3014515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267202" y="1450497"/>
            <a:ext cx="1567674" cy="3454106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585650" y="1450497"/>
            <a:ext cx="1567673" cy="3454106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9286715" y="1450497"/>
            <a:ext cx="1348198" cy="3454106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966525" y="1450497"/>
            <a:ext cx="1569415" cy="3454106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86715" y="1680422"/>
            <a:ext cx="654939" cy="1949140"/>
            <a:chOff x="9286715" y="1680422"/>
            <a:chExt cx="654939" cy="1949140"/>
          </a:xfrm>
          <a:solidFill>
            <a:schemeClr val="bg1">
              <a:lumMod val="50000"/>
            </a:schemeClr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9882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67202" y="1680422"/>
            <a:ext cx="658423" cy="1949140"/>
            <a:chOff x="2267202" y="1680422"/>
            <a:chExt cx="658423" cy="1949140"/>
          </a:xfrm>
          <a:solidFill>
            <a:srgbClr val="AE002B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85650" y="1680422"/>
            <a:ext cx="656681" cy="1949140"/>
            <a:chOff x="4585650" y="1680422"/>
            <a:chExt cx="656681" cy="1949140"/>
          </a:xfrm>
          <a:solidFill>
            <a:schemeClr val="bg1">
              <a:lumMod val="50000"/>
            </a:schemeClr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9882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692946" y="4096380"/>
            <a:ext cx="7539950" cy="656681"/>
            <a:chOff x="2692946" y="4096380"/>
            <a:chExt cx="7539950" cy="656681"/>
          </a:xfrm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966525" y="1680422"/>
            <a:ext cx="658423" cy="1949140"/>
            <a:chOff x="6966525" y="1680422"/>
            <a:chExt cx="658423" cy="1949140"/>
          </a:xfrm>
          <a:solidFill>
            <a:srgbClr val="AE002B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31889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31889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39001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39001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64909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909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Box 23"/>
          <p:cNvSpPr txBox="1"/>
          <p:nvPr/>
        </p:nvSpPr>
        <p:spPr>
          <a:xfrm>
            <a:off x="907224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07224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0" grpId="0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03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2962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>
            <a:spLocks/>
          </p:cNvSpPr>
          <p:nvPr/>
        </p:nvSpPr>
        <p:spPr bwMode="auto">
          <a:xfrm>
            <a:off x="4217988" y="2071688"/>
            <a:ext cx="4397375" cy="1187450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275" y="3540125"/>
            <a:ext cx="3227388" cy="1017588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6" name="Freeform 2353"/>
          <p:cNvSpPr>
            <a:spLocks/>
          </p:cNvSpPr>
          <p:nvPr/>
        </p:nvSpPr>
        <p:spPr bwMode="auto">
          <a:xfrm>
            <a:off x="5395912" y="4795837"/>
            <a:ext cx="2405063" cy="784225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7" name="Freeform 2354"/>
          <p:cNvSpPr>
            <a:spLocks/>
          </p:cNvSpPr>
          <p:nvPr/>
        </p:nvSpPr>
        <p:spPr bwMode="auto">
          <a:xfrm>
            <a:off x="5600700" y="5145087"/>
            <a:ext cx="2214563" cy="110013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48" name="Freeform 2355"/>
          <p:cNvSpPr>
            <a:spLocks/>
          </p:cNvSpPr>
          <p:nvPr/>
        </p:nvSpPr>
        <p:spPr bwMode="auto">
          <a:xfrm>
            <a:off x="5349875" y="3887787"/>
            <a:ext cx="2890838" cy="1438275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49" name="Freeform 2356"/>
          <p:cNvSpPr>
            <a:spLocks/>
          </p:cNvSpPr>
          <p:nvPr/>
        </p:nvSpPr>
        <p:spPr bwMode="auto">
          <a:xfrm>
            <a:off x="4932363" y="2451100"/>
            <a:ext cx="3706813" cy="1844675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2026" y="2874963"/>
            <a:ext cx="687388" cy="2784475"/>
            <a:chOff x="7312026" y="2874963"/>
            <a:chExt cx="687388" cy="2784475"/>
          </a:xfrm>
        </p:grpSpPr>
        <p:sp>
          <p:nvSpPr>
            <p:cNvPr id="4150" name="Freeform 2357"/>
            <p:cNvSpPr>
              <a:spLocks/>
            </p:cNvSpPr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4" name="任意多边形 2433"/>
            <p:cNvSpPr>
              <a:spLocks/>
            </p:cNvSpPr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33" name="任意多边形 2432"/>
            <p:cNvSpPr>
              <a:spLocks/>
            </p:cNvSpPr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1580956" y="2343132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80957" y="207766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1580956" y="4946016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1580957" y="46805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8990745" y="3736166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8990746" y="34707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"/>
          <p:cNvGrpSpPr/>
          <p:nvPr/>
        </p:nvGrpSpPr>
        <p:grpSpPr>
          <a:xfrm>
            <a:off x="1267750" y="3762623"/>
            <a:ext cx="1581711" cy="417982"/>
            <a:chOff x="1424694" y="3437117"/>
            <a:chExt cx="1499779" cy="396331"/>
          </a:xfrm>
          <a:solidFill>
            <a:srgbClr val="AE002B"/>
          </a:solidFill>
        </p:grpSpPr>
        <p:sp>
          <p:nvSpPr>
            <p:cNvPr id="69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0"/>
          <p:cNvGrpSpPr/>
          <p:nvPr/>
        </p:nvGrpSpPr>
        <p:grpSpPr>
          <a:xfrm>
            <a:off x="2922007" y="3917263"/>
            <a:ext cx="1581711" cy="406378"/>
            <a:chOff x="2993261" y="3583747"/>
            <a:chExt cx="1499779" cy="385328"/>
          </a:xfrm>
          <a:solidFill>
            <a:schemeClr val="bg1">
              <a:lumMod val="50000"/>
            </a:schemeClr>
          </a:solidFill>
        </p:grpSpPr>
        <p:sp>
          <p:nvSpPr>
            <p:cNvPr id="72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11"/>
          <p:cNvGrpSpPr/>
          <p:nvPr/>
        </p:nvGrpSpPr>
        <p:grpSpPr>
          <a:xfrm>
            <a:off x="4576263" y="3762623"/>
            <a:ext cx="1581711" cy="417981"/>
            <a:chOff x="4561827" y="3437117"/>
            <a:chExt cx="1499779" cy="396330"/>
          </a:xfrm>
          <a:solidFill>
            <a:srgbClr val="AE002B"/>
          </a:solidFill>
        </p:grpSpPr>
        <p:sp>
          <p:nvSpPr>
            <p:cNvPr id="87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Group 12"/>
          <p:cNvGrpSpPr/>
          <p:nvPr/>
        </p:nvGrpSpPr>
        <p:grpSpPr>
          <a:xfrm>
            <a:off x="6230520" y="3917263"/>
            <a:ext cx="1581711" cy="406378"/>
            <a:chOff x="6130393" y="3583747"/>
            <a:chExt cx="1499779" cy="385328"/>
          </a:xfrm>
          <a:solidFill>
            <a:schemeClr val="bg1">
              <a:lumMod val="50000"/>
            </a:schemeClr>
          </a:solidFill>
        </p:grpSpPr>
        <p:sp>
          <p:nvSpPr>
            <p:cNvPr id="90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Group 35"/>
          <p:cNvGrpSpPr/>
          <p:nvPr/>
        </p:nvGrpSpPr>
        <p:grpSpPr>
          <a:xfrm>
            <a:off x="9539033" y="3917264"/>
            <a:ext cx="1581711" cy="406377"/>
            <a:chOff x="9267526" y="3583748"/>
            <a:chExt cx="1499779" cy="385327"/>
          </a:xfrm>
          <a:solidFill>
            <a:schemeClr val="bg1">
              <a:lumMod val="50000"/>
            </a:schemeClr>
          </a:solidFill>
        </p:grpSpPr>
        <p:sp>
          <p:nvSpPr>
            <p:cNvPr id="93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19"/>
          <p:cNvGrpSpPr/>
          <p:nvPr/>
        </p:nvGrpSpPr>
        <p:grpSpPr>
          <a:xfrm>
            <a:off x="7884777" y="3762623"/>
            <a:ext cx="1581711" cy="417982"/>
            <a:chOff x="7698960" y="3437117"/>
            <a:chExt cx="1499779" cy="396331"/>
          </a:xfrm>
          <a:solidFill>
            <a:srgbClr val="AE002B"/>
          </a:solidFill>
        </p:grpSpPr>
        <p:sp>
          <p:nvSpPr>
            <p:cNvPr id="96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Group 20"/>
          <p:cNvGrpSpPr/>
          <p:nvPr/>
        </p:nvGrpSpPr>
        <p:grpSpPr>
          <a:xfrm>
            <a:off x="10085032" y="4413992"/>
            <a:ext cx="489711" cy="490548"/>
            <a:chOff x="9145588" y="4435475"/>
            <a:chExt cx="464344" cy="465138"/>
          </a:xfrm>
          <a:solidFill>
            <a:schemeClr val="bg1">
              <a:lumMod val="50000"/>
            </a:schemeClr>
          </a:solidFill>
        </p:grpSpPr>
        <p:sp>
          <p:nvSpPr>
            <p:cNvPr id="99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Group 30"/>
          <p:cNvGrpSpPr/>
          <p:nvPr/>
        </p:nvGrpSpPr>
        <p:grpSpPr>
          <a:xfrm>
            <a:off x="8503320" y="3198527"/>
            <a:ext cx="489711" cy="489711"/>
            <a:chOff x="7287419" y="2577307"/>
            <a:chExt cx="464344" cy="464344"/>
          </a:xfrm>
          <a:solidFill>
            <a:srgbClr val="AE002B"/>
          </a:solidFill>
        </p:grpSpPr>
        <p:sp>
          <p:nvSpPr>
            <p:cNvPr id="109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2" name="AutoShape 59"/>
          <p:cNvSpPr>
            <a:spLocks/>
          </p:cNvSpPr>
          <p:nvPr/>
        </p:nvSpPr>
        <p:spPr bwMode="auto">
          <a:xfrm>
            <a:off x="3391315" y="4404050"/>
            <a:ext cx="490548" cy="48971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/>
          <a:p>
            <a:pPr algn="ctr" defTabSz="241082" hangingPunct="0">
              <a:lnSpc>
                <a:spcPct val="130000"/>
              </a:lnSpc>
            </a:pPr>
            <a:endParaRPr lang="en-US" sz="147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3" name="Group 38"/>
          <p:cNvGrpSpPr/>
          <p:nvPr/>
        </p:nvGrpSpPr>
        <p:grpSpPr>
          <a:xfrm>
            <a:off x="5194389" y="3191745"/>
            <a:ext cx="490548" cy="412697"/>
            <a:chOff x="5368132" y="2625725"/>
            <a:chExt cx="465138" cy="391319"/>
          </a:xfrm>
          <a:solidFill>
            <a:srgbClr val="AE002B"/>
          </a:solidFill>
        </p:grpSpPr>
        <p:sp>
          <p:nvSpPr>
            <p:cNvPr id="114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42"/>
          <p:cNvGrpSpPr/>
          <p:nvPr/>
        </p:nvGrpSpPr>
        <p:grpSpPr>
          <a:xfrm>
            <a:off x="1813750" y="3198110"/>
            <a:ext cx="489711" cy="382561"/>
            <a:chOff x="2581275" y="1710532"/>
            <a:chExt cx="464344" cy="362744"/>
          </a:xfrm>
          <a:solidFill>
            <a:srgbClr val="AE002B"/>
          </a:solidFill>
        </p:grpSpPr>
        <p:sp>
          <p:nvSpPr>
            <p:cNvPr id="118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Group 52"/>
          <p:cNvGrpSpPr/>
          <p:nvPr/>
        </p:nvGrpSpPr>
        <p:grpSpPr>
          <a:xfrm>
            <a:off x="6853855" y="4404050"/>
            <a:ext cx="336520" cy="490548"/>
            <a:chOff x="5441157" y="4440238"/>
            <a:chExt cx="319088" cy="465138"/>
          </a:xfrm>
          <a:solidFill>
            <a:schemeClr val="bg1">
              <a:lumMod val="50000"/>
            </a:schemeClr>
          </a:solidFill>
        </p:grpSpPr>
        <p:sp>
          <p:nvSpPr>
            <p:cNvPr id="126" name="AutoShape 97"/>
            <p:cNvSpPr>
              <a:spLocks/>
            </p:cNvSpPr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AutoShape 98"/>
            <p:cNvSpPr>
              <a:spLocks/>
            </p:cNvSpPr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AutoShape 99"/>
            <p:cNvSpPr>
              <a:spLocks/>
            </p:cNvSpPr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9" name="TextBox 23"/>
          <p:cNvSpPr txBox="1"/>
          <p:nvPr/>
        </p:nvSpPr>
        <p:spPr>
          <a:xfrm>
            <a:off x="9381704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TextBox 24"/>
          <p:cNvSpPr txBox="1"/>
          <p:nvPr/>
        </p:nvSpPr>
        <p:spPr>
          <a:xfrm>
            <a:off x="9381703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1" name="TextBox 23"/>
          <p:cNvSpPr txBox="1"/>
          <p:nvPr/>
        </p:nvSpPr>
        <p:spPr>
          <a:xfrm>
            <a:off x="7829995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TextBox 24"/>
          <p:cNvSpPr txBox="1"/>
          <p:nvPr/>
        </p:nvSpPr>
        <p:spPr>
          <a:xfrm>
            <a:off x="7829994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3" name="TextBox 23"/>
          <p:cNvSpPr txBox="1"/>
          <p:nvPr/>
        </p:nvSpPr>
        <p:spPr>
          <a:xfrm>
            <a:off x="5955013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4" name="TextBox 24"/>
          <p:cNvSpPr txBox="1"/>
          <p:nvPr/>
        </p:nvSpPr>
        <p:spPr>
          <a:xfrm>
            <a:off x="5955012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5" name="TextBox 23"/>
          <p:cNvSpPr txBox="1"/>
          <p:nvPr/>
        </p:nvSpPr>
        <p:spPr>
          <a:xfrm>
            <a:off x="4597267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6" name="TextBox 24"/>
          <p:cNvSpPr txBox="1"/>
          <p:nvPr/>
        </p:nvSpPr>
        <p:spPr>
          <a:xfrm>
            <a:off x="4597266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7" name="TextBox 23"/>
          <p:cNvSpPr txBox="1"/>
          <p:nvPr/>
        </p:nvSpPr>
        <p:spPr>
          <a:xfrm>
            <a:off x="2796176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8" name="TextBox 24"/>
          <p:cNvSpPr txBox="1"/>
          <p:nvPr/>
        </p:nvSpPr>
        <p:spPr>
          <a:xfrm>
            <a:off x="2796175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9" name="TextBox 23"/>
          <p:cNvSpPr txBox="1"/>
          <p:nvPr/>
        </p:nvSpPr>
        <p:spPr>
          <a:xfrm>
            <a:off x="1290649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TextBox 24"/>
          <p:cNvSpPr txBox="1"/>
          <p:nvPr/>
        </p:nvSpPr>
        <p:spPr>
          <a:xfrm>
            <a:off x="1290648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63" grpId="0"/>
      <p:bldP spid="64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/>
          </p:cNvSpPr>
          <p:nvPr/>
        </p:nvSpPr>
        <p:spPr bwMode="auto">
          <a:xfrm>
            <a:off x="4217511" y="2512832"/>
            <a:ext cx="3688316" cy="1844995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MH_Other_2"/>
          <p:cNvSpPr>
            <a:spLocks noChangeArrowheads="1"/>
          </p:cNvSpPr>
          <p:nvPr/>
        </p:nvSpPr>
        <p:spPr bwMode="auto">
          <a:xfrm>
            <a:off x="4470318" y="2824237"/>
            <a:ext cx="3120755" cy="31207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7" name="MH_Other_3"/>
          <p:cNvSpPr>
            <a:spLocks noChangeArrowheads="1"/>
          </p:cNvSpPr>
          <p:nvPr/>
        </p:nvSpPr>
        <p:spPr bwMode="auto">
          <a:xfrm>
            <a:off x="5853228" y="3346595"/>
            <a:ext cx="430276" cy="2002373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8" name="MH_Other_4"/>
          <p:cNvSpPr>
            <a:spLocks/>
          </p:cNvSpPr>
          <p:nvPr/>
        </p:nvSpPr>
        <p:spPr bwMode="auto">
          <a:xfrm>
            <a:off x="6218209" y="4136829"/>
            <a:ext cx="796931" cy="1212139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MH_Other_5"/>
          <p:cNvSpPr>
            <a:spLocks/>
          </p:cNvSpPr>
          <p:nvPr/>
        </p:nvSpPr>
        <p:spPr bwMode="auto">
          <a:xfrm flipH="1">
            <a:off x="5116569" y="4136829"/>
            <a:ext cx="798606" cy="1212139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MH_Title_1"/>
          <p:cNvSpPr txBox="1">
            <a:spLocks noChangeArrowheads="1"/>
          </p:cNvSpPr>
          <p:nvPr/>
        </p:nvSpPr>
        <p:spPr bwMode="auto">
          <a:xfrm>
            <a:off x="5324173" y="5424309"/>
            <a:ext cx="1508477" cy="5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  <a:sym typeface="나눔고딕" charset="-127"/>
            </a:endParaRPr>
          </a:p>
        </p:txBody>
      </p:sp>
      <p:sp>
        <p:nvSpPr>
          <p:cNvPr id="31" name="MH_SubTitle_1"/>
          <p:cNvSpPr>
            <a:spLocks noChangeArrowheads="1"/>
          </p:cNvSpPr>
          <p:nvPr/>
        </p:nvSpPr>
        <p:spPr bwMode="auto">
          <a:xfrm>
            <a:off x="3862576" y="3790266"/>
            <a:ext cx="1135124" cy="1135124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2" name="MH_SubTitle_3"/>
          <p:cNvSpPr>
            <a:spLocks noChangeArrowheads="1"/>
          </p:cNvSpPr>
          <p:nvPr/>
        </p:nvSpPr>
        <p:spPr bwMode="auto">
          <a:xfrm>
            <a:off x="7125639" y="3790266"/>
            <a:ext cx="1135124" cy="1135124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3" name="MH_SubTitle_2"/>
          <p:cNvSpPr>
            <a:spLocks noChangeArrowheads="1"/>
          </p:cNvSpPr>
          <p:nvPr/>
        </p:nvSpPr>
        <p:spPr bwMode="auto">
          <a:xfrm>
            <a:off x="5493271" y="2159572"/>
            <a:ext cx="1135124" cy="1133449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761356" y="437855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8761355" y="39746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2340127" y="231191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3079468" y="19080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1207978" y="437142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1947319" y="39675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/>
          </p:cNvSpPr>
          <p:nvPr/>
        </p:nvSpPr>
        <p:spPr bwMode="auto">
          <a:xfrm>
            <a:off x="7522889" y="569164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87" b="0">
                <a:latin typeface="Helvetica Light" charset="0"/>
                <a:sym typeface="Helvetica Light" charset="0"/>
              </a:rPr>
              <a:t> </a:t>
            </a:r>
            <a:endParaRPr lang="es-ES" altLang="zh-CN" sz="1318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4764604" y="356705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7509495" y="412038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4751210" y="2174096"/>
            <a:ext cx="580119" cy="66969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87" b="0">
                <a:latin typeface="Helvetica Light" charset="0"/>
                <a:sym typeface="Helvetica Light" charset="0"/>
              </a:rPr>
              <a:t> </a:t>
            </a:r>
            <a:endParaRPr lang="es-ES" altLang="zh-CN" sz="1318"/>
          </a:p>
        </p:txBody>
      </p:sp>
      <p:sp>
        <p:nvSpPr>
          <p:cNvPr id="63498" name="AutoShape 10"/>
          <p:cNvSpPr>
            <a:spLocks/>
          </p:cNvSpPr>
          <p:nvPr/>
        </p:nvSpPr>
        <p:spPr bwMode="auto">
          <a:xfrm>
            <a:off x="4785531" y="5127428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500" name="AutoShape 12"/>
          <p:cNvSpPr>
            <a:spLocks/>
          </p:cNvSpPr>
          <p:nvPr/>
        </p:nvSpPr>
        <p:spPr bwMode="auto">
          <a:xfrm>
            <a:off x="7504472" y="2727427"/>
            <a:ext cx="580119" cy="66969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615947" y="5491572"/>
            <a:ext cx="1656645" cy="4955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618459" y="4460249"/>
            <a:ext cx="1623160" cy="1017092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614273" y="3910267"/>
            <a:ext cx="1625672" cy="54747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5617621" y="3082362"/>
            <a:ext cx="1590513" cy="831253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630178" y="2507267"/>
            <a:ext cx="1574608" cy="562539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9" name="AutoShape 21"/>
          <p:cNvSpPr>
            <a:spLocks/>
          </p:cNvSpPr>
          <p:nvPr/>
        </p:nvSpPr>
        <p:spPr bwMode="auto">
          <a:xfrm>
            <a:off x="7090102" y="295177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0" name="AutoShape 22"/>
          <p:cNvSpPr>
            <a:spLocks/>
          </p:cNvSpPr>
          <p:nvPr/>
        </p:nvSpPr>
        <p:spPr bwMode="auto">
          <a:xfrm>
            <a:off x="7125260" y="4335519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1" name="AutoShape 23"/>
          <p:cNvSpPr>
            <a:spLocks/>
          </p:cNvSpPr>
          <p:nvPr/>
        </p:nvSpPr>
        <p:spPr bwMode="auto">
          <a:xfrm>
            <a:off x="7170464" y="5889200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2" name="AutoShape 24"/>
          <p:cNvSpPr>
            <a:spLocks/>
          </p:cNvSpPr>
          <p:nvPr/>
        </p:nvSpPr>
        <p:spPr bwMode="auto">
          <a:xfrm>
            <a:off x="5533073" y="238923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3" name="AutoShape 25"/>
          <p:cNvSpPr>
            <a:spLocks/>
          </p:cNvSpPr>
          <p:nvPr/>
        </p:nvSpPr>
        <p:spPr bwMode="auto">
          <a:xfrm>
            <a:off x="5514656" y="3782188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4" name="AutoShape 26"/>
          <p:cNvSpPr>
            <a:spLocks/>
          </p:cNvSpPr>
          <p:nvPr/>
        </p:nvSpPr>
        <p:spPr bwMode="auto">
          <a:xfrm>
            <a:off x="5506285" y="5353448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1491642" y="2577973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2452296" y="21740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Box 23"/>
          <p:cNvSpPr txBox="1"/>
          <p:nvPr/>
        </p:nvSpPr>
        <p:spPr>
          <a:xfrm>
            <a:off x="1491642" y="3946125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2452296" y="354224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Box 23"/>
          <p:cNvSpPr txBox="1"/>
          <p:nvPr/>
        </p:nvSpPr>
        <p:spPr>
          <a:xfrm>
            <a:off x="1491642" y="537776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2452296" y="49738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Box 23"/>
          <p:cNvSpPr txBox="1"/>
          <p:nvPr/>
        </p:nvSpPr>
        <p:spPr>
          <a:xfrm>
            <a:off x="8874413" y="2577973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8874413" y="21740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Box 23"/>
          <p:cNvSpPr txBox="1"/>
          <p:nvPr/>
        </p:nvSpPr>
        <p:spPr>
          <a:xfrm>
            <a:off x="8874413" y="3946125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8874413" y="354224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0" name="TextBox 23"/>
          <p:cNvSpPr txBox="1"/>
          <p:nvPr/>
        </p:nvSpPr>
        <p:spPr>
          <a:xfrm>
            <a:off x="8874413" y="537776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8874413" y="49738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2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2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7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6" grpId="0" animBg="1" autoUpdateAnimBg="0"/>
      <p:bldP spid="6350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31" grpId="0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263551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72230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696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0910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89588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04</a:t>
            </a:r>
            <a:endParaRPr lang="zh-CN" altLang="en-US" sz="696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214141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24008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182093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150773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1768124" y="3593366"/>
            <a:ext cx="12424" cy="906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12858750" cy="340055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0728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713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68656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34641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68874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34859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22911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88896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238" y="156473"/>
            <a:ext cx="1483098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2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62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922" y="955612"/>
            <a:ext cx="25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573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9"/>
          <p:cNvGrpSpPr/>
          <p:nvPr/>
        </p:nvGrpSpPr>
        <p:grpSpPr>
          <a:xfrm>
            <a:off x="502579" y="1707697"/>
            <a:ext cx="2712263" cy="4331930"/>
            <a:chOff x="357158" y="1214428"/>
            <a:chExt cx="1928826" cy="3080653"/>
          </a:xfrm>
        </p:grpSpPr>
        <p:sp>
          <p:nvSpPr>
            <p:cNvPr id="46" name="Rectangle 1"/>
            <p:cNvSpPr/>
            <p:nvPr/>
          </p:nvSpPr>
          <p:spPr>
            <a:xfrm>
              <a:off x="357158" y="1214428"/>
              <a:ext cx="1926791" cy="171451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77737" y="3500444"/>
              <a:ext cx="1708247" cy="794637"/>
              <a:chOff x="577737" y="3500444"/>
              <a:chExt cx="1708247" cy="794637"/>
            </a:xfrm>
          </p:grpSpPr>
          <p:sp>
            <p:nvSpPr>
              <p:cNvPr id="58" name="Rectangle 33"/>
              <p:cNvSpPr/>
              <p:nvPr/>
            </p:nvSpPr>
            <p:spPr>
              <a:xfrm>
                <a:off x="577737" y="3786196"/>
                <a:ext cx="1708247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34"/>
              <p:cNvSpPr/>
              <p:nvPr/>
            </p:nvSpPr>
            <p:spPr>
              <a:xfrm>
                <a:off x="614353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785786" y="1214428"/>
              <a:ext cx="1071570" cy="357172"/>
              <a:chOff x="785786" y="1214428"/>
              <a:chExt cx="1071570" cy="357172"/>
            </a:xfrm>
          </p:grpSpPr>
          <p:sp>
            <p:nvSpPr>
              <p:cNvPr id="52" name="Rectangle 42"/>
              <p:cNvSpPr/>
              <p:nvPr/>
            </p:nvSpPr>
            <p:spPr>
              <a:xfrm>
                <a:off x="785786" y="1214428"/>
                <a:ext cx="1071570" cy="357172"/>
              </a:xfrm>
              <a:prstGeom prst="rect">
                <a:avLst/>
              </a:prstGeom>
              <a:solidFill>
                <a:srgbClr val="AE002B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46"/>
              <p:cNvSpPr/>
              <p:nvPr/>
            </p:nvSpPr>
            <p:spPr>
              <a:xfrm>
                <a:off x="89976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20.11.2015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77" name="Group 60"/>
          <p:cNvGrpSpPr/>
          <p:nvPr/>
        </p:nvGrpSpPr>
        <p:grpSpPr>
          <a:xfrm>
            <a:off x="3550657" y="1707697"/>
            <a:ext cx="2709401" cy="4331930"/>
            <a:chOff x="2524798" y="1214428"/>
            <a:chExt cx="1926791" cy="3080653"/>
          </a:xfrm>
        </p:grpSpPr>
        <p:sp>
          <p:nvSpPr>
            <p:cNvPr id="78" name="Rectangle 2"/>
            <p:cNvSpPr/>
            <p:nvPr/>
          </p:nvSpPr>
          <p:spPr>
            <a:xfrm>
              <a:off x="2524798" y="1214428"/>
              <a:ext cx="1926791" cy="17145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56"/>
            <p:cNvGrpSpPr/>
            <p:nvPr/>
          </p:nvGrpSpPr>
          <p:grpSpPr>
            <a:xfrm>
              <a:off x="2779225" y="3500444"/>
              <a:ext cx="1649899" cy="794637"/>
              <a:chOff x="2779225" y="3500444"/>
              <a:chExt cx="1649899" cy="794637"/>
            </a:xfrm>
          </p:grpSpPr>
          <p:sp>
            <p:nvSpPr>
              <p:cNvPr id="84" name="Rectangle 36"/>
              <p:cNvSpPr/>
              <p:nvPr/>
            </p:nvSpPr>
            <p:spPr>
              <a:xfrm>
                <a:off x="2779225" y="3786196"/>
                <a:ext cx="1649899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Rectangle 37"/>
              <p:cNvSpPr/>
              <p:nvPr/>
            </p:nvSpPr>
            <p:spPr>
              <a:xfrm>
                <a:off x="2779225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81" name="Group 59"/>
            <p:cNvGrpSpPr/>
            <p:nvPr/>
          </p:nvGrpSpPr>
          <p:grpSpPr>
            <a:xfrm>
              <a:off x="2928926" y="1214428"/>
              <a:ext cx="1071570" cy="357172"/>
              <a:chOff x="2928926" y="1214428"/>
              <a:chExt cx="1071570" cy="357172"/>
            </a:xfrm>
          </p:grpSpPr>
          <p:sp>
            <p:nvSpPr>
              <p:cNvPr id="82" name="Rectangle 43"/>
              <p:cNvSpPr/>
              <p:nvPr/>
            </p:nvSpPr>
            <p:spPr>
              <a:xfrm>
                <a:off x="2928926" y="1214428"/>
                <a:ext cx="1071570" cy="3571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304290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22.11.2015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91" name="Group 61"/>
          <p:cNvGrpSpPr/>
          <p:nvPr/>
        </p:nvGrpSpPr>
        <p:grpSpPr>
          <a:xfrm>
            <a:off x="6598733" y="1707697"/>
            <a:ext cx="2709401" cy="4331930"/>
            <a:chOff x="4692438" y="1214428"/>
            <a:chExt cx="1926791" cy="3080653"/>
          </a:xfrm>
        </p:grpSpPr>
        <p:sp>
          <p:nvSpPr>
            <p:cNvPr id="92" name="Rectangle 3"/>
            <p:cNvSpPr/>
            <p:nvPr/>
          </p:nvSpPr>
          <p:spPr>
            <a:xfrm>
              <a:off x="4692438" y="1214428"/>
              <a:ext cx="1926791" cy="1714512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4714876" y="3500444"/>
              <a:ext cx="1751838" cy="794637"/>
              <a:chOff x="4714876" y="3500444"/>
              <a:chExt cx="1751838" cy="794637"/>
            </a:xfrm>
          </p:grpSpPr>
          <p:sp>
            <p:nvSpPr>
              <p:cNvPr id="98" name="Rectangle 38"/>
              <p:cNvSpPr/>
              <p:nvPr/>
            </p:nvSpPr>
            <p:spPr>
              <a:xfrm>
                <a:off x="4714876" y="3786196"/>
                <a:ext cx="1751838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9" name="Rectangle 39"/>
              <p:cNvSpPr/>
              <p:nvPr/>
            </p:nvSpPr>
            <p:spPr>
              <a:xfrm>
                <a:off x="4714876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95" name="Group 60"/>
            <p:cNvGrpSpPr/>
            <p:nvPr/>
          </p:nvGrpSpPr>
          <p:grpSpPr>
            <a:xfrm>
              <a:off x="5143504" y="1214428"/>
              <a:ext cx="1071570" cy="357172"/>
              <a:chOff x="5143504" y="1214428"/>
              <a:chExt cx="1071570" cy="357172"/>
            </a:xfrm>
          </p:grpSpPr>
          <p:sp>
            <p:nvSpPr>
              <p:cNvPr id="96" name="Rectangle 44"/>
              <p:cNvSpPr/>
              <p:nvPr/>
            </p:nvSpPr>
            <p:spPr>
              <a:xfrm>
                <a:off x="5143504" y="1214428"/>
                <a:ext cx="1071570" cy="357172"/>
              </a:xfrm>
              <a:prstGeom prst="rect">
                <a:avLst/>
              </a:prstGeom>
              <a:solidFill>
                <a:srgbClr val="AE002B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48"/>
              <p:cNvSpPr/>
              <p:nvPr/>
            </p:nvSpPr>
            <p:spPr>
              <a:xfrm>
                <a:off x="5257479" y="1285866"/>
                <a:ext cx="888270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23.11.2015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105" name="Group 63"/>
          <p:cNvGrpSpPr/>
          <p:nvPr/>
        </p:nvGrpSpPr>
        <p:grpSpPr>
          <a:xfrm>
            <a:off x="9646768" y="1707697"/>
            <a:ext cx="2709401" cy="4331930"/>
            <a:chOff x="6860051" y="1214428"/>
            <a:chExt cx="1926791" cy="3080653"/>
          </a:xfrm>
        </p:grpSpPr>
        <p:sp>
          <p:nvSpPr>
            <p:cNvPr id="106" name="Rectangle 4"/>
            <p:cNvSpPr/>
            <p:nvPr/>
          </p:nvSpPr>
          <p:spPr>
            <a:xfrm>
              <a:off x="6860051" y="1214428"/>
              <a:ext cx="1926791" cy="1714512"/>
            </a:xfrm>
            <a:prstGeom prst="rect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4"/>
            <p:cNvGrpSpPr/>
            <p:nvPr/>
          </p:nvGrpSpPr>
          <p:grpSpPr>
            <a:xfrm>
              <a:off x="7000892" y="3500444"/>
              <a:ext cx="1785950" cy="794637"/>
              <a:chOff x="7000892" y="3500444"/>
              <a:chExt cx="1785950" cy="794637"/>
            </a:xfrm>
          </p:grpSpPr>
          <p:sp>
            <p:nvSpPr>
              <p:cNvPr id="112" name="Rectangle 40"/>
              <p:cNvSpPr/>
              <p:nvPr/>
            </p:nvSpPr>
            <p:spPr>
              <a:xfrm>
                <a:off x="7000892" y="3786196"/>
                <a:ext cx="1785950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Rectangle 41"/>
              <p:cNvSpPr/>
              <p:nvPr/>
            </p:nvSpPr>
            <p:spPr>
              <a:xfrm>
                <a:off x="7000892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109" name="Group 61"/>
            <p:cNvGrpSpPr/>
            <p:nvPr/>
          </p:nvGrpSpPr>
          <p:grpSpPr>
            <a:xfrm>
              <a:off x="7286644" y="1214428"/>
              <a:ext cx="1071570" cy="357172"/>
              <a:chOff x="7286644" y="1214428"/>
              <a:chExt cx="1071570" cy="357172"/>
            </a:xfrm>
          </p:grpSpPr>
          <p:sp>
            <p:nvSpPr>
              <p:cNvPr id="110" name="Rectangle 45"/>
              <p:cNvSpPr/>
              <p:nvPr/>
            </p:nvSpPr>
            <p:spPr>
              <a:xfrm>
                <a:off x="7286644" y="1214428"/>
                <a:ext cx="1071570" cy="3571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49"/>
              <p:cNvSpPr/>
              <p:nvPr/>
            </p:nvSpPr>
            <p:spPr>
              <a:xfrm>
                <a:off x="7400619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24.11.2015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3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04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9400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/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>
            <p:extLst>
              <p:ext uri="{D42A27DB-BD31-4B8C-83A1-F6EECF244321}">
                <p14:modId xmlns:p14="http://schemas.microsoft.com/office/powerpoint/2010/main" val="1566029290"/>
              </p:ext>
            </p:extLst>
          </p:nvPr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48"/>
          <p:cNvSpPr txBox="1"/>
          <p:nvPr/>
        </p:nvSpPr>
        <p:spPr>
          <a:xfrm>
            <a:off x="6918008" y="245248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349"/>
          <p:cNvSpPr txBox="1"/>
          <p:nvPr/>
        </p:nvSpPr>
        <p:spPr>
          <a:xfrm>
            <a:off x="6918009" y="2783651"/>
            <a:ext cx="4895198" cy="110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50" grpId="0">
        <p:bldAsOne/>
      </p:bldGraphic>
      <p:bldP spid="3" grpId="0" animBg="1"/>
      <p:bldP spid="51" grpId="0" animBg="1"/>
      <p:bldP spid="12" grpId="0"/>
      <p:bldP spid="13" grpId="0"/>
      <p:bldP spid="10" grpId="0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748" y="2618684"/>
            <a:ext cx="2541473" cy="2543147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545" y="3405570"/>
            <a:ext cx="1089921" cy="1088246"/>
          </a:xfrm>
          <a:prstGeom prst="ellipse">
            <a:avLst/>
          </a:prstGeom>
          <a:solidFill>
            <a:srgbClr val="AE002B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7881" y="3593920"/>
            <a:ext cx="711545" cy="711546"/>
          </a:xfrm>
          <a:prstGeom prst="ellipse">
            <a:avLst/>
          </a:prstGeom>
          <a:solidFill>
            <a:srgbClr val="AE002B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549" y="2263749"/>
            <a:ext cx="709871" cy="71154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050" y="4696396"/>
            <a:ext cx="711545" cy="71154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930" y="2618684"/>
            <a:ext cx="2543148" cy="2543147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59" y="3405570"/>
            <a:ext cx="1088246" cy="1088246"/>
          </a:xfrm>
          <a:prstGeom prst="ellipse">
            <a:avLst/>
          </a:prstGeom>
          <a:solidFill>
            <a:srgbClr val="AE002B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399" y="3593920"/>
            <a:ext cx="709871" cy="711546"/>
          </a:xfrm>
          <a:prstGeom prst="ellipse">
            <a:avLst/>
          </a:prstGeom>
          <a:solidFill>
            <a:srgbClr val="AE002B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731" y="2263749"/>
            <a:ext cx="711545" cy="71154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230" y="4696396"/>
            <a:ext cx="709871" cy="71154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838" y="2998733"/>
            <a:ext cx="2338891" cy="2338892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096" y="2560086"/>
            <a:ext cx="2340566" cy="2338892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TextBox 23"/>
          <p:cNvSpPr txBox="1"/>
          <p:nvPr/>
        </p:nvSpPr>
        <p:spPr>
          <a:xfrm>
            <a:off x="4708671" y="5432861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708670" y="515961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9062956" y="5432861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9062955" y="515961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23"/>
          <p:cNvSpPr txBox="1"/>
          <p:nvPr/>
        </p:nvSpPr>
        <p:spPr>
          <a:xfrm>
            <a:off x="1501014" y="181880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501013" y="15455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5855299" y="181880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5855298" y="15455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8493695" y="3616325"/>
            <a:ext cx="418556" cy="418556"/>
            <a:chOff x="0" y="0"/>
            <a:chExt cx="812800" cy="812800"/>
          </a:xfrm>
        </p:grpSpPr>
        <p:sp>
          <p:nvSpPr>
            <p:cNvPr id="10284" name="椭圆 32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AE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5" name="任意多边形 33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3993379" y="3616325"/>
            <a:ext cx="418556" cy="418556"/>
            <a:chOff x="0" y="0"/>
            <a:chExt cx="812800" cy="812800"/>
          </a:xfrm>
        </p:grpSpPr>
        <p:sp>
          <p:nvSpPr>
            <p:cNvPr id="10282" name="椭圆 35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AE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3" name="任意多边形 36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6220098" y="1408022"/>
            <a:ext cx="418556" cy="418556"/>
            <a:chOff x="0" y="0"/>
            <a:chExt cx="812800" cy="812800"/>
          </a:xfrm>
        </p:grpSpPr>
        <p:sp>
          <p:nvSpPr>
            <p:cNvPr id="10280" name="椭圆 38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1" name="任意多边形 39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220098" y="5868157"/>
            <a:ext cx="418556" cy="418556"/>
            <a:chOff x="0" y="0"/>
            <a:chExt cx="812800" cy="812800"/>
          </a:xfrm>
        </p:grpSpPr>
        <p:sp>
          <p:nvSpPr>
            <p:cNvPr id="10278" name="椭圆 41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9" name="任意多边形 42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66"/>
          <p:cNvGrpSpPr>
            <a:grpSpLocks/>
          </p:cNvGrpSpPr>
          <p:nvPr/>
        </p:nvGrpSpPr>
        <p:grpSpPr bwMode="auto">
          <a:xfrm>
            <a:off x="4313383" y="1714774"/>
            <a:ext cx="4231988" cy="4235050"/>
            <a:chOff x="0" y="0"/>
            <a:chExt cx="4392474" cy="4393594"/>
          </a:xfrm>
        </p:grpSpPr>
        <p:grpSp>
          <p:nvGrpSpPr>
            <p:cNvPr id="10256" name="组合 44"/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10261" name="组合 30"/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10263" name="Freeform 5"/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4" name="Freeform 6"/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5" name="Freeform 7"/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6" name="Freeform 8"/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7" name="Freeform 9"/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8" name="Freeform 10"/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9" name="Freeform 11"/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262" name="Freeform 12"/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7" name="文本框 62"/>
            <p:cNvSpPr txBox="1">
              <a:spLocks noChangeArrowheads="1"/>
            </p:cNvSpPr>
            <p:nvPr/>
          </p:nvSpPr>
          <p:spPr bwMode="auto">
            <a:xfrm>
              <a:off x="1194649" y="923100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" name="文本框 63"/>
            <p:cNvSpPr txBox="1">
              <a:spLocks noChangeArrowheads="1"/>
            </p:cNvSpPr>
            <p:nvPr/>
          </p:nvSpPr>
          <p:spPr bwMode="auto">
            <a:xfrm>
              <a:off x="939877" y="2659858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" name="文本框 64"/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" name="文本框 65"/>
            <p:cNvSpPr txBox="1">
              <a:spLocks noChangeArrowheads="1"/>
            </p:cNvSpPr>
            <p:nvPr/>
          </p:nvSpPr>
          <p:spPr bwMode="auto">
            <a:xfrm>
              <a:off x="2913357" y="121260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612951" y="1706818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3573605" y="13860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1107492" y="4020180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068146" y="369943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9145434" y="3972070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9145434" y="365132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TextBox 23"/>
          <p:cNvSpPr txBox="1"/>
          <p:nvPr/>
        </p:nvSpPr>
        <p:spPr>
          <a:xfrm>
            <a:off x="6977061" y="6001083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6977061" y="568033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  <p:bldP spid="37" grpId="0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97688" y="55562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blipFill dpi="0" rotWithShape="1">
            <a:blip r:embed="rId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9"/>
          <p:cNvGrpSpPr/>
          <p:nvPr/>
        </p:nvGrpSpPr>
        <p:grpSpPr>
          <a:xfrm>
            <a:off x="3315296" y="1657794"/>
            <a:ext cx="6309491" cy="2947368"/>
            <a:chOff x="2357422" y="1178940"/>
            <a:chExt cx="4486995" cy="2096021"/>
          </a:xfrm>
        </p:grpSpPr>
        <p:grpSp>
          <p:nvGrpSpPr>
            <p:cNvPr id="29" name="Group 2"/>
            <p:cNvGrpSpPr/>
            <p:nvPr/>
          </p:nvGrpSpPr>
          <p:grpSpPr>
            <a:xfrm>
              <a:off x="2357422" y="1178940"/>
              <a:ext cx="2453635" cy="2033783"/>
              <a:chOff x="152400" y="438150"/>
              <a:chExt cx="6307824" cy="5228470"/>
            </a:xfrm>
          </p:grpSpPr>
          <p:pic>
            <p:nvPicPr>
              <p:cNvPr id="36" name="Picture 5" descr="imac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438150"/>
                <a:ext cx="6307824" cy="5228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Rectangle 4"/>
              <p:cNvSpPr/>
              <p:nvPr/>
            </p:nvSpPr>
            <p:spPr>
              <a:xfrm>
                <a:off x="381000" y="666750"/>
                <a:ext cx="5867400" cy="3505200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5"/>
            <p:cNvGrpSpPr/>
            <p:nvPr/>
          </p:nvGrpSpPr>
          <p:grpSpPr>
            <a:xfrm>
              <a:off x="4006494" y="1893411"/>
              <a:ext cx="2288837" cy="1381550"/>
              <a:chOff x="336947" y="1950447"/>
              <a:chExt cx="6745544" cy="4071635"/>
            </a:xfrm>
          </p:grpSpPr>
          <p:pic>
            <p:nvPicPr>
              <p:cNvPr id="34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6947" y="1950447"/>
                <a:ext cx="6745544" cy="4071635"/>
              </a:xfrm>
              <a:prstGeom prst="rect">
                <a:avLst/>
              </a:prstGeom>
            </p:spPr>
          </p:pic>
          <p:sp>
            <p:nvSpPr>
              <p:cNvPr id="35" name="Rectangle 7"/>
              <p:cNvSpPr/>
              <p:nvPr/>
            </p:nvSpPr>
            <p:spPr>
              <a:xfrm>
                <a:off x="1129035" y="2160307"/>
                <a:ext cx="5184576" cy="3240361"/>
              </a:xfrm>
              <a:prstGeom prst="rect">
                <a:avLst/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8"/>
            <p:cNvGrpSpPr/>
            <p:nvPr/>
          </p:nvGrpSpPr>
          <p:grpSpPr>
            <a:xfrm>
              <a:off x="6406729" y="2294497"/>
              <a:ext cx="437688" cy="917910"/>
              <a:chOff x="685800" y="514350"/>
              <a:chExt cx="1985010" cy="4162944"/>
            </a:xfrm>
          </p:grpSpPr>
          <p:pic>
            <p:nvPicPr>
              <p:cNvPr id="32" name="Picture 9" descr="iPhone-5-(black)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514350"/>
                <a:ext cx="1985010" cy="4162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Rectangle 10"/>
              <p:cNvSpPr/>
              <p:nvPr/>
            </p:nvSpPr>
            <p:spPr>
              <a:xfrm>
                <a:off x="838200" y="1123950"/>
                <a:ext cx="1676400" cy="2971799"/>
              </a:xfrm>
              <a:prstGeom prst="rect">
                <a:avLst/>
              </a:prstGeom>
              <a:blipFill dpi="0"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" name="Straight Connector 13"/>
          <p:cNvCxnSpPr>
            <a:stCxn id="57" idx="6"/>
            <a:endCxn id="76" idx="2"/>
          </p:cNvCxnSpPr>
          <p:nvPr/>
        </p:nvCxnSpPr>
        <p:spPr>
          <a:xfrm>
            <a:off x="2703481" y="5123138"/>
            <a:ext cx="3324077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76" idx="6"/>
            <a:endCxn id="67" idx="2"/>
          </p:cNvCxnSpPr>
          <p:nvPr/>
        </p:nvCxnSpPr>
        <p:spPr>
          <a:xfrm>
            <a:off x="6721648" y="5123138"/>
            <a:ext cx="3223623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/>
          <p:nvPr/>
        </p:nvGrpSpPr>
        <p:grpSpPr>
          <a:xfrm>
            <a:off x="1105304" y="4776096"/>
            <a:ext cx="2511354" cy="1941963"/>
            <a:chOff x="785786" y="3396519"/>
            <a:chExt cx="1785950" cy="1381027"/>
          </a:xfrm>
        </p:grpSpPr>
        <p:grpSp>
          <p:nvGrpSpPr>
            <p:cNvPr id="55" name="Group 43"/>
            <p:cNvGrpSpPr/>
            <p:nvPr/>
          </p:nvGrpSpPr>
          <p:grpSpPr>
            <a:xfrm>
              <a:off x="785786" y="4000510"/>
              <a:ext cx="1785950" cy="777036"/>
              <a:chOff x="785786" y="4000510"/>
              <a:chExt cx="1785950" cy="777036"/>
            </a:xfrm>
          </p:grpSpPr>
          <p:sp>
            <p:nvSpPr>
              <p:cNvPr id="62" name="Rectangle 16"/>
              <p:cNvSpPr/>
              <p:nvPr/>
            </p:nvSpPr>
            <p:spPr>
              <a:xfrm>
                <a:off x="78578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1054551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6" name="Group 44"/>
            <p:cNvGrpSpPr/>
            <p:nvPr/>
          </p:nvGrpSpPr>
          <p:grpSpPr>
            <a:xfrm>
              <a:off x="1428728" y="3396519"/>
              <a:ext cx="493602" cy="493602"/>
              <a:chOff x="1428728" y="3396519"/>
              <a:chExt cx="493602" cy="493602"/>
            </a:xfrm>
          </p:grpSpPr>
          <p:sp>
            <p:nvSpPr>
              <p:cNvPr id="57" name="Oval 11"/>
              <p:cNvSpPr/>
              <p:nvPr/>
            </p:nvSpPr>
            <p:spPr>
              <a:xfrm>
                <a:off x="142872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1511112" y="3600989"/>
                <a:ext cx="338470" cy="119586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59" name="Freeform 19"/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0" name="Freeform 20"/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</p:grpSp>
        </p:grpSp>
      </p:grpSp>
      <p:grpSp>
        <p:nvGrpSpPr>
          <p:cNvPr id="64" name="Group 52"/>
          <p:cNvGrpSpPr/>
          <p:nvPr/>
        </p:nvGrpSpPr>
        <p:grpSpPr>
          <a:xfrm>
            <a:off x="9041183" y="4776096"/>
            <a:ext cx="2511354" cy="1941963"/>
            <a:chOff x="6429388" y="3396519"/>
            <a:chExt cx="1785950" cy="1381027"/>
          </a:xfrm>
        </p:grpSpPr>
        <p:grpSp>
          <p:nvGrpSpPr>
            <p:cNvPr id="65" name="Group 42"/>
            <p:cNvGrpSpPr/>
            <p:nvPr/>
          </p:nvGrpSpPr>
          <p:grpSpPr>
            <a:xfrm>
              <a:off x="6429388" y="4000510"/>
              <a:ext cx="1785950" cy="777036"/>
              <a:chOff x="6429388" y="4000510"/>
              <a:chExt cx="1785950" cy="777036"/>
            </a:xfrm>
          </p:grpSpPr>
          <p:sp>
            <p:nvSpPr>
              <p:cNvPr id="71" name="Rectangle 18"/>
              <p:cNvSpPr/>
              <p:nvPr/>
            </p:nvSpPr>
            <p:spPr>
              <a:xfrm>
                <a:off x="6429388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21"/>
              <p:cNvSpPr/>
              <p:nvPr/>
            </p:nvSpPr>
            <p:spPr>
              <a:xfrm>
                <a:off x="6721563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66" name="Group 46"/>
            <p:cNvGrpSpPr/>
            <p:nvPr/>
          </p:nvGrpSpPr>
          <p:grpSpPr>
            <a:xfrm>
              <a:off x="7072330" y="3396519"/>
              <a:ext cx="493602" cy="493602"/>
              <a:chOff x="7072330" y="3396519"/>
              <a:chExt cx="493602" cy="493602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7072330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" name="Group 40"/>
              <p:cNvGrpSpPr/>
              <p:nvPr/>
            </p:nvGrpSpPr>
            <p:grpSpPr>
              <a:xfrm>
                <a:off x="7196779" y="3508006"/>
                <a:ext cx="257392" cy="257392"/>
                <a:chOff x="928662" y="2428874"/>
                <a:chExt cx="366050" cy="366050"/>
              </a:xfrm>
              <a:solidFill>
                <a:schemeClr val="bg1"/>
              </a:solidFill>
            </p:grpSpPr>
            <p:sp>
              <p:nvSpPr>
                <p:cNvPr id="69" name="AutoShape 126"/>
                <p:cNvSpPr>
                  <a:spLocks/>
                </p:cNvSpPr>
                <p:nvPr/>
              </p:nvSpPr>
              <p:spPr bwMode="auto">
                <a:xfrm>
                  <a:off x="928662" y="2428874"/>
                  <a:ext cx="366050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0" name="AutoShape 127"/>
                <p:cNvSpPr>
                  <a:spLocks/>
                </p:cNvSpPr>
                <p:nvPr/>
              </p:nvSpPr>
              <p:spPr bwMode="auto">
                <a:xfrm>
                  <a:off x="1076959" y="2485816"/>
                  <a:ext cx="86350" cy="85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3" name="Group 51"/>
          <p:cNvGrpSpPr/>
          <p:nvPr/>
        </p:nvGrpSpPr>
        <p:grpSpPr>
          <a:xfrm>
            <a:off x="5123471" y="4776096"/>
            <a:ext cx="2511354" cy="1941963"/>
            <a:chOff x="3643306" y="3396519"/>
            <a:chExt cx="1785950" cy="1381027"/>
          </a:xfrm>
        </p:grpSpPr>
        <p:grpSp>
          <p:nvGrpSpPr>
            <p:cNvPr id="74" name="Group 41"/>
            <p:cNvGrpSpPr/>
            <p:nvPr/>
          </p:nvGrpSpPr>
          <p:grpSpPr>
            <a:xfrm>
              <a:off x="3643306" y="4000510"/>
              <a:ext cx="1785950" cy="777036"/>
              <a:chOff x="3643306" y="4000510"/>
              <a:chExt cx="1785950" cy="777036"/>
            </a:xfrm>
          </p:grpSpPr>
          <p:sp>
            <p:nvSpPr>
              <p:cNvPr id="80" name="Rectangle 17"/>
              <p:cNvSpPr/>
              <p:nvPr/>
            </p:nvSpPr>
            <p:spPr>
              <a:xfrm>
                <a:off x="364330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Rectangle 20"/>
              <p:cNvSpPr/>
              <p:nvPr/>
            </p:nvSpPr>
            <p:spPr>
              <a:xfrm>
                <a:off x="3896070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75" name="Group 45"/>
            <p:cNvGrpSpPr/>
            <p:nvPr/>
          </p:nvGrpSpPr>
          <p:grpSpPr>
            <a:xfrm>
              <a:off x="4286248" y="3396519"/>
              <a:ext cx="493602" cy="493602"/>
              <a:chOff x="4286248" y="3396519"/>
              <a:chExt cx="493602" cy="493602"/>
            </a:xfrm>
          </p:grpSpPr>
          <p:sp>
            <p:nvSpPr>
              <p:cNvPr id="76" name="Oval 12"/>
              <p:cNvSpPr/>
              <p:nvPr/>
            </p:nvSpPr>
            <p:spPr>
              <a:xfrm>
                <a:off x="428624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7" name="Group 39"/>
              <p:cNvGrpSpPr/>
              <p:nvPr/>
            </p:nvGrpSpPr>
            <p:grpSpPr>
              <a:xfrm>
                <a:off x="4401717" y="3508006"/>
                <a:ext cx="257832" cy="257392"/>
                <a:chOff x="195935" y="2428874"/>
                <a:chExt cx="366676" cy="366050"/>
              </a:xfrm>
              <a:solidFill>
                <a:schemeClr val="bg1"/>
              </a:solidFill>
            </p:grpSpPr>
            <p:sp>
              <p:nvSpPr>
                <p:cNvPr id="78" name="AutoShape 128"/>
                <p:cNvSpPr>
                  <a:spLocks/>
                </p:cNvSpPr>
                <p:nvPr/>
              </p:nvSpPr>
              <p:spPr bwMode="auto">
                <a:xfrm>
                  <a:off x="195935" y="2428874"/>
                  <a:ext cx="366676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9"/>
                <p:cNvSpPr>
                  <a:spLocks/>
                </p:cNvSpPr>
                <p:nvPr/>
              </p:nvSpPr>
              <p:spPr bwMode="auto">
                <a:xfrm>
                  <a:off x="424951" y="2474552"/>
                  <a:ext cx="91356" cy="91356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1" name="TextBox 348"/>
          <p:cNvSpPr txBox="1"/>
          <p:nvPr/>
        </p:nvSpPr>
        <p:spPr>
          <a:xfrm>
            <a:off x="8246096" y="16135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Box 349"/>
          <p:cNvSpPr txBox="1"/>
          <p:nvPr/>
        </p:nvSpPr>
        <p:spPr>
          <a:xfrm>
            <a:off x="8246097" y="1944725"/>
            <a:ext cx="31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  <p:bldP spid="84" grpId="0"/>
      <p:bldP spid="48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>
            <a:spLocks/>
          </p:cNvSpPr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23909" y="370258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b="1" cap="all" dirty="0" smtClean="0">
                <a:latin typeface="+mj-ea"/>
                <a:ea typeface="+mj-ea"/>
                <a:cs typeface="Arial" panose="020B0604020202020204" pitchFamily="34" charset="0"/>
              </a:rPr>
              <a:t>半年工作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汇报总结</a:t>
            </a:r>
            <a:r>
              <a:rPr lang="en-US" altLang="zh-CN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PPT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模板</a:t>
            </a:r>
            <a:endParaRPr lang="zh-CN" altLang="en-US" sz="32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6823909" y="4228941"/>
            <a:ext cx="4536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rgbClr val="AE002B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3909" y="4492247"/>
            <a:ext cx="511256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Business report general summary PPT </a:t>
            </a:r>
            <a:r>
              <a:rPr lang="en-US" altLang="zh-CN" sz="900" cap="all" dirty="0" smtClean="0">
                <a:latin typeface="+mj-ea"/>
                <a:ea typeface="+mj-ea"/>
                <a:cs typeface="Arial" panose="020B0604020202020204" pitchFamily="34" charset="0"/>
              </a:rPr>
              <a:t>template  | </a:t>
            </a: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is suitable for the reporting on activities report | bio | work summary report, etc. | | meeting</a:t>
            </a:r>
            <a:endParaRPr lang="zh-CN" altLang="en-US" sz="900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5706" y="1372096"/>
            <a:ext cx="2700586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000" b="1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6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7" grpId="0"/>
      <p:bldP spid="17" grpId="1"/>
      <p:bldP spid="18" grpId="0"/>
      <p:bldP spid="18" grpId="1"/>
      <p:bldP spid="20" grpId="0"/>
      <p:bldP spid="20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9550" y="2915230"/>
            <a:ext cx="14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01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231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006614" y="1429179"/>
            <a:ext cx="520995" cy="5803495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Bent Arrow 65"/>
          <p:cNvSpPr/>
          <p:nvPr/>
        </p:nvSpPr>
        <p:spPr>
          <a:xfrm>
            <a:off x="6135355" y="2437672"/>
            <a:ext cx="3286684" cy="4795003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142690" y="3402025"/>
            <a:ext cx="3286684" cy="383065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36932" y="3937777"/>
            <a:ext cx="2916194" cy="329489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3923883" y="4775015"/>
            <a:ext cx="2505492" cy="245766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76004" y="5472930"/>
            <a:ext cx="2422380" cy="107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774" y="399510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605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3626" y="3655628"/>
            <a:ext cx="2390794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9214" y="1555992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3626" y="220412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314811" y="5416100"/>
            <a:ext cx="466304" cy="46630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636012" y="1753202"/>
            <a:ext cx="520804" cy="520804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387237" y="4073949"/>
            <a:ext cx="532771" cy="3995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53480" y="4576869"/>
            <a:ext cx="476825" cy="48006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604667" y="3109596"/>
            <a:ext cx="426578" cy="39957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000">
        <p14:doors dir="ver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28878" y="4537059"/>
            <a:ext cx="699953" cy="26391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28878" y="2649481"/>
            <a:ext cx="699953" cy="26104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429919" y="1946660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29919" y="3601876"/>
            <a:ext cx="691348" cy="23810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429919" y="3834238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29919" y="5489454"/>
            <a:ext cx="691348" cy="24670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429919" y="5730421"/>
            <a:ext cx="3597300" cy="694216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4429919" y="2899055"/>
            <a:ext cx="3998912" cy="702823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429919" y="4789501"/>
            <a:ext cx="3998912" cy="699953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38881" y="5856642"/>
            <a:ext cx="763063" cy="441774"/>
            <a:chOff x="5238881" y="5604205"/>
            <a:chExt cx="763063" cy="441774"/>
          </a:xfrm>
        </p:grpSpPr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21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5"/>
              <p:cNvSpPr>
                <a:spLocks/>
              </p:cNvSpPr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96"/>
              <p:cNvSpPr>
                <a:spLocks/>
              </p:cNvSpPr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839593" y="4918590"/>
            <a:ext cx="745852" cy="441774"/>
            <a:chOff x="6839593" y="4666153"/>
            <a:chExt cx="745852" cy="441774"/>
          </a:xfrm>
        </p:grpSpPr>
        <p:sp>
          <p:nvSpPr>
            <p:cNvPr id="29" name="Freeform 81"/>
            <p:cNvSpPr>
              <a:spLocks/>
            </p:cNvSpPr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31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839593" y="3028145"/>
            <a:ext cx="745852" cy="444643"/>
            <a:chOff x="6839593" y="2775708"/>
            <a:chExt cx="745852" cy="444643"/>
          </a:xfrm>
        </p:grpSpPr>
        <p:sp>
          <p:nvSpPr>
            <p:cNvPr id="36" name="Freeform 83"/>
            <p:cNvSpPr>
              <a:spLocks/>
            </p:cNvSpPr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8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07"/>
              <p:cNvSpPr>
                <a:spLocks/>
              </p:cNvSpPr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5238881" y="2078618"/>
            <a:ext cx="763063" cy="438906"/>
            <a:chOff x="5238881" y="1826181"/>
            <a:chExt cx="763063" cy="438906"/>
          </a:xfrm>
        </p:grpSpPr>
        <p:sp>
          <p:nvSpPr>
            <p:cNvPr id="46" name="Freeform 80"/>
            <p:cNvSpPr>
              <a:spLocks/>
            </p:cNvSpPr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8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5238881" y="3963328"/>
            <a:ext cx="763063" cy="444643"/>
            <a:chOff x="5238881" y="3710891"/>
            <a:chExt cx="763063" cy="444643"/>
          </a:xfrm>
        </p:grpSpPr>
        <p:sp>
          <p:nvSpPr>
            <p:cNvPr id="51" name="Freeform 82"/>
            <p:cNvSpPr>
              <a:spLocks/>
            </p:cNvSpPr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11"/>
              <p:cNvSpPr>
                <a:spLocks/>
              </p:cNvSpPr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12"/>
              <p:cNvSpPr>
                <a:spLocks/>
              </p:cNvSpPr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Text Placeholder 7"/>
          <p:cNvSpPr txBox="1">
            <a:spLocks/>
          </p:cNvSpPr>
          <p:nvPr/>
        </p:nvSpPr>
        <p:spPr>
          <a:xfrm>
            <a:off x="1367972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733202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1367972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1733202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1367972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1733202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 Placeholder 7"/>
          <p:cNvSpPr txBox="1">
            <a:spLocks/>
          </p:cNvSpPr>
          <p:nvPr/>
        </p:nvSpPr>
        <p:spPr>
          <a:xfrm>
            <a:off x="8902441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8902441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8902441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8902441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8902441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8902441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9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3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7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9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3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7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1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9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439240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90935" y="4620038"/>
            <a:ext cx="1161843" cy="1161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4355658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7354" y="2153575"/>
            <a:ext cx="1161843" cy="1161842"/>
          </a:xfrm>
          <a:prstGeom prst="ellipse">
            <a:avLst/>
          </a:prstGeom>
          <a:solidFill>
            <a:srgbClr val="AE002B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6277511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29206" y="4620038"/>
            <a:ext cx="1161843" cy="1161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1"/>
          <p:cNvSpPr/>
          <p:nvPr/>
        </p:nvSpPr>
        <p:spPr>
          <a:xfrm flipV="1">
            <a:off x="8189933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41628" y="2153575"/>
            <a:ext cx="1161843" cy="1161842"/>
          </a:xfrm>
          <a:prstGeom prst="ellipse">
            <a:avLst/>
          </a:prstGeom>
          <a:solidFill>
            <a:srgbClr val="AE002B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8" y="3968006"/>
            <a:ext cx="12871067" cy="87459"/>
          </a:xfrm>
          <a:prstGeom prst="rect">
            <a:avLst/>
          </a:pr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067483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983903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8818177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905754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5" name="TextBox 23"/>
          <p:cNvSpPr txBox="1"/>
          <p:nvPr/>
        </p:nvSpPr>
        <p:spPr>
          <a:xfrm>
            <a:off x="1603825" y="2761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1603826" y="2445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7" name="TextBox 23"/>
          <p:cNvSpPr txBox="1"/>
          <p:nvPr/>
        </p:nvSpPr>
        <p:spPr>
          <a:xfrm>
            <a:off x="4321625" y="5682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TextBox 24"/>
          <p:cNvSpPr txBox="1"/>
          <p:nvPr/>
        </p:nvSpPr>
        <p:spPr>
          <a:xfrm>
            <a:off x="4321626" y="5366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9" name="TextBox 23"/>
          <p:cNvSpPr txBox="1"/>
          <p:nvPr/>
        </p:nvSpPr>
        <p:spPr>
          <a:xfrm>
            <a:off x="6239325" y="17962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TextBox 24"/>
          <p:cNvSpPr txBox="1"/>
          <p:nvPr/>
        </p:nvSpPr>
        <p:spPr>
          <a:xfrm>
            <a:off x="6239326" y="14798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91" name="TextBox 23"/>
          <p:cNvSpPr txBox="1"/>
          <p:nvPr/>
        </p:nvSpPr>
        <p:spPr>
          <a:xfrm>
            <a:off x="8931725" y="47426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8931726" y="44262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3" grpId="0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436282" y="2104157"/>
            <a:ext cx="37967" cy="2493652"/>
            <a:chOff x="1331651" y="1597980"/>
            <a:chExt cx="36000" cy="2364481"/>
          </a:xfrm>
          <a:solidFill>
            <a:srgbClr val="AE002B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978630" y="3534987"/>
            <a:ext cx="37967" cy="2520910"/>
            <a:chOff x="1331651" y="1572132"/>
            <a:chExt cx="36000" cy="2390327"/>
          </a:xfrm>
          <a:solidFill>
            <a:schemeClr val="bg1">
              <a:lumMod val="50000"/>
            </a:schemeClr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20979" y="2104157"/>
            <a:ext cx="37967" cy="2493652"/>
            <a:chOff x="1331651" y="1597980"/>
            <a:chExt cx="36000" cy="2364481"/>
          </a:xfrm>
          <a:solidFill>
            <a:srgbClr val="AE002B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9063326" y="3534985"/>
            <a:ext cx="37967" cy="2520911"/>
            <a:chOff x="1331651" y="1572132"/>
            <a:chExt cx="36000" cy="2390328"/>
          </a:xfrm>
          <a:solidFill>
            <a:schemeClr val="bg1">
              <a:lumMod val="50000"/>
            </a:schemeClr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36283" y="3534985"/>
            <a:ext cx="2214639" cy="1072869"/>
            <a:chOff x="1331651" y="2945166"/>
            <a:chExt cx="2099921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100" dirty="0">
                  <a:sym typeface="Arial" panose="020B0604020202020204" pitchFamily="34" charset="0"/>
                </a:rPr>
                <a:t>YOUR TITLE</a:t>
              </a:r>
              <a:endParaRPr lang="zh-CN" altLang="en-US" sz="2100" dirty="0"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1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78631" y="3534985"/>
            <a:ext cx="2214639" cy="1072869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43679"/>
              <a:ext cx="1923330" cy="3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210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YOUR TITLE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20979" y="3534985"/>
            <a:ext cx="2214639" cy="1072869"/>
            <a:chOff x="6152961" y="2945166"/>
            <a:chExt cx="2099921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100" dirty="0">
                  <a:sym typeface="Arial" panose="020B0604020202020204" pitchFamily="34" charset="0"/>
                </a:rPr>
                <a:t>YOUR TITLE</a:t>
              </a:r>
              <a:endParaRPr lang="zh-CN" altLang="en-US" sz="2100" dirty="0"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3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63326" y="3534985"/>
            <a:ext cx="2214639" cy="1072869"/>
            <a:chOff x="8563615" y="2945166"/>
            <a:chExt cx="2099921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651906" y="3543679"/>
              <a:ext cx="1923330" cy="3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210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YOUR TITLE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7"/>
          <p:cNvSpPr txBox="1">
            <a:spLocks/>
          </p:cNvSpPr>
          <p:nvPr/>
        </p:nvSpPr>
        <p:spPr>
          <a:xfrm>
            <a:off x="1699813" y="210140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1699813" y="248625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4176313" y="50160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4176313" y="54009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6786163" y="21966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6786163" y="25815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281713" y="51303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281713" y="55152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8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>
            <a:spLocks/>
          </p:cNvSpPr>
          <p:nvPr/>
        </p:nvSpPr>
        <p:spPr bwMode="auto">
          <a:xfrm rot="5400000">
            <a:off x="10298634" y="2565749"/>
            <a:ext cx="1321296" cy="3878871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1587" y="2820584"/>
            <a:ext cx="1231915" cy="2415821"/>
            <a:chOff x="7558505" y="2674384"/>
            <a:chExt cx="1168246" cy="2290964"/>
          </a:xfrm>
          <a:solidFill>
            <a:schemeClr val="bg1">
              <a:lumMod val="50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42626" y="2816219"/>
            <a:ext cx="1231915" cy="2418003"/>
            <a:chOff x="6582724" y="2670245"/>
            <a:chExt cx="1168246" cy="2293034"/>
          </a:xfrm>
          <a:solidFill>
            <a:srgbClr val="AE002B"/>
          </a:solidFill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37193" y="2886999"/>
            <a:ext cx="1210570" cy="2270365"/>
            <a:chOff x="5629255" y="2737367"/>
            <a:chExt cx="1148004" cy="2153026"/>
          </a:xfrm>
          <a:solidFill>
            <a:schemeClr val="bg1">
              <a:lumMod val="50000"/>
            </a:schemeClr>
          </a:solidFill>
        </p:grpSpPr>
        <p:sp>
          <p:nvSpPr>
            <p:cNvPr id="30" name="任意多边形 29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8933" y="2812116"/>
            <a:ext cx="1231915" cy="2415821"/>
            <a:chOff x="4635171" y="2666353"/>
            <a:chExt cx="1168246" cy="2290964"/>
          </a:xfrm>
          <a:solidFill>
            <a:srgbClr val="AE002B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9973" y="2807750"/>
            <a:ext cx="1231915" cy="2418003"/>
            <a:chOff x="3659390" y="2662213"/>
            <a:chExt cx="1168246" cy="2293034"/>
          </a:xfrm>
          <a:solidFill>
            <a:schemeClr val="bg1">
              <a:lumMod val="50000"/>
            </a:schemeClr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54"/>
          <p:cNvSpPr txBox="1"/>
          <p:nvPr/>
        </p:nvSpPr>
        <p:spPr>
          <a:xfrm>
            <a:off x="2348038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Rectangle 55"/>
          <p:cNvSpPr/>
          <p:nvPr/>
        </p:nvSpPr>
        <p:spPr>
          <a:xfrm>
            <a:off x="2348038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54"/>
          <p:cNvSpPr txBox="1"/>
          <p:nvPr/>
        </p:nvSpPr>
        <p:spPr>
          <a:xfrm>
            <a:off x="3344495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Rectangle 55"/>
          <p:cNvSpPr/>
          <p:nvPr/>
        </p:nvSpPr>
        <p:spPr>
          <a:xfrm>
            <a:off x="3344495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54"/>
          <p:cNvSpPr txBox="1"/>
          <p:nvPr/>
        </p:nvSpPr>
        <p:spPr>
          <a:xfrm>
            <a:off x="4932546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Rectangle 55"/>
          <p:cNvSpPr/>
          <p:nvPr/>
        </p:nvSpPr>
        <p:spPr>
          <a:xfrm>
            <a:off x="4932546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54"/>
          <p:cNvSpPr txBox="1"/>
          <p:nvPr/>
        </p:nvSpPr>
        <p:spPr>
          <a:xfrm>
            <a:off x="5867204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Rectangle 55"/>
          <p:cNvSpPr/>
          <p:nvPr/>
        </p:nvSpPr>
        <p:spPr>
          <a:xfrm>
            <a:off x="5867204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54"/>
          <p:cNvSpPr txBox="1"/>
          <p:nvPr/>
        </p:nvSpPr>
        <p:spPr>
          <a:xfrm>
            <a:off x="7517054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Rectangle 55"/>
          <p:cNvSpPr/>
          <p:nvPr/>
        </p:nvSpPr>
        <p:spPr>
          <a:xfrm>
            <a:off x="7517054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4"/>
          <p:cNvSpPr txBox="1"/>
          <p:nvPr/>
        </p:nvSpPr>
        <p:spPr>
          <a:xfrm>
            <a:off x="8318062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Rectangle 55"/>
          <p:cNvSpPr/>
          <p:nvPr/>
        </p:nvSpPr>
        <p:spPr>
          <a:xfrm>
            <a:off x="8318062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965" y="2878530"/>
            <a:ext cx="4105073" cy="2249019"/>
            <a:chOff x="-38987" y="2729334"/>
            <a:chExt cx="3892912" cy="2132784"/>
          </a:xfrm>
          <a:solidFill>
            <a:srgbClr val="AE002B"/>
          </a:solidFill>
        </p:grpSpPr>
        <p:sp>
          <p:nvSpPr>
            <p:cNvPr id="29" name="任意多边形 28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34" grpId="0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02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046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02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3058</Words>
  <Application>Microsoft Office PowerPoint</Application>
  <PresentationFormat>自定义</PresentationFormat>
  <Paragraphs>291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Gill Sans</vt:lpstr>
      <vt:lpstr>Helvetica Light</vt:lpstr>
      <vt:lpstr>Kozuka Gothic Pro B</vt:lpstr>
      <vt:lpstr>Lato</vt:lpstr>
      <vt:lpstr>Lato Regular</vt:lpstr>
      <vt:lpstr>ＭＳ Ｐゴシック</vt:lpstr>
      <vt:lpstr>ＭＳ Ｐゴシック</vt:lpstr>
      <vt:lpstr>Open Sans</vt:lpstr>
      <vt:lpstr>나눔고딕</vt:lpstr>
      <vt:lpstr>宋体</vt:lpstr>
      <vt:lpstr>微软雅黑</vt:lpstr>
      <vt:lpstr>微软雅黑 Light</vt:lpstr>
      <vt:lpstr>Arial</vt:lpstr>
      <vt:lpstr>Calibri</vt:lpstr>
      <vt:lpstr>Franklin Gothic Book</vt:lpstr>
      <vt:lpstr>Helvetica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微立体工作总结</dc:title>
  <dc:creator/>
  <cp:keywords>第一PPT www.1ppt.com</cp:keywords>
  <cp:lastModifiedBy/>
  <cp:revision>1</cp:revision>
  <dcterms:created xsi:type="dcterms:W3CDTF">2016-09-05T07:59:58Z</dcterms:created>
  <dcterms:modified xsi:type="dcterms:W3CDTF">2017-07-16T06:36:19Z</dcterms:modified>
</cp:coreProperties>
</file>