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1" r:id="rId4"/>
    <p:sldId id="260" r:id="rId5"/>
    <p:sldId id="264" r:id="rId6"/>
    <p:sldId id="265" r:id="rId7"/>
    <p:sldId id="266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F7A2-ACE5-4EAA-A4A9-5418C39361FF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CA6FF-A7CB-4F1C-9F9A-DB043AB42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E6A45-E1A4-4FB5-AC94-AC8B3FC866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67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6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4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4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0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6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1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71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80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888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09585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0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CD565-D131-44D1-9885-986ED8B53057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5648-3203-49D0-811F-CF5B5A0B5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fld id="{311889CC-C52C-4C91-B126-629ECC07797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2015/9/13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>
              <a:defRPr/>
            </a:pPr>
            <a:fld id="{85D0CEA4-0FE6-41CB-8F91-28D0DF5DFE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40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424535"/>
            <a:ext cx="549055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2014</a:t>
            </a: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POWERPOINT</a:t>
            </a:r>
          </a:p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TEMPLATE</a:t>
            </a: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+mn-ea"/>
              </a:rPr>
              <a:t>Your company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350719" y="5784305"/>
            <a:ext cx="549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+mn-ea"/>
              </a:rPr>
              <a:t>Designed by </a:t>
            </a:r>
            <a:r>
              <a:rPr lang="en-US" altLang="zh-CN" sz="1600" b="1" dirty="0" err="1" smtClean="0">
                <a:latin typeface="+mn-ea"/>
              </a:rPr>
              <a:t>Lee_ao</a:t>
            </a:r>
            <a:endParaRPr lang="en-US" altLang="zh-CN" sz="1600" b="1" dirty="0" smtClean="0">
              <a:latin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0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7962" y="677247"/>
            <a:ext cx="5956075" cy="1120552"/>
            <a:chOff x="4257796" y="584262"/>
            <a:chExt cx="3632495" cy="683403"/>
          </a:xfrm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文本框 7"/>
          <p:cNvSpPr txBox="1"/>
          <p:nvPr/>
        </p:nvSpPr>
        <p:spPr>
          <a:xfrm>
            <a:off x="4946601" y="1055654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CONTENTS</a:t>
            </a:r>
          </a:p>
        </p:txBody>
      </p:sp>
      <p:sp>
        <p:nvSpPr>
          <p:cNvPr id="10" name="矩形 9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469426" y="3286611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287004" y="2774221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01 · Click here to add your text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469426" y="4091532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87004" y="3579142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02 · Click here to add your text</a:t>
            </a: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469426" y="489645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87004" y="438406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03 · Click here to add your text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2469426" y="5701373"/>
            <a:ext cx="7253147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287004" y="5188983"/>
            <a:ext cx="561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04 · Click here to add your text</a:t>
            </a:r>
          </a:p>
        </p:txBody>
      </p:sp>
    </p:spTree>
    <p:extLst>
      <p:ext uri="{BB962C8B-B14F-4D97-AF65-F5344CB8AC3E}">
        <p14:creationId xmlns:p14="http://schemas.microsoft.com/office/powerpoint/2010/main" val="9112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just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And </a:t>
            </a:r>
            <a:r>
              <a:rPr lang="en-US" altLang="zh-CN" sz="1600" dirty="0">
                <a:latin typeface="+mj-ea"/>
                <a:ea typeface="+mj-ea"/>
              </a:rPr>
              <a:t>here is the prime condition of success, the great secret: concentrate your energy, </a:t>
            </a:r>
            <a:r>
              <a:rPr lang="en-US" altLang="zh-CN" sz="1600" dirty="0" smtClean="0">
                <a:latin typeface="+mj-ea"/>
                <a:ea typeface="+mj-ea"/>
              </a:rPr>
              <a:t>thought</a:t>
            </a:r>
            <a:endParaRPr lang="en-US" altLang="zh-CN" dirty="0">
              <a:latin typeface="+mj-ea"/>
              <a:ea typeface="+mj-ea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42" y="4192287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47" y="4192287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52" y="4192286"/>
            <a:ext cx="2032861" cy="13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227798" y="1519701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88325" y="1524486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48852" y="1521929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524786" y="1519701"/>
            <a:ext cx="0" cy="4029051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063925" y="1519701"/>
            <a:ext cx="0" cy="4029051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02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96100" y="1124497"/>
            <a:ext cx="4097933" cy="770969"/>
            <a:chOff x="4257796" y="584262"/>
            <a:chExt cx="3632495" cy="683403"/>
          </a:xfrm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5045242" y="584262"/>
              <a:ext cx="2016548" cy="234968"/>
            </a:xfrm>
            <a:custGeom>
              <a:avLst/>
              <a:gdLst>
                <a:gd name="T0" fmla="*/ 826 w 1255"/>
                <a:gd name="T1" fmla="*/ 94 h 234"/>
                <a:gd name="T2" fmla="*/ 1051 w 1255"/>
                <a:gd name="T3" fmla="*/ 107 h 234"/>
                <a:gd name="T4" fmla="*/ 1093 w 1255"/>
                <a:gd name="T5" fmla="*/ 107 h 234"/>
                <a:gd name="T6" fmla="*/ 1151 w 1255"/>
                <a:gd name="T7" fmla="*/ 87 h 234"/>
                <a:gd name="T8" fmla="*/ 1225 w 1255"/>
                <a:gd name="T9" fmla="*/ 118 h 234"/>
                <a:gd name="T10" fmla="*/ 1206 w 1255"/>
                <a:gd name="T11" fmla="*/ 139 h 234"/>
                <a:gd name="T12" fmla="*/ 1185 w 1255"/>
                <a:gd name="T13" fmla="*/ 102 h 234"/>
                <a:gd name="T14" fmla="*/ 1171 w 1255"/>
                <a:gd name="T15" fmla="*/ 112 h 234"/>
                <a:gd name="T16" fmla="*/ 1137 w 1255"/>
                <a:gd name="T17" fmla="*/ 119 h 234"/>
                <a:gd name="T18" fmla="*/ 1109 w 1255"/>
                <a:gd name="T19" fmla="*/ 119 h 234"/>
                <a:gd name="T20" fmla="*/ 1062 w 1255"/>
                <a:gd name="T21" fmla="*/ 116 h 234"/>
                <a:gd name="T22" fmla="*/ 841 w 1255"/>
                <a:gd name="T23" fmla="*/ 112 h 234"/>
                <a:gd name="T24" fmla="*/ 782 w 1255"/>
                <a:gd name="T25" fmla="*/ 117 h 234"/>
                <a:gd name="T26" fmla="*/ 756 w 1255"/>
                <a:gd name="T27" fmla="*/ 111 h 234"/>
                <a:gd name="T28" fmla="*/ 737 w 1255"/>
                <a:gd name="T29" fmla="*/ 118 h 234"/>
                <a:gd name="T30" fmla="*/ 717 w 1255"/>
                <a:gd name="T31" fmla="*/ 157 h 234"/>
                <a:gd name="T32" fmla="*/ 762 w 1255"/>
                <a:gd name="T33" fmla="*/ 99 h 234"/>
                <a:gd name="T34" fmla="*/ 772 w 1255"/>
                <a:gd name="T35" fmla="*/ 97 h 234"/>
                <a:gd name="T36" fmla="*/ 104 w 1255"/>
                <a:gd name="T37" fmla="*/ 87 h 234"/>
                <a:gd name="T38" fmla="*/ 30 w 1255"/>
                <a:gd name="T39" fmla="*/ 118 h 234"/>
                <a:gd name="T40" fmla="*/ 49 w 1255"/>
                <a:gd name="T41" fmla="*/ 139 h 234"/>
                <a:gd name="T42" fmla="*/ 71 w 1255"/>
                <a:gd name="T43" fmla="*/ 102 h 234"/>
                <a:gd name="T44" fmla="*/ 85 w 1255"/>
                <a:gd name="T45" fmla="*/ 112 h 234"/>
                <a:gd name="T46" fmla="*/ 118 w 1255"/>
                <a:gd name="T47" fmla="*/ 119 h 234"/>
                <a:gd name="T48" fmla="*/ 147 w 1255"/>
                <a:gd name="T49" fmla="*/ 119 h 234"/>
                <a:gd name="T50" fmla="*/ 193 w 1255"/>
                <a:gd name="T51" fmla="*/ 116 h 234"/>
                <a:gd name="T52" fmla="*/ 414 w 1255"/>
                <a:gd name="T53" fmla="*/ 112 h 234"/>
                <a:gd name="T54" fmla="*/ 474 w 1255"/>
                <a:gd name="T55" fmla="*/ 117 h 234"/>
                <a:gd name="T56" fmla="*/ 499 w 1255"/>
                <a:gd name="T57" fmla="*/ 111 h 234"/>
                <a:gd name="T58" fmla="*/ 518 w 1255"/>
                <a:gd name="T59" fmla="*/ 118 h 234"/>
                <a:gd name="T60" fmla="*/ 538 w 1255"/>
                <a:gd name="T61" fmla="*/ 157 h 234"/>
                <a:gd name="T62" fmla="*/ 494 w 1255"/>
                <a:gd name="T63" fmla="*/ 99 h 234"/>
                <a:gd name="T64" fmla="*/ 483 w 1255"/>
                <a:gd name="T65" fmla="*/ 97 h 234"/>
                <a:gd name="T66" fmla="*/ 445 w 1255"/>
                <a:gd name="T67" fmla="*/ 107 h 234"/>
                <a:gd name="T68" fmla="*/ 223 w 1255"/>
                <a:gd name="T69" fmla="*/ 107 h 234"/>
                <a:gd name="T70" fmla="*/ 178 w 1255"/>
                <a:gd name="T71" fmla="*/ 98 h 234"/>
                <a:gd name="T72" fmla="*/ 138 w 1255"/>
                <a:gd name="T73" fmla="*/ 105 h 234"/>
                <a:gd name="T74" fmla="*/ 616 w 1255"/>
                <a:gd name="T75" fmla="*/ 218 h 234"/>
                <a:gd name="T76" fmla="*/ 634 w 1255"/>
                <a:gd name="T77" fmla="*/ 202 h 234"/>
                <a:gd name="T78" fmla="*/ 635 w 1255"/>
                <a:gd name="T79" fmla="*/ 23 h 234"/>
                <a:gd name="T80" fmla="*/ 586 w 1255"/>
                <a:gd name="T81" fmla="*/ 94 h 234"/>
                <a:gd name="T82" fmla="*/ 651 w 1255"/>
                <a:gd name="T83" fmla="*/ 117 h 234"/>
                <a:gd name="T84" fmla="*/ 697 w 1255"/>
                <a:gd name="T85" fmla="*/ 69 h 234"/>
                <a:gd name="T86" fmla="*/ 710 w 1255"/>
                <a:gd name="T87" fmla="*/ 63 h 234"/>
                <a:gd name="T88" fmla="*/ 628 w 1255"/>
                <a:gd name="T89" fmla="*/ 1 h 234"/>
                <a:gd name="T90" fmla="*/ 545 w 1255"/>
                <a:gd name="T91" fmla="*/ 63 h 234"/>
                <a:gd name="T92" fmla="*/ 559 w 1255"/>
                <a:gd name="T93" fmla="*/ 69 h 234"/>
                <a:gd name="T94" fmla="*/ 611 w 1255"/>
                <a:gd name="T95" fmla="*/ 73 h 234"/>
                <a:gd name="T96" fmla="*/ 628 w 1255"/>
                <a:gd name="T97" fmla="*/ 121 h 234"/>
                <a:gd name="T98" fmla="*/ 557 w 1255"/>
                <a:gd name="T99" fmla="*/ 121 h 234"/>
                <a:gd name="T100" fmla="*/ 579 w 1255"/>
                <a:gd name="T101" fmla="*/ 116 h 234"/>
                <a:gd name="T102" fmla="*/ 568 w 1255"/>
                <a:gd name="T103" fmla="*/ 139 h 234"/>
                <a:gd name="T104" fmla="*/ 570 w 1255"/>
                <a:gd name="T105" fmla="*/ 159 h 234"/>
                <a:gd name="T106" fmla="*/ 604 w 1255"/>
                <a:gd name="T107" fmla="*/ 187 h 234"/>
                <a:gd name="T108" fmla="*/ 557 w 1255"/>
                <a:gd name="T109" fmla="*/ 131 h 234"/>
                <a:gd name="T110" fmla="*/ 703 w 1255"/>
                <a:gd name="T111" fmla="*/ 103 h 234"/>
                <a:gd name="T112" fmla="*/ 675 w 1255"/>
                <a:gd name="T113" fmla="*/ 107 h 234"/>
                <a:gd name="T114" fmla="*/ 693 w 1255"/>
                <a:gd name="T115" fmla="*/ 145 h 234"/>
                <a:gd name="T116" fmla="*/ 677 w 1255"/>
                <a:gd name="T117" fmla="*/ 151 h 234"/>
                <a:gd name="T118" fmla="*/ 651 w 1255"/>
                <a:gd name="T119" fmla="*/ 175 h 234"/>
                <a:gd name="T120" fmla="*/ 686 w 1255"/>
                <a:gd name="T121" fmla="*/ 18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5" h="234">
                  <a:moveTo>
                    <a:pt x="791" y="101"/>
                  </a:moveTo>
                  <a:cubicBezTo>
                    <a:pt x="793" y="103"/>
                    <a:pt x="794" y="105"/>
                    <a:pt x="795" y="107"/>
                  </a:cubicBezTo>
                  <a:cubicBezTo>
                    <a:pt x="810" y="107"/>
                    <a:pt x="810" y="107"/>
                    <a:pt x="810" y="107"/>
                  </a:cubicBezTo>
                  <a:cubicBezTo>
                    <a:pt x="810" y="107"/>
                    <a:pt x="810" y="106"/>
                    <a:pt x="811" y="105"/>
                  </a:cubicBezTo>
                  <a:cubicBezTo>
                    <a:pt x="812" y="99"/>
                    <a:pt x="819" y="94"/>
                    <a:pt x="826" y="94"/>
                  </a:cubicBezTo>
                  <a:cubicBezTo>
                    <a:pt x="833" y="94"/>
                    <a:pt x="839" y="99"/>
                    <a:pt x="841" y="105"/>
                  </a:cubicBezTo>
                  <a:cubicBezTo>
                    <a:pt x="841" y="106"/>
                    <a:pt x="841" y="107"/>
                    <a:pt x="841" y="107"/>
                  </a:cubicBezTo>
                  <a:cubicBezTo>
                    <a:pt x="1032" y="107"/>
                    <a:pt x="1032" y="107"/>
                    <a:pt x="1032" y="107"/>
                  </a:cubicBezTo>
                  <a:cubicBezTo>
                    <a:pt x="1033" y="103"/>
                    <a:pt x="1037" y="100"/>
                    <a:pt x="1042" y="100"/>
                  </a:cubicBezTo>
                  <a:cubicBezTo>
                    <a:pt x="1046" y="100"/>
                    <a:pt x="1050" y="103"/>
                    <a:pt x="1051" y="107"/>
                  </a:cubicBezTo>
                  <a:cubicBezTo>
                    <a:pt x="1052" y="107"/>
                    <a:pt x="1052" y="107"/>
                    <a:pt x="1052" y="107"/>
                  </a:cubicBezTo>
                  <a:cubicBezTo>
                    <a:pt x="1055" y="106"/>
                    <a:pt x="1059" y="104"/>
                    <a:pt x="1062" y="103"/>
                  </a:cubicBezTo>
                  <a:cubicBezTo>
                    <a:pt x="1067" y="100"/>
                    <a:pt x="1072" y="98"/>
                    <a:pt x="1078" y="98"/>
                  </a:cubicBezTo>
                  <a:cubicBezTo>
                    <a:pt x="1082" y="98"/>
                    <a:pt x="1086" y="99"/>
                    <a:pt x="1089" y="102"/>
                  </a:cubicBezTo>
                  <a:cubicBezTo>
                    <a:pt x="1091" y="103"/>
                    <a:pt x="1092" y="105"/>
                    <a:pt x="1093" y="107"/>
                  </a:cubicBezTo>
                  <a:cubicBezTo>
                    <a:pt x="1099" y="107"/>
                    <a:pt x="1099" y="107"/>
                    <a:pt x="1099" y="107"/>
                  </a:cubicBezTo>
                  <a:cubicBezTo>
                    <a:pt x="1100" y="103"/>
                    <a:pt x="1104" y="100"/>
                    <a:pt x="1109" y="100"/>
                  </a:cubicBezTo>
                  <a:cubicBezTo>
                    <a:pt x="1112" y="100"/>
                    <a:pt x="1116" y="102"/>
                    <a:pt x="1117" y="105"/>
                  </a:cubicBezTo>
                  <a:cubicBezTo>
                    <a:pt x="1121" y="101"/>
                    <a:pt x="1125" y="97"/>
                    <a:pt x="1129" y="94"/>
                  </a:cubicBezTo>
                  <a:cubicBezTo>
                    <a:pt x="1136" y="90"/>
                    <a:pt x="1143" y="87"/>
                    <a:pt x="1151" y="87"/>
                  </a:cubicBezTo>
                  <a:cubicBezTo>
                    <a:pt x="1169" y="87"/>
                    <a:pt x="1183" y="100"/>
                    <a:pt x="1199" y="106"/>
                  </a:cubicBezTo>
                  <a:cubicBezTo>
                    <a:pt x="1209" y="109"/>
                    <a:pt x="1219" y="110"/>
                    <a:pt x="1228" y="108"/>
                  </a:cubicBezTo>
                  <a:cubicBezTo>
                    <a:pt x="1238" y="107"/>
                    <a:pt x="1248" y="103"/>
                    <a:pt x="1255" y="96"/>
                  </a:cubicBezTo>
                  <a:cubicBezTo>
                    <a:pt x="1253" y="105"/>
                    <a:pt x="1247" y="113"/>
                    <a:pt x="1239" y="117"/>
                  </a:cubicBezTo>
                  <a:cubicBezTo>
                    <a:pt x="1234" y="118"/>
                    <a:pt x="1230" y="119"/>
                    <a:pt x="1225" y="118"/>
                  </a:cubicBezTo>
                  <a:cubicBezTo>
                    <a:pt x="1219" y="117"/>
                    <a:pt x="1214" y="114"/>
                    <a:pt x="1208" y="112"/>
                  </a:cubicBezTo>
                  <a:cubicBezTo>
                    <a:pt x="1208" y="112"/>
                    <a:pt x="1208" y="112"/>
                    <a:pt x="1208" y="112"/>
                  </a:cubicBezTo>
                  <a:cubicBezTo>
                    <a:pt x="1210" y="114"/>
                    <a:pt x="1212" y="117"/>
                    <a:pt x="1214" y="119"/>
                  </a:cubicBezTo>
                  <a:cubicBezTo>
                    <a:pt x="1216" y="122"/>
                    <a:pt x="1218" y="125"/>
                    <a:pt x="1218" y="128"/>
                  </a:cubicBezTo>
                  <a:cubicBezTo>
                    <a:pt x="1219" y="136"/>
                    <a:pt x="1212" y="141"/>
                    <a:pt x="1206" y="139"/>
                  </a:cubicBezTo>
                  <a:cubicBezTo>
                    <a:pt x="1203" y="138"/>
                    <a:pt x="1201" y="135"/>
                    <a:pt x="1200" y="133"/>
                  </a:cubicBezTo>
                  <a:cubicBezTo>
                    <a:pt x="1199" y="130"/>
                    <a:pt x="1198" y="126"/>
                    <a:pt x="1197" y="123"/>
                  </a:cubicBezTo>
                  <a:cubicBezTo>
                    <a:pt x="1196" y="120"/>
                    <a:pt x="1196" y="117"/>
                    <a:pt x="1194" y="114"/>
                  </a:cubicBezTo>
                  <a:cubicBezTo>
                    <a:pt x="1192" y="109"/>
                    <a:pt x="1189" y="105"/>
                    <a:pt x="1185" y="102"/>
                  </a:cubicBezTo>
                  <a:cubicBezTo>
                    <a:pt x="1185" y="102"/>
                    <a:pt x="1185" y="102"/>
                    <a:pt x="1185" y="102"/>
                  </a:cubicBezTo>
                  <a:cubicBezTo>
                    <a:pt x="1186" y="105"/>
                    <a:pt x="1187" y="107"/>
                    <a:pt x="1187" y="110"/>
                  </a:cubicBezTo>
                  <a:cubicBezTo>
                    <a:pt x="1188" y="113"/>
                    <a:pt x="1188" y="116"/>
                    <a:pt x="1187" y="119"/>
                  </a:cubicBezTo>
                  <a:cubicBezTo>
                    <a:pt x="1187" y="122"/>
                    <a:pt x="1185" y="124"/>
                    <a:pt x="1183" y="125"/>
                  </a:cubicBezTo>
                  <a:cubicBezTo>
                    <a:pt x="1180" y="126"/>
                    <a:pt x="1176" y="124"/>
                    <a:pt x="1174" y="122"/>
                  </a:cubicBezTo>
                  <a:cubicBezTo>
                    <a:pt x="1171" y="120"/>
                    <a:pt x="1171" y="116"/>
                    <a:pt x="1171" y="112"/>
                  </a:cubicBezTo>
                  <a:cubicBezTo>
                    <a:pt x="1170" y="108"/>
                    <a:pt x="1170" y="104"/>
                    <a:pt x="1169" y="101"/>
                  </a:cubicBezTo>
                  <a:cubicBezTo>
                    <a:pt x="1165" y="92"/>
                    <a:pt x="1152" y="91"/>
                    <a:pt x="1144" y="94"/>
                  </a:cubicBezTo>
                  <a:cubicBezTo>
                    <a:pt x="1144" y="95"/>
                    <a:pt x="1144" y="95"/>
                    <a:pt x="1144" y="95"/>
                  </a:cubicBezTo>
                  <a:cubicBezTo>
                    <a:pt x="1150" y="97"/>
                    <a:pt x="1157" y="102"/>
                    <a:pt x="1159" y="108"/>
                  </a:cubicBezTo>
                  <a:cubicBezTo>
                    <a:pt x="1163" y="121"/>
                    <a:pt x="1151" y="129"/>
                    <a:pt x="1137" y="119"/>
                  </a:cubicBezTo>
                  <a:cubicBezTo>
                    <a:pt x="1134" y="117"/>
                    <a:pt x="1130" y="115"/>
                    <a:pt x="1127" y="113"/>
                  </a:cubicBezTo>
                  <a:cubicBezTo>
                    <a:pt x="1125" y="112"/>
                    <a:pt x="1122" y="111"/>
                    <a:pt x="1119" y="111"/>
                  </a:cubicBezTo>
                  <a:cubicBezTo>
                    <a:pt x="1119" y="111"/>
                    <a:pt x="1119" y="110"/>
                    <a:pt x="1118" y="111"/>
                  </a:cubicBezTo>
                  <a:cubicBezTo>
                    <a:pt x="1118" y="112"/>
                    <a:pt x="1118" y="112"/>
                    <a:pt x="1118" y="112"/>
                  </a:cubicBezTo>
                  <a:cubicBezTo>
                    <a:pt x="1117" y="116"/>
                    <a:pt x="1113" y="119"/>
                    <a:pt x="1109" y="119"/>
                  </a:cubicBezTo>
                  <a:cubicBezTo>
                    <a:pt x="1104" y="119"/>
                    <a:pt x="1100" y="116"/>
                    <a:pt x="1099" y="112"/>
                  </a:cubicBezTo>
                  <a:cubicBezTo>
                    <a:pt x="1093" y="112"/>
                    <a:pt x="1093" y="112"/>
                    <a:pt x="1093" y="112"/>
                  </a:cubicBezTo>
                  <a:cubicBezTo>
                    <a:pt x="1092" y="114"/>
                    <a:pt x="1091" y="116"/>
                    <a:pt x="1089" y="117"/>
                  </a:cubicBezTo>
                  <a:cubicBezTo>
                    <a:pt x="1086" y="120"/>
                    <a:pt x="1082" y="121"/>
                    <a:pt x="1078" y="121"/>
                  </a:cubicBezTo>
                  <a:cubicBezTo>
                    <a:pt x="1072" y="121"/>
                    <a:pt x="1067" y="118"/>
                    <a:pt x="1062" y="116"/>
                  </a:cubicBezTo>
                  <a:cubicBezTo>
                    <a:pt x="1059" y="115"/>
                    <a:pt x="1055" y="113"/>
                    <a:pt x="1052" y="112"/>
                  </a:cubicBezTo>
                  <a:cubicBezTo>
                    <a:pt x="1051" y="112"/>
                    <a:pt x="1051" y="112"/>
                    <a:pt x="1051" y="112"/>
                  </a:cubicBezTo>
                  <a:cubicBezTo>
                    <a:pt x="1050" y="116"/>
                    <a:pt x="1046" y="119"/>
                    <a:pt x="1042" y="119"/>
                  </a:cubicBezTo>
                  <a:cubicBezTo>
                    <a:pt x="1037" y="119"/>
                    <a:pt x="1033" y="116"/>
                    <a:pt x="1032" y="112"/>
                  </a:cubicBezTo>
                  <a:cubicBezTo>
                    <a:pt x="841" y="112"/>
                    <a:pt x="841" y="112"/>
                    <a:pt x="841" y="112"/>
                  </a:cubicBezTo>
                  <a:cubicBezTo>
                    <a:pt x="840" y="119"/>
                    <a:pt x="834" y="125"/>
                    <a:pt x="826" y="125"/>
                  </a:cubicBezTo>
                  <a:cubicBezTo>
                    <a:pt x="818" y="125"/>
                    <a:pt x="811" y="119"/>
                    <a:pt x="810" y="112"/>
                  </a:cubicBezTo>
                  <a:cubicBezTo>
                    <a:pt x="795" y="112"/>
                    <a:pt x="795" y="112"/>
                    <a:pt x="795" y="112"/>
                  </a:cubicBezTo>
                  <a:cubicBezTo>
                    <a:pt x="794" y="114"/>
                    <a:pt x="792" y="116"/>
                    <a:pt x="790" y="117"/>
                  </a:cubicBezTo>
                  <a:cubicBezTo>
                    <a:pt x="787" y="119"/>
                    <a:pt x="784" y="118"/>
                    <a:pt x="782" y="117"/>
                  </a:cubicBezTo>
                  <a:cubicBezTo>
                    <a:pt x="778" y="116"/>
                    <a:pt x="775" y="115"/>
                    <a:pt x="773" y="113"/>
                  </a:cubicBezTo>
                  <a:cubicBezTo>
                    <a:pt x="770" y="111"/>
                    <a:pt x="767" y="110"/>
                    <a:pt x="764" y="108"/>
                  </a:cubicBezTo>
                  <a:cubicBezTo>
                    <a:pt x="759" y="107"/>
                    <a:pt x="754" y="107"/>
                    <a:pt x="749" y="107"/>
                  </a:cubicBezTo>
                  <a:cubicBezTo>
                    <a:pt x="749" y="108"/>
                    <a:pt x="749" y="108"/>
                    <a:pt x="749" y="108"/>
                  </a:cubicBezTo>
                  <a:cubicBezTo>
                    <a:pt x="752" y="108"/>
                    <a:pt x="754" y="110"/>
                    <a:pt x="756" y="111"/>
                  </a:cubicBezTo>
                  <a:cubicBezTo>
                    <a:pt x="759" y="113"/>
                    <a:pt x="761" y="115"/>
                    <a:pt x="763" y="117"/>
                  </a:cubicBezTo>
                  <a:cubicBezTo>
                    <a:pt x="764" y="119"/>
                    <a:pt x="766" y="122"/>
                    <a:pt x="764" y="125"/>
                  </a:cubicBezTo>
                  <a:cubicBezTo>
                    <a:pt x="763" y="127"/>
                    <a:pt x="759" y="129"/>
                    <a:pt x="756" y="129"/>
                  </a:cubicBezTo>
                  <a:cubicBezTo>
                    <a:pt x="752" y="129"/>
                    <a:pt x="749" y="127"/>
                    <a:pt x="747" y="125"/>
                  </a:cubicBezTo>
                  <a:cubicBezTo>
                    <a:pt x="744" y="122"/>
                    <a:pt x="741" y="119"/>
                    <a:pt x="737" y="118"/>
                  </a:cubicBezTo>
                  <a:cubicBezTo>
                    <a:pt x="728" y="115"/>
                    <a:pt x="719" y="124"/>
                    <a:pt x="715" y="132"/>
                  </a:cubicBezTo>
                  <a:cubicBezTo>
                    <a:pt x="715" y="132"/>
                    <a:pt x="715" y="132"/>
                    <a:pt x="715" y="132"/>
                  </a:cubicBezTo>
                  <a:cubicBezTo>
                    <a:pt x="721" y="129"/>
                    <a:pt x="730" y="127"/>
                    <a:pt x="736" y="130"/>
                  </a:cubicBezTo>
                  <a:cubicBezTo>
                    <a:pt x="748" y="136"/>
                    <a:pt x="745" y="151"/>
                    <a:pt x="729" y="154"/>
                  </a:cubicBezTo>
                  <a:cubicBezTo>
                    <a:pt x="725" y="155"/>
                    <a:pt x="721" y="156"/>
                    <a:pt x="717" y="157"/>
                  </a:cubicBezTo>
                  <a:cubicBezTo>
                    <a:pt x="715" y="158"/>
                    <a:pt x="712" y="159"/>
                    <a:pt x="710" y="161"/>
                  </a:cubicBezTo>
                  <a:cubicBezTo>
                    <a:pt x="709" y="162"/>
                    <a:pt x="707" y="164"/>
                    <a:pt x="707" y="166"/>
                  </a:cubicBezTo>
                  <a:cubicBezTo>
                    <a:pt x="705" y="158"/>
                    <a:pt x="704" y="150"/>
                    <a:pt x="705" y="143"/>
                  </a:cubicBezTo>
                  <a:cubicBezTo>
                    <a:pt x="706" y="135"/>
                    <a:pt x="710" y="127"/>
                    <a:pt x="715" y="121"/>
                  </a:cubicBezTo>
                  <a:cubicBezTo>
                    <a:pt x="727" y="108"/>
                    <a:pt x="746" y="107"/>
                    <a:pt x="762" y="99"/>
                  </a:cubicBezTo>
                  <a:cubicBezTo>
                    <a:pt x="770" y="95"/>
                    <a:pt x="778" y="88"/>
                    <a:pt x="783" y="80"/>
                  </a:cubicBezTo>
                  <a:cubicBezTo>
                    <a:pt x="789" y="72"/>
                    <a:pt x="793" y="62"/>
                    <a:pt x="793" y="52"/>
                  </a:cubicBezTo>
                  <a:cubicBezTo>
                    <a:pt x="798" y="60"/>
                    <a:pt x="800" y="70"/>
                    <a:pt x="796" y="78"/>
                  </a:cubicBezTo>
                  <a:cubicBezTo>
                    <a:pt x="795" y="83"/>
                    <a:pt x="792" y="86"/>
                    <a:pt x="788" y="89"/>
                  </a:cubicBezTo>
                  <a:cubicBezTo>
                    <a:pt x="783" y="93"/>
                    <a:pt x="778" y="95"/>
                    <a:pt x="772" y="97"/>
                  </a:cubicBezTo>
                  <a:cubicBezTo>
                    <a:pt x="772" y="97"/>
                    <a:pt x="772" y="97"/>
                    <a:pt x="772" y="97"/>
                  </a:cubicBezTo>
                  <a:cubicBezTo>
                    <a:pt x="775" y="97"/>
                    <a:pt x="778" y="97"/>
                    <a:pt x="782" y="98"/>
                  </a:cubicBezTo>
                  <a:cubicBezTo>
                    <a:pt x="785" y="98"/>
                    <a:pt x="788" y="99"/>
                    <a:pt x="791" y="101"/>
                  </a:cubicBezTo>
                  <a:close/>
                  <a:moveTo>
                    <a:pt x="126" y="94"/>
                  </a:moveTo>
                  <a:cubicBezTo>
                    <a:pt x="120" y="90"/>
                    <a:pt x="112" y="87"/>
                    <a:pt x="104" y="87"/>
                  </a:cubicBezTo>
                  <a:cubicBezTo>
                    <a:pt x="86" y="87"/>
                    <a:pt x="72" y="100"/>
                    <a:pt x="56" y="106"/>
                  </a:cubicBezTo>
                  <a:cubicBezTo>
                    <a:pt x="47" y="109"/>
                    <a:pt x="37" y="110"/>
                    <a:pt x="27" y="108"/>
                  </a:cubicBezTo>
                  <a:cubicBezTo>
                    <a:pt x="17" y="107"/>
                    <a:pt x="8" y="103"/>
                    <a:pt x="0" y="96"/>
                  </a:cubicBezTo>
                  <a:cubicBezTo>
                    <a:pt x="2" y="105"/>
                    <a:pt x="8" y="113"/>
                    <a:pt x="17" y="117"/>
                  </a:cubicBezTo>
                  <a:cubicBezTo>
                    <a:pt x="21" y="118"/>
                    <a:pt x="26" y="119"/>
                    <a:pt x="30" y="118"/>
                  </a:cubicBezTo>
                  <a:cubicBezTo>
                    <a:pt x="36" y="117"/>
                    <a:pt x="42" y="114"/>
                    <a:pt x="47" y="112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45" y="114"/>
                    <a:pt x="43" y="117"/>
                    <a:pt x="41" y="119"/>
                  </a:cubicBezTo>
                  <a:cubicBezTo>
                    <a:pt x="39" y="122"/>
                    <a:pt x="38" y="125"/>
                    <a:pt x="37" y="128"/>
                  </a:cubicBezTo>
                  <a:cubicBezTo>
                    <a:pt x="36" y="136"/>
                    <a:pt x="43" y="141"/>
                    <a:pt x="49" y="139"/>
                  </a:cubicBezTo>
                  <a:cubicBezTo>
                    <a:pt x="52" y="138"/>
                    <a:pt x="54" y="135"/>
                    <a:pt x="55" y="133"/>
                  </a:cubicBezTo>
                  <a:cubicBezTo>
                    <a:pt x="57" y="130"/>
                    <a:pt x="58" y="126"/>
                    <a:pt x="58" y="123"/>
                  </a:cubicBezTo>
                  <a:cubicBezTo>
                    <a:pt x="59" y="120"/>
                    <a:pt x="60" y="117"/>
                    <a:pt x="61" y="114"/>
                  </a:cubicBezTo>
                  <a:cubicBezTo>
                    <a:pt x="63" y="109"/>
                    <a:pt x="66" y="105"/>
                    <a:pt x="70" y="102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69" y="105"/>
                    <a:pt x="68" y="107"/>
                    <a:pt x="68" y="110"/>
                  </a:cubicBezTo>
                  <a:cubicBezTo>
                    <a:pt x="68" y="113"/>
                    <a:pt x="67" y="116"/>
                    <a:pt x="68" y="119"/>
                  </a:cubicBezTo>
                  <a:cubicBezTo>
                    <a:pt x="69" y="122"/>
                    <a:pt x="70" y="124"/>
                    <a:pt x="72" y="125"/>
                  </a:cubicBezTo>
                  <a:cubicBezTo>
                    <a:pt x="75" y="126"/>
                    <a:pt x="79" y="124"/>
                    <a:pt x="81" y="122"/>
                  </a:cubicBezTo>
                  <a:cubicBezTo>
                    <a:pt x="84" y="120"/>
                    <a:pt x="84" y="116"/>
                    <a:pt x="85" y="112"/>
                  </a:cubicBezTo>
                  <a:cubicBezTo>
                    <a:pt x="85" y="108"/>
                    <a:pt x="85" y="104"/>
                    <a:pt x="86" y="101"/>
                  </a:cubicBezTo>
                  <a:cubicBezTo>
                    <a:pt x="91" y="92"/>
                    <a:pt x="103" y="91"/>
                    <a:pt x="111" y="94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105" y="97"/>
                    <a:pt x="98" y="102"/>
                    <a:pt x="96" y="108"/>
                  </a:cubicBezTo>
                  <a:cubicBezTo>
                    <a:pt x="92" y="121"/>
                    <a:pt x="105" y="129"/>
                    <a:pt x="118" y="119"/>
                  </a:cubicBezTo>
                  <a:cubicBezTo>
                    <a:pt x="122" y="117"/>
                    <a:pt x="125" y="115"/>
                    <a:pt x="128" y="113"/>
                  </a:cubicBezTo>
                  <a:cubicBezTo>
                    <a:pt x="131" y="112"/>
                    <a:pt x="133" y="111"/>
                    <a:pt x="136" y="111"/>
                  </a:cubicBezTo>
                  <a:cubicBezTo>
                    <a:pt x="136" y="111"/>
                    <a:pt x="137" y="110"/>
                    <a:pt x="137" y="111"/>
                  </a:cubicBezTo>
                  <a:cubicBezTo>
                    <a:pt x="137" y="112"/>
                    <a:pt x="137" y="112"/>
                    <a:pt x="137" y="112"/>
                  </a:cubicBezTo>
                  <a:cubicBezTo>
                    <a:pt x="138" y="116"/>
                    <a:pt x="142" y="119"/>
                    <a:pt x="147" y="119"/>
                  </a:cubicBezTo>
                  <a:cubicBezTo>
                    <a:pt x="151" y="119"/>
                    <a:pt x="155" y="116"/>
                    <a:pt x="156" y="112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63" y="114"/>
                    <a:pt x="164" y="116"/>
                    <a:pt x="166" y="117"/>
                  </a:cubicBezTo>
                  <a:cubicBezTo>
                    <a:pt x="169" y="120"/>
                    <a:pt x="174" y="121"/>
                    <a:pt x="178" y="121"/>
                  </a:cubicBezTo>
                  <a:cubicBezTo>
                    <a:pt x="183" y="121"/>
                    <a:pt x="188" y="118"/>
                    <a:pt x="193" y="116"/>
                  </a:cubicBezTo>
                  <a:cubicBezTo>
                    <a:pt x="197" y="115"/>
                    <a:pt x="200" y="113"/>
                    <a:pt x="204" y="112"/>
                  </a:cubicBezTo>
                  <a:cubicBezTo>
                    <a:pt x="204" y="112"/>
                    <a:pt x="204" y="112"/>
                    <a:pt x="204" y="112"/>
                  </a:cubicBezTo>
                  <a:cubicBezTo>
                    <a:pt x="205" y="116"/>
                    <a:pt x="209" y="119"/>
                    <a:pt x="214" y="119"/>
                  </a:cubicBezTo>
                  <a:cubicBezTo>
                    <a:pt x="218" y="119"/>
                    <a:pt x="222" y="116"/>
                    <a:pt x="223" y="112"/>
                  </a:cubicBezTo>
                  <a:cubicBezTo>
                    <a:pt x="414" y="112"/>
                    <a:pt x="414" y="112"/>
                    <a:pt x="414" y="112"/>
                  </a:cubicBezTo>
                  <a:cubicBezTo>
                    <a:pt x="415" y="119"/>
                    <a:pt x="422" y="125"/>
                    <a:pt x="430" y="125"/>
                  </a:cubicBezTo>
                  <a:cubicBezTo>
                    <a:pt x="438" y="125"/>
                    <a:pt x="444" y="119"/>
                    <a:pt x="445" y="112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14"/>
                    <a:pt x="463" y="116"/>
                    <a:pt x="465" y="117"/>
                  </a:cubicBezTo>
                  <a:cubicBezTo>
                    <a:pt x="468" y="119"/>
                    <a:pt x="471" y="118"/>
                    <a:pt x="474" y="117"/>
                  </a:cubicBezTo>
                  <a:cubicBezTo>
                    <a:pt x="477" y="116"/>
                    <a:pt x="480" y="115"/>
                    <a:pt x="483" y="113"/>
                  </a:cubicBezTo>
                  <a:cubicBezTo>
                    <a:pt x="486" y="111"/>
                    <a:pt x="488" y="110"/>
                    <a:pt x="491" y="108"/>
                  </a:cubicBezTo>
                  <a:cubicBezTo>
                    <a:pt x="496" y="107"/>
                    <a:pt x="501" y="107"/>
                    <a:pt x="506" y="107"/>
                  </a:cubicBezTo>
                  <a:cubicBezTo>
                    <a:pt x="506" y="108"/>
                    <a:pt x="506" y="108"/>
                    <a:pt x="506" y="108"/>
                  </a:cubicBezTo>
                  <a:cubicBezTo>
                    <a:pt x="504" y="108"/>
                    <a:pt x="501" y="110"/>
                    <a:pt x="499" y="111"/>
                  </a:cubicBezTo>
                  <a:cubicBezTo>
                    <a:pt x="496" y="113"/>
                    <a:pt x="494" y="115"/>
                    <a:pt x="492" y="117"/>
                  </a:cubicBezTo>
                  <a:cubicBezTo>
                    <a:pt x="491" y="119"/>
                    <a:pt x="490" y="122"/>
                    <a:pt x="491" y="125"/>
                  </a:cubicBezTo>
                  <a:cubicBezTo>
                    <a:pt x="492" y="127"/>
                    <a:pt x="496" y="129"/>
                    <a:pt x="499" y="129"/>
                  </a:cubicBezTo>
                  <a:cubicBezTo>
                    <a:pt x="503" y="129"/>
                    <a:pt x="506" y="127"/>
                    <a:pt x="509" y="125"/>
                  </a:cubicBezTo>
                  <a:cubicBezTo>
                    <a:pt x="512" y="122"/>
                    <a:pt x="515" y="119"/>
                    <a:pt x="518" y="118"/>
                  </a:cubicBezTo>
                  <a:cubicBezTo>
                    <a:pt x="528" y="115"/>
                    <a:pt x="536" y="124"/>
                    <a:pt x="540" y="132"/>
                  </a:cubicBezTo>
                  <a:cubicBezTo>
                    <a:pt x="540" y="132"/>
                    <a:pt x="540" y="132"/>
                    <a:pt x="540" y="132"/>
                  </a:cubicBezTo>
                  <a:cubicBezTo>
                    <a:pt x="534" y="129"/>
                    <a:pt x="526" y="127"/>
                    <a:pt x="520" y="130"/>
                  </a:cubicBezTo>
                  <a:cubicBezTo>
                    <a:pt x="508" y="136"/>
                    <a:pt x="510" y="151"/>
                    <a:pt x="527" y="154"/>
                  </a:cubicBezTo>
                  <a:cubicBezTo>
                    <a:pt x="530" y="155"/>
                    <a:pt x="535" y="156"/>
                    <a:pt x="538" y="157"/>
                  </a:cubicBezTo>
                  <a:cubicBezTo>
                    <a:pt x="541" y="158"/>
                    <a:pt x="543" y="159"/>
                    <a:pt x="545" y="161"/>
                  </a:cubicBezTo>
                  <a:cubicBezTo>
                    <a:pt x="547" y="162"/>
                    <a:pt x="548" y="164"/>
                    <a:pt x="549" y="166"/>
                  </a:cubicBezTo>
                  <a:cubicBezTo>
                    <a:pt x="551" y="158"/>
                    <a:pt x="551" y="150"/>
                    <a:pt x="550" y="143"/>
                  </a:cubicBezTo>
                  <a:cubicBezTo>
                    <a:pt x="549" y="135"/>
                    <a:pt x="545" y="127"/>
                    <a:pt x="540" y="121"/>
                  </a:cubicBezTo>
                  <a:cubicBezTo>
                    <a:pt x="528" y="108"/>
                    <a:pt x="509" y="107"/>
                    <a:pt x="494" y="99"/>
                  </a:cubicBezTo>
                  <a:cubicBezTo>
                    <a:pt x="485" y="95"/>
                    <a:pt x="477" y="88"/>
                    <a:pt x="472" y="80"/>
                  </a:cubicBezTo>
                  <a:cubicBezTo>
                    <a:pt x="466" y="72"/>
                    <a:pt x="462" y="62"/>
                    <a:pt x="462" y="52"/>
                  </a:cubicBezTo>
                  <a:cubicBezTo>
                    <a:pt x="457" y="60"/>
                    <a:pt x="455" y="70"/>
                    <a:pt x="459" y="78"/>
                  </a:cubicBezTo>
                  <a:cubicBezTo>
                    <a:pt x="461" y="83"/>
                    <a:pt x="464" y="86"/>
                    <a:pt x="467" y="89"/>
                  </a:cubicBezTo>
                  <a:cubicBezTo>
                    <a:pt x="472" y="93"/>
                    <a:pt x="478" y="95"/>
                    <a:pt x="483" y="97"/>
                  </a:cubicBezTo>
                  <a:cubicBezTo>
                    <a:pt x="483" y="97"/>
                    <a:pt x="483" y="97"/>
                    <a:pt x="483" y="97"/>
                  </a:cubicBezTo>
                  <a:cubicBezTo>
                    <a:pt x="480" y="97"/>
                    <a:pt x="477" y="97"/>
                    <a:pt x="474" y="98"/>
                  </a:cubicBezTo>
                  <a:cubicBezTo>
                    <a:pt x="470" y="98"/>
                    <a:pt x="467" y="99"/>
                    <a:pt x="464" y="101"/>
                  </a:cubicBezTo>
                  <a:cubicBezTo>
                    <a:pt x="462" y="103"/>
                    <a:pt x="461" y="105"/>
                    <a:pt x="461" y="107"/>
                  </a:cubicBezTo>
                  <a:cubicBezTo>
                    <a:pt x="445" y="107"/>
                    <a:pt x="445" y="107"/>
                    <a:pt x="445" y="107"/>
                  </a:cubicBezTo>
                  <a:cubicBezTo>
                    <a:pt x="445" y="107"/>
                    <a:pt x="445" y="106"/>
                    <a:pt x="445" y="105"/>
                  </a:cubicBezTo>
                  <a:cubicBezTo>
                    <a:pt x="443" y="99"/>
                    <a:pt x="437" y="94"/>
                    <a:pt x="430" y="94"/>
                  </a:cubicBezTo>
                  <a:cubicBezTo>
                    <a:pt x="422" y="94"/>
                    <a:pt x="416" y="99"/>
                    <a:pt x="414" y="105"/>
                  </a:cubicBezTo>
                  <a:cubicBezTo>
                    <a:pt x="414" y="106"/>
                    <a:pt x="414" y="107"/>
                    <a:pt x="414" y="107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2" y="103"/>
                    <a:pt x="218" y="100"/>
                    <a:pt x="214" y="100"/>
                  </a:cubicBezTo>
                  <a:cubicBezTo>
                    <a:pt x="209" y="100"/>
                    <a:pt x="205" y="103"/>
                    <a:pt x="204" y="107"/>
                  </a:cubicBezTo>
                  <a:cubicBezTo>
                    <a:pt x="204" y="107"/>
                    <a:pt x="204" y="107"/>
                    <a:pt x="204" y="107"/>
                  </a:cubicBezTo>
                  <a:cubicBezTo>
                    <a:pt x="200" y="106"/>
                    <a:pt x="197" y="104"/>
                    <a:pt x="193" y="103"/>
                  </a:cubicBezTo>
                  <a:cubicBezTo>
                    <a:pt x="188" y="100"/>
                    <a:pt x="183" y="98"/>
                    <a:pt x="178" y="98"/>
                  </a:cubicBezTo>
                  <a:cubicBezTo>
                    <a:pt x="174" y="98"/>
                    <a:pt x="169" y="99"/>
                    <a:pt x="166" y="102"/>
                  </a:cubicBezTo>
                  <a:cubicBezTo>
                    <a:pt x="165" y="103"/>
                    <a:pt x="163" y="105"/>
                    <a:pt x="162" y="107"/>
                  </a:cubicBezTo>
                  <a:cubicBezTo>
                    <a:pt x="156" y="107"/>
                    <a:pt x="156" y="107"/>
                    <a:pt x="156" y="107"/>
                  </a:cubicBezTo>
                  <a:cubicBezTo>
                    <a:pt x="155" y="103"/>
                    <a:pt x="151" y="100"/>
                    <a:pt x="147" y="100"/>
                  </a:cubicBezTo>
                  <a:cubicBezTo>
                    <a:pt x="143" y="100"/>
                    <a:pt x="139" y="102"/>
                    <a:pt x="138" y="105"/>
                  </a:cubicBezTo>
                  <a:cubicBezTo>
                    <a:pt x="134" y="101"/>
                    <a:pt x="131" y="97"/>
                    <a:pt x="126" y="94"/>
                  </a:cubicBezTo>
                  <a:close/>
                  <a:moveTo>
                    <a:pt x="634" y="202"/>
                  </a:moveTo>
                  <a:cubicBezTo>
                    <a:pt x="632" y="197"/>
                    <a:pt x="629" y="191"/>
                    <a:pt x="628" y="186"/>
                  </a:cubicBezTo>
                  <a:cubicBezTo>
                    <a:pt x="626" y="191"/>
                    <a:pt x="623" y="197"/>
                    <a:pt x="621" y="202"/>
                  </a:cubicBezTo>
                  <a:cubicBezTo>
                    <a:pt x="619" y="207"/>
                    <a:pt x="616" y="212"/>
                    <a:pt x="616" y="218"/>
                  </a:cubicBezTo>
                  <a:cubicBezTo>
                    <a:pt x="616" y="222"/>
                    <a:pt x="617" y="226"/>
                    <a:pt x="620" y="229"/>
                  </a:cubicBezTo>
                  <a:cubicBezTo>
                    <a:pt x="622" y="231"/>
                    <a:pt x="625" y="233"/>
                    <a:pt x="628" y="234"/>
                  </a:cubicBezTo>
                  <a:cubicBezTo>
                    <a:pt x="631" y="233"/>
                    <a:pt x="633" y="231"/>
                    <a:pt x="635" y="229"/>
                  </a:cubicBezTo>
                  <a:cubicBezTo>
                    <a:pt x="638" y="226"/>
                    <a:pt x="639" y="222"/>
                    <a:pt x="639" y="218"/>
                  </a:cubicBezTo>
                  <a:cubicBezTo>
                    <a:pt x="639" y="212"/>
                    <a:pt x="637" y="207"/>
                    <a:pt x="634" y="202"/>
                  </a:cubicBezTo>
                  <a:close/>
                  <a:moveTo>
                    <a:pt x="621" y="50"/>
                  </a:moveTo>
                  <a:cubicBezTo>
                    <a:pt x="623" y="55"/>
                    <a:pt x="626" y="61"/>
                    <a:pt x="628" y="67"/>
                  </a:cubicBezTo>
                  <a:cubicBezTo>
                    <a:pt x="629" y="61"/>
                    <a:pt x="632" y="55"/>
                    <a:pt x="634" y="50"/>
                  </a:cubicBezTo>
                  <a:cubicBezTo>
                    <a:pt x="637" y="45"/>
                    <a:pt x="639" y="40"/>
                    <a:pt x="639" y="35"/>
                  </a:cubicBezTo>
                  <a:cubicBezTo>
                    <a:pt x="639" y="30"/>
                    <a:pt x="638" y="26"/>
                    <a:pt x="635" y="23"/>
                  </a:cubicBezTo>
                  <a:cubicBezTo>
                    <a:pt x="633" y="21"/>
                    <a:pt x="631" y="19"/>
                    <a:pt x="628" y="18"/>
                  </a:cubicBezTo>
                  <a:cubicBezTo>
                    <a:pt x="625" y="19"/>
                    <a:pt x="622" y="21"/>
                    <a:pt x="620" y="23"/>
                  </a:cubicBezTo>
                  <a:cubicBezTo>
                    <a:pt x="617" y="26"/>
                    <a:pt x="616" y="30"/>
                    <a:pt x="616" y="35"/>
                  </a:cubicBezTo>
                  <a:cubicBezTo>
                    <a:pt x="616" y="40"/>
                    <a:pt x="619" y="45"/>
                    <a:pt x="621" y="50"/>
                  </a:cubicBezTo>
                  <a:close/>
                  <a:moveTo>
                    <a:pt x="586" y="94"/>
                  </a:moveTo>
                  <a:cubicBezTo>
                    <a:pt x="578" y="106"/>
                    <a:pt x="597" y="112"/>
                    <a:pt x="605" y="117"/>
                  </a:cubicBezTo>
                  <a:cubicBezTo>
                    <a:pt x="622" y="128"/>
                    <a:pt x="623" y="144"/>
                    <a:pt x="610" y="161"/>
                  </a:cubicBezTo>
                  <a:cubicBezTo>
                    <a:pt x="621" y="157"/>
                    <a:pt x="626" y="141"/>
                    <a:pt x="628" y="129"/>
                  </a:cubicBezTo>
                  <a:cubicBezTo>
                    <a:pt x="629" y="141"/>
                    <a:pt x="634" y="157"/>
                    <a:pt x="646" y="161"/>
                  </a:cubicBezTo>
                  <a:cubicBezTo>
                    <a:pt x="633" y="144"/>
                    <a:pt x="633" y="128"/>
                    <a:pt x="651" y="117"/>
                  </a:cubicBezTo>
                  <a:cubicBezTo>
                    <a:pt x="658" y="112"/>
                    <a:pt x="677" y="106"/>
                    <a:pt x="669" y="94"/>
                  </a:cubicBezTo>
                  <a:cubicBezTo>
                    <a:pt x="664" y="87"/>
                    <a:pt x="652" y="87"/>
                    <a:pt x="649" y="96"/>
                  </a:cubicBezTo>
                  <a:cubicBezTo>
                    <a:pt x="648" y="98"/>
                    <a:pt x="646" y="99"/>
                    <a:pt x="646" y="98"/>
                  </a:cubicBezTo>
                  <a:cubicBezTo>
                    <a:pt x="649" y="83"/>
                    <a:pt x="657" y="71"/>
                    <a:pt x="669" y="62"/>
                  </a:cubicBezTo>
                  <a:cubicBezTo>
                    <a:pt x="690" y="45"/>
                    <a:pt x="703" y="62"/>
                    <a:pt x="697" y="69"/>
                  </a:cubicBezTo>
                  <a:cubicBezTo>
                    <a:pt x="696" y="69"/>
                    <a:pt x="695" y="70"/>
                    <a:pt x="694" y="69"/>
                  </a:cubicBezTo>
                  <a:cubicBezTo>
                    <a:pt x="692" y="67"/>
                    <a:pt x="689" y="66"/>
                    <a:pt x="687" y="67"/>
                  </a:cubicBezTo>
                  <a:cubicBezTo>
                    <a:pt x="683" y="69"/>
                    <a:pt x="681" y="73"/>
                    <a:pt x="683" y="76"/>
                  </a:cubicBezTo>
                  <a:cubicBezTo>
                    <a:pt x="685" y="84"/>
                    <a:pt x="695" y="83"/>
                    <a:pt x="701" y="79"/>
                  </a:cubicBezTo>
                  <a:cubicBezTo>
                    <a:pt x="707" y="75"/>
                    <a:pt x="710" y="69"/>
                    <a:pt x="710" y="63"/>
                  </a:cubicBezTo>
                  <a:cubicBezTo>
                    <a:pt x="711" y="52"/>
                    <a:pt x="699" y="44"/>
                    <a:pt x="688" y="45"/>
                  </a:cubicBezTo>
                  <a:cubicBezTo>
                    <a:pt x="677" y="46"/>
                    <a:pt x="667" y="54"/>
                    <a:pt x="659" y="61"/>
                  </a:cubicBezTo>
                  <a:cubicBezTo>
                    <a:pt x="657" y="62"/>
                    <a:pt x="659" y="59"/>
                    <a:pt x="659" y="59"/>
                  </a:cubicBezTo>
                  <a:cubicBezTo>
                    <a:pt x="667" y="50"/>
                    <a:pt x="674" y="40"/>
                    <a:pt x="673" y="28"/>
                  </a:cubicBezTo>
                  <a:cubicBezTo>
                    <a:pt x="672" y="8"/>
                    <a:pt x="645" y="0"/>
                    <a:pt x="628" y="1"/>
                  </a:cubicBezTo>
                  <a:cubicBezTo>
                    <a:pt x="611" y="0"/>
                    <a:pt x="583" y="8"/>
                    <a:pt x="582" y="28"/>
                  </a:cubicBezTo>
                  <a:cubicBezTo>
                    <a:pt x="581" y="40"/>
                    <a:pt x="589" y="50"/>
                    <a:pt x="596" y="59"/>
                  </a:cubicBezTo>
                  <a:cubicBezTo>
                    <a:pt x="596" y="59"/>
                    <a:pt x="598" y="62"/>
                    <a:pt x="597" y="61"/>
                  </a:cubicBezTo>
                  <a:cubicBezTo>
                    <a:pt x="588" y="54"/>
                    <a:pt x="578" y="46"/>
                    <a:pt x="567" y="45"/>
                  </a:cubicBezTo>
                  <a:cubicBezTo>
                    <a:pt x="557" y="44"/>
                    <a:pt x="545" y="52"/>
                    <a:pt x="545" y="63"/>
                  </a:cubicBezTo>
                  <a:cubicBezTo>
                    <a:pt x="545" y="69"/>
                    <a:pt x="549" y="75"/>
                    <a:pt x="554" y="79"/>
                  </a:cubicBezTo>
                  <a:cubicBezTo>
                    <a:pt x="560" y="83"/>
                    <a:pt x="570" y="84"/>
                    <a:pt x="573" y="76"/>
                  </a:cubicBezTo>
                  <a:cubicBezTo>
                    <a:pt x="574" y="73"/>
                    <a:pt x="572" y="69"/>
                    <a:pt x="569" y="67"/>
                  </a:cubicBezTo>
                  <a:cubicBezTo>
                    <a:pt x="566" y="66"/>
                    <a:pt x="563" y="67"/>
                    <a:pt x="561" y="69"/>
                  </a:cubicBezTo>
                  <a:cubicBezTo>
                    <a:pt x="561" y="70"/>
                    <a:pt x="559" y="69"/>
                    <a:pt x="559" y="69"/>
                  </a:cubicBezTo>
                  <a:cubicBezTo>
                    <a:pt x="552" y="62"/>
                    <a:pt x="566" y="45"/>
                    <a:pt x="586" y="62"/>
                  </a:cubicBezTo>
                  <a:cubicBezTo>
                    <a:pt x="598" y="71"/>
                    <a:pt x="606" y="83"/>
                    <a:pt x="609" y="98"/>
                  </a:cubicBezTo>
                  <a:cubicBezTo>
                    <a:pt x="610" y="99"/>
                    <a:pt x="607" y="98"/>
                    <a:pt x="607" y="96"/>
                  </a:cubicBezTo>
                  <a:cubicBezTo>
                    <a:pt x="603" y="87"/>
                    <a:pt x="591" y="87"/>
                    <a:pt x="586" y="94"/>
                  </a:cubicBezTo>
                  <a:close/>
                  <a:moveTo>
                    <a:pt x="611" y="73"/>
                  </a:moveTo>
                  <a:cubicBezTo>
                    <a:pt x="606" y="62"/>
                    <a:pt x="601" y="51"/>
                    <a:pt x="600" y="39"/>
                  </a:cubicBezTo>
                  <a:cubicBezTo>
                    <a:pt x="600" y="22"/>
                    <a:pt x="611" y="6"/>
                    <a:pt x="628" y="2"/>
                  </a:cubicBezTo>
                  <a:cubicBezTo>
                    <a:pt x="645" y="6"/>
                    <a:pt x="656" y="22"/>
                    <a:pt x="655" y="39"/>
                  </a:cubicBezTo>
                  <a:cubicBezTo>
                    <a:pt x="654" y="51"/>
                    <a:pt x="649" y="62"/>
                    <a:pt x="645" y="73"/>
                  </a:cubicBezTo>
                  <a:cubicBezTo>
                    <a:pt x="638" y="88"/>
                    <a:pt x="629" y="103"/>
                    <a:pt x="628" y="121"/>
                  </a:cubicBezTo>
                  <a:cubicBezTo>
                    <a:pt x="626" y="103"/>
                    <a:pt x="618" y="88"/>
                    <a:pt x="611" y="73"/>
                  </a:cubicBezTo>
                  <a:close/>
                  <a:moveTo>
                    <a:pt x="518" y="91"/>
                  </a:moveTo>
                  <a:cubicBezTo>
                    <a:pt x="526" y="87"/>
                    <a:pt x="536" y="87"/>
                    <a:pt x="544" y="93"/>
                  </a:cubicBezTo>
                  <a:cubicBezTo>
                    <a:pt x="548" y="96"/>
                    <a:pt x="551" y="99"/>
                    <a:pt x="553" y="103"/>
                  </a:cubicBezTo>
                  <a:cubicBezTo>
                    <a:pt x="555" y="109"/>
                    <a:pt x="556" y="115"/>
                    <a:pt x="557" y="121"/>
                  </a:cubicBezTo>
                  <a:cubicBezTo>
                    <a:pt x="557" y="121"/>
                    <a:pt x="557" y="121"/>
                    <a:pt x="557" y="121"/>
                  </a:cubicBezTo>
                  <a:cubicBezTo>
                    <a:pt x="558" y="117"/>
                    <a:pt x="559" y="114"/>
                    <a:pt x="560" y="112"/>
                  </a:cubicBezTo>
                  <a:cubicBezTo>
                    <a:pt x="561" y="108"/>
                    <a:pt x="563" y="105"/>
                    <a:pt x="565" y="103"/>
                  </a:cubicBezTo>
                  <a:cubicBezTo>
                    <a:pt x="571" y="98"/>
                    <a:pt x="579" y="101"/>
                    <a:pt x="581" y="107"/>
                  </a:cubicBezTo>
                  <a:cubicBezTo>
                    <a:pt x="581" y="110"/>
                    <a:pt x="580" y="113"/>
                    <a:pt x="579" y="116"/>
                  </a:cubicBezTo>
                  <a:cubicBezTo>
                    <a:pt x="577" y="118"/>
                    <a:pt x="575" y="121"/>
                    <a:pt x="573" y="123"/>
                  </a:cubicBezTo>
                  <a:cubicBezTo>
                    <a:pt x="571" y="126"/>
                    <a:pt x="568" y="128"/>
                    <a:pt x="566" y="131"/>
                  </a:cubicBezTo>
                  <a:cubicBezTo>
                    <a:pt x="564" y="135"/>
                    <a:pt x="563" y="140"/>
                    <a:pt x="562" y="145"/>
                  </a:cubicBezTo>
                  <a:cubicBezTo>
                    <a:pt x="563" y="145"/>
                    <a:pt x="563" y="145"/>
                    <a:pt x="563" y="145"/>
                  </a:cubicBezTo>
                  <a:cubicBezTo>
                    <a:pt x="564" y="143"/>
                    <a:pt x="566" y="141"/>
                    <a:pt x="568" y="139"/>
                  </a:cubicBezTo>
                  <a:cubicBezTo>
                    <a:pt x="570" y="137"/>
                    <a:pt x="572" y="135"/>
                    <a:pt x="575" y="134"/>
                  </a:cubicBezTo>
                  <a:cubicBezTo>
                    <a:pt x="577" y="133"/>
                    <a:pt x="580" y="132"/>
                    <a:pt x="582" y="134"/>
                  </a:cubicBezTo>
                  <a:cubicBezTo>
                    <a:pt x="585" y="136"/>
                    <a:pt x="586" y="140"/>
                    <a:pt x="585" y="143"/>
                  </a:cubicBezTo>
                  <a:cubicBezTo>
                    <a:pt x="585" y="147"/>
                    <a:pt x="581" y="149"/>
                    <a:pt x="579" y="151"/>
                  </a:cubicBezTo>
                  <a:cubicBezTo>
                    <a:pt x="576" y="154"/>
                    <a:pt x="572" y="156"/>
                    <a:pt x="570" y="159"/>
                  </a:cubicBezTo>
                  <a:cubicBezTo>
                    <a:pt x="565" y="168"/>
                    <a:pt x="572" y="178"/>
                    <a:pt x="579" y="184"/>
                  </a:cubicBezTo>
                  <a:cubicBezTo>
                    <a:pt x="579" y="183"/>
                    <a:pt x="579" y="183"/>
                    <a:pt x="579" y="183"/>
                  </a:cubicBezTo>
                  <a:cubicBezTo>
                    <a:pt x="578" y="177"/>
                    <a:pt x="577" y="168"/>
                    <a:pt x="582" y="163"/>
                  </a:cubicBezTo>
                  <a:cubicBezTo>
                    <a:pt x="590" y="153"/>
                    <a:pt x="604" y="158"/>
                    <a:pt x="604" y="175"/>
                  </a:cubicBezTo>
                  <a:cubicBezTo>
                    <a:pt x="604" y="179"/>
                    <a:pt x="603" y="183"/>
                    <a:pt x="604" y="187"/>
                  </a:cubicBezTo>
                  <a:cubicBezTo>
                    <a:pt x="604" y="190"/>
                    <a:pt x="605" y="192"/>
                    <a:pt x="606" y="194"/>
                  </a:cubicBezTo>
                  <a:cubicBezTo>
                    <a:pt x="608" y="196"/>
                    <a:pt x="609" y="198"/>
                    <a:pt x="611" y="199"/>
                  </a:cubicBezTo>
                  <a:cubicBezTo>
                    <a:pt x="603" y="199"/>
                    <a:pt x="595" y="199"/>
                    <a:pt x="588" y="196"/>
                  </a:cubicBezTo>
                  <a:cubicBezTo>
                    <a:pt x="580" y="193"/>
                    <a:pt x="574" y="188"/>
                    <a:pt x="569" y="181"/>
                  </a:cubicBezTo>
                  <a:cubicBezTo>
                    <a:pt x="559" y="167"/>
                    <a:pt x="562" y="148"/>
                    <a:pt x="557" y="131"/>
                  </a:cubicBezTo>
                  <a:cubicBezTo>
                    <a:pt x="555" y="122"/>
                    <a:pt x="550" y="113"/>
                    <a:pt x="543" y="106"/>
                  </a:cubicBezTo>
                  <a:cubicBezTo>
                    <a:pt x="536" y="99"/>
                    <a:pt x="528" y="93"/>
                    <a:pt x="518" y="91"/>
                  </a:cubicBezTo>
                  <a:close/>
                  <a:moveTo>
                    <a:pt x="737" y="91"/>
                  </a:moveTo>
                  <a:cubicBezTo>
                    <a:pt x="729" y="87"/>
                    <a:pt x="719" y="87"/>
                    <a:pt x="711" y="93"/>
                  </a:cubicBezTo>
                  <a:cubicBezTo>
                    <a:pt x="708" y="96"/>
                    <a:pt x="705" y="99"/>
                    <a:pt x="703" y="103"/>
                  </a:cubicBezTo>
                  <a:cubicBezTo>
                    <a:pt x="700" y="109"/>
                    <a:pt x="699" y="115"/>
                    <a:pt x="699" y="121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98" y="117"/>
                    <a:pt x="697" y="114"/>
                    <a:pt x="695" y="112"/>
                  </a:cubicBezTo>
                  <a:cubicBezTo>
                    <a:pt x="694" y="108"/>
                    <a:pt x="692" y="105"/>
                    <a:pt x="690" y="103"/>
                  </a:cubicBezTo>
                  <a:cubicBezTo>
                    <a:pt x="685" y="98"/>
                    <a:pt x="676" y="101"/>
                    <a:pt x="675" y="107"/>
                  </a:cubicBezTo>
                  <a:cubicBezTo>
                    <a:pt x="674" y="110"/>
                    <a:pt x="675" y="113"/>
                    <a:pt x="676" y="116"/>
                  </a:cubicBezTo>
                  <a:cubicBezTo>
                    <a:pt x="678" y="118"/>
                    <a:pt x="680" y="121"/>
                    <a:pt x="683" y="123"/>
                  </a:cubicBezTo>
                  <a:cubicBezTo>
                    <a:pt x="685" y="126"/>
                    <a:pt x="687" y="128"/>
                    <a:pt x="689" y="131"/>
                  </a:cubicBezTo>
                  <a:cubicBezTo>
                    <a:pt x="692" y="135"/>
                    <a:pt x="693" y="140"/>
                    <a:pt x="693" y="145"/>
                  </a:cubicBezTo>
                  <a:cubicBezTo>
                    <a:pt x="693" y="145"/>
                    <a:pt x="693" y="145"/>
                    <a:pt x="693" y="145"/>
                  </a:cubicBezTo>
                  <a:cubicBezTo>
                    <a:pt x="692" y="143"/>
                    <a:pt x="690" y="141"/>
                    <a:pt x="688" y="139"/>
                  </a:cubicBezTo>
                  <a:cubicBezTo>
                    <a:pt x="686" y="137"/>
                    <a:pt x="683" y="135"/>
                    <a:pt x="680" y="134"/>
                  </a:cubicBezTo>
                  <a:cubicBezTo>
                    <a:pt x="678" y="133"/>
                    <a:pt x="675" y="132"/>
                    <a:pt x="673" y="134"/>
                  </a:cubicBezTo>
                  <a:cubicBezTo>
                    <a:pt x="670" y="136"/>
                    <a:pt x="670" y="140"/>
                    <a:pt x="670" y="143"/>
                  </a:cubicBezTo>
                  <a:cubicBezTo>
                    <a:pt x="671" y="147"/>
                    <a:pt x="674" y="149"/>
                    <a:pt x="677" y="151"/>
                  </a:cubicBezTo>
                  <a:cubicBezTo>
                    <a:pt x="680" y="154"/>
                    <a:pt x="683" y="156"/>
                    <a:pt x="685" y="159"/>
                  </a:cubicBezTo>
                  <a:cubicBezTo>
                    <a:pt x="690" y="168"/>
                    <a:pt x="683" y="178"/>
                    <a:pt x="676" y="184"/>
                  </a:cubicBezTo>
                  <a:cubicBezTo>
                    <a:pt x="676" y="183"/>
                    <a:pt x="676" y="183"/>
                    <a:pt x="676" y="183"/>
                  </a:cubicBezTo>
                  <a:cubicBezTo>
                    <a:pt x="678" y="177"/>
                    <a:pt x="678" y="168"/>
                    <a:pt x="674" y="163"/>
                  </a:cubicBezTo>
                  <a:cubicBezTo>
                    <a:pt x="665" y="153"/>
                    <a:pt x="652" y="158"/>
                    <a:pt x="651" y="175"/>
                  </a:cubicBezTo>
                  <a:cubicBezTo>
                    <a:pt x="651" y="179"/>
                    <a:pt x="652" y="183"/>
                    <a:pt x="651" y="187"/>
                  </a:cubicBezTo>
                  <a:cubicBezTo>
                    <a:pt x="651" y="190"/>
                    <a:pt x="650" y="192"/>
                    <a:pt x="649" y="194"/>
                  </a:cubicBezTo>
                  <a:cubicBezTo>
                    <a:pt x="648" y="196"/>
                    <a:pt x="646" y="198"/>
                    <a:pt x="644" y="199"/>
                  </a:cubicBezTo>
                  <a:cubicBezTo>
                    <a:pt x="652" y="199"/>
                    <a:pt x="660" y="199"/>
                    <a:pt x="668" y="196"/>
                  </a:cubicBezTo>
                  <a:cubicBezTo>
                    <a:pt x="675" y="193"/>
                    <a:pt x="682" y="188"/>
                    <a:pt x="686" y="181"/>
                  </a:cubicBezTo>
                  <a:cubicBezTo>
                    <a:pt x="697" y="167"/>
                    <a:pt x="694" y="148"/>
                    <a:pt x="698" y="131"/>
                  </a:cubicBezTo>
                  <a:cubicBezTo>
                    <a:pt x="701" y="122"/>
                    <a:pt x="706" y="113"/>
                    <a:pt x="712" y="106"/>
                  </a:cubicBezTo>
                  <a:cubicBezTo>
                    <a:pt x="719" y="99"/>
                    <a:pt x="728" y="93"/>
                    <a:pt x="737" y="91"/>
                  </a:cubicBezTo>
                  <a:close/>
                </a:path>
              </a:pathLst>
            </a:custGeom>
            <a:solidFill>
              <a:schemeClr val="tx1">
                <a:alpha val="8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 flipH="1">
              <a:off x="7146756" y="967119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4257796" y="940520"/>
              <a:ext cx="743535" cy="300546"/>
            </a:xfrm>
            <a:custGeom>
              <a:avLst/>
              <a:gdLst>
                <a:gd name="T0" fmla="*/ 366 w 399"/>
                <a:gd name="T1" fmla="*/ 100 h 159"/>
                <a:gd name="T2" fmla="*/ 371 w 399"/>
                <a:gd name="T3" fmla="*/ 115 h 159"/>
                <a:gd name="T4" fmla="*/ 350 w 399"/>
                <a:gd name="T5" fmla="*/ 118 h 159"/>
                <a:gd name="T6" fmla="*/ 361 w 399"/>
                <a:gd name="T7" fmla="*/ 88 h 159"/>
                <a:gd name="T8" fmla="*/ 383 w 399"/>
                <a:gd name="T9" fmla="*/ 131 h 159"/>
                <a:gd name="T10" fmla="*/ 313 w 399"/>
                <a:gd name="T11" fmla="*/ 148 h 159"/>
                <a:gd name="T12" fmla="*/ 261 w 399"/>
                <a:gd name="T13" fmla="*/ 129 h 159"/>
                <a:gd name="T14" fmla="*/ 260 w 399"/>
                <a:gd name="T15" fmla="*/ 128 h 159"/>
                <a:gd name="T16" fmla="*/ 240 w 399"/>
                <a:gd name="T17" fmla="*/ 159 h 159"/>
                <a:gd name="T18" fmla="*/ 91 w 399"/>
                <a:gd name="T19" fmla="*/ 11 h 159"/>
                <a:gd name="T20" fmla="*/ 11 w 399"/>
                <a:gd name="T21" fmla="*/ 53 h 159"/>
                <a:gd name="T22" fmla="*/ 63 w 399"/>
                <a:gd name="T23" fmla="*/ 109 h 159"/>
                <a:gd name="T24" fmla="*/ 89 w 399"/>
                <a:gd name="T25" fmla="*/ 68 h 159"/>
                <a:gd name="T26" fmla="*/ 48 w 399"/>
                <a:gd name="T27" fmla="*/ 45 h 159"/>
                <a:gd name="T28" fmla="*/ 36 w 399"/>
                <a:gd name="T29" fmla="*/ 76 h 159"/>
                <a:gd name="T30" fmla="*/ 69 w 399"/>
                <a:gd name="T31" fmla="*/ 78 h 159"/>
                <a:gd name="T32" fmla="*/ 59 w 399"/>
                <a:gd name="T33" fmla="*/ 61 h 159"/>
                <a:gd name="T34" fmla="*/ 43 w 399"/>
                <a:gd name="T35" fmla="*/ 72 h 159"/>
                <a:gd name="T36" fmla="*/ 62 w 399"/>
                <a:gd name="T37" fmla="*/ 58 h 159"/>
                <a:gd name="T38" fmla="*/ 72 w 399"/>
                <a:gd name="T39" fmla="*/ 79 h 159"/>
                <a:gd name="T40" fmla="*/ 32 w 399"/>
                <a:gd name="T41" fmla="*/ 78 h 159"/>
                <a:gd name="T42" fmla="*/ 46 w 399"/>
                <a:gd name="T43" fmla="*/ 42 h 159"/>
                <a:gd name="T44" fmla="*/ 93 w 399"/>
                <a:gd name="T45" fmla="*/ 69 h 159"/>
                <a:gd name="T46" fmla="*/ 64 w 399"/>
                <a:gd name="T47" fmla="*/ 114 h 159"/>
                <a:gd name="T48" fmla="*/ 8 w 399"/>
                <a:gd name="T49" fmla="*/ 52 h 159"/>
                <a:gd name="T50" fmla="*/ 94 w 399"/>
                <a:gd name="T51" fmla="*/ 7 h 159"/>
                <a:gd name="T52" fmla="*/ 238 w 399"/>
                <a:gd name="T53" fmla="*/ 151 h 159"/>
                <a:gd name="T54" fmla="*/ 256 w 399"/>
                <a:gd name="T55" fmla="*/ 126 h 159"/>
                <a:gd name="T56" fmla="*/ 207 w 399"/>
                <a:gd name="T57" fmla="*/ 73 h 159"/>
                <a:gd name="T58" fmla="*/ 345 w 399"/>
                <a:gd name="T59" fmla="*/ 75 h 159"/>
                <a:gd name="T60" fmla="*/ 264 w 399"/>
                <a:gd name="T61" fmla="*/ 124 h 159"/>
                <a:gd name="T62" fmla="*/ 314 w 399"/>
                <a:gd name="T63" fmla="*/ 143 h 159"/>
                <a:gd name="T64" fmla="*/ 380 w 399"/>
                <a:gd name="T65" fmla="*/ 131 h 159"/>
                <a:gd name="T66" fmla="*/ 361 w 399"/>
                <a:gd name="T67" fmla="*/ 93 h 159"/>
                <a:gd name="T68" fmla="*/ 352 w 399"/>
                <a:gd name="T69" fmla="*/ 116 h 159"/>
                <a:gd name="T70" fmla="*/ 366 w 399"/>
                <a:gd name="T71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9" h="159">
                  <a:moveTo>
                    <a:pt x="366" y="100"/>
                  </a:moveTo>
                  <a:cubicBezTo>
                    <a:pt x="371" y="101"/>
                    <a:pt x="374" y="109"/>
                    <a:pt x="371" y="115"/>
                  </a:cubicBezTo>
                  <a:cubicBezTo>
                    <a:pt x="366" y="122"/>
                    <a:pt x="356" y="123"/>
                    <a:pt x="350" y="118"/>
                  </a:cubicBezTo>
                  <a:cubicBezTo>
                    <a:pt x="337" y="109"/>
                    <a:pt x="343" y="89"/>
                    <a:pt x="361" y="88"/>
                  </a:cubicBezTo>
                  <a:cubicBezTo>
                    <a:pt x="382" y="87"/>
                    <a:pt x="399" y="110"/>
                    <a:pt x="383" y="131"/>
                  </a:cubicBezTo>
                  <a:cubicBezTo>
                    <a:pt x="368" y="152"/>
                    <a:pt x="337" y="152"/>
                    <a:pt x="313" y="148"/>
                  </a:cubicBezTo>
                  <a:cubicBezTo>
                    <a:pt x="296" y="144"/>
                    <a:pt x="277" y="138"/>
                    <a:pt x="261" y="129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2" y="138"/>
                    <a:pt x="246" y="148"/>
                    <a:pt x="240" y="159"/>
                  </a:cubicBezTo>
                  <a:cubicBezTo>
                    <a:pt x="193" y="134"/>
                    <a:pt x="166" y="28"/>
                    <a:pt x="91" y="11"/>
                  </a:cubicBezTo>
                  <a:cubicBezTo>
                    <a:pt x="61" y="4"/>
                    <a:pt x="20" y="17"/>
                    <a:pt x="11" y="53"/>
                  </a:cubicBezTo>
                  <a:cubicBezTo>
                    <a:pt x="5" y="82"/>
                    <a:pt x="31" y="115"/>
                    <a:pt x="63" y="109"/>
                  </a:cubicBezTo>
                  <a:cubicBezTo>
                    <a:pt x="80" y="106"/>
                    <a:pt x="93" y="86"/>
                    <a:pt x="89" y="68"/>
                  </a:cubicBezTo>
                  <a:cubicBezTo>
                    <a:pt x="86" y="50"/>
                    <a:pt x="65" y="37"/>
                    <a:pt x="48" y="45"/>
                  </a:cubicBezTo>
                  <a:cubicBezTo>
                    <a:pt x="35" y="50"/>
                    <a:pt x="31" y="65"/>
                    <a:pt x="36" y="76"/>
                  </a:cubicBezTo>
                  <a:cubicBezTo>
                    <a:pt x="42" y="88"/>
                    <a:pt x="64" y="91"/>
                    <a:pt x="69" y="78"/>
                  </a:cubicBezTo>
                  <a:cubicBezTo>
                    <a:pt x="73" y="67"/>
                    <a:pt x="63" y="61"/>
                    <a:pt x="59" y="61"/>
                  </a:cubicBezTo>
                  <a:cubicBezTo>
                    <a:pt x="52" y="60"/>
                    <a:pt x="44" y="64"/>
                    <a:pt x="43" y="72"/>
                  </a:cubicBezTo>
                  <a:cubicBezTo>
                    <a:pt x="42" y="61"/>
                    <a:pt x="54" y="56"/>
                    <a:pt x="62" y="58"/>
                  </a:cubicBezTo>
                  <a:cubicBezTo>
                    <a:pt x="69" y="60"/>
                    <a:pt x="76" y="68"/>
                    <a:pt x="72" y="79"/>
                  </a:cubicBezTo>
                  <a:cubicBezTo>
                    <a:pt x="66" y="96"/>
                    <a:pt x="39" y="94"/>
                    <a:pt x="32" y="78"/>
                  </a:cubicBezTo>
                  <a:cubicBezTo>
                    <a:pt x="26" y="65"/>
                    <a:pt x="33" y="48"/>
                    <a:pt x="46" y="42"/>
                  </a:cubicBezTo>
                  <a:cubicBezTo>
                    <a:pt x="67" y="33"/>
                    <a:pt x="89" y="48"/>
                    <a:pt x="93" y="69"/>
                  </a:cubicBezTo>
                  <a:cubicBezTo>
                    <a:pt x="97" y="89"/>
                    <a:pt x="84" y="110"/>
                    <a:pt x="64" y="114"/>
                  </a:cubicBezTo>
                  <a:cubicBezTo>
                    <a:pt x="28" y="121"/>
                    <a:pt x="0" y="85"/>
                    <a:pt x="8" y="52"/>
                  </a:cubicBezTo>
                  <a:cubicBezTo>
                    <a:pt x="18" y="14"/>
                    <a:pt x="60" y="0"/>
                    <a:pt x="94" y="7"/>
                  </a:cubicBezTo>
                  <a:cubicBezTo>
                    <a:pt x="166" y="24"/>
                    <a:pt x="192" y="118"/>
                    <a:pt x="238" y="151"/>
                  </a:cubicBezTo>
                  <a:cubicBezTo>
                    <a:pt x="242" y="143"/>
                    <a:pt x="249" y="134"/>
                    <a:pt x="256" y="126"/>
                  </a:cubicBezTo>
                  <a:cubicBezTo>
                    <a:pt x="234" y="113"/>
                    <a:pt x="213" y="96"/>
                    <a:pt x="207" y="73"/>
                  </a:cubicBezTo>
                  <a:cubicBezTo>
                    <a:pt x="240" y="78"/>
                    <a:pt x="306" y="67"/>
                    <a:pt x="345" y="75"/>
                  </a:cubicBezTo>
                  <a:cubicBezTo>
                    <a:pt x="313" y="74"/>
                    <a:pt x="283" y="103"/>
                    <a:pt x="264" y="124"/>
                  </a:cubicBezTo>
                  <a:cubicBezTo>
                    <a:pt x="280" y="133"/>
                    <a:pt x="297" y="140"/>
                    <a:pt x="314" y="143"/>
                  </a:cubicBezTo>
                  <a:cubicBezTo>
                    <a:pt x="335" y="147"/>
                    <a:pt x="365" y="148"/>
                    <a:pt x="380" y="131"/>
                  </a:cubicBezTo>
                  <a:cubicBezTo>
                    <a:pt x="395" y="113"/>
                    <a:pt x="380" y="92"/>
                    <a:pt x="361" y="93"/>
                  </a:cubicBezTo>
                  <a:cubicBezTo>
                    <a:pt x="348" y="94"/>
                    <a:pt x="344" y="110"/>
                    <a:pt x="352" y="116"/>
                  </a:cubicBezTo>
                  <a:cubicBezTo>
                    <a:pt x="363" y="123"/>
                    <a:pt x="376" y="111"/>
                    <a:pt x="366" y="100"/>
                  </a:cubicBez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086298" y="1191992"/>
              <a:ext cx="1975492" cy="49074"/>
              <a:chOff x="5108253" y="1177442"/>
              <a:chExt cx="1975492" cy="49074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5108253" y="1226516"/>
                <a:ext cx="1975491" cy="0"/>
              </a:xfrm>
              <a:prstGeom prst="line">
                <a:avLst/>
              </a:prstGeom>
              <a:ln w="2222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108254" y="1177442"/>
                <a:ext cx="1975491" cy="0"/>
              </a:xfrm>
              <a:prstGeom prst="line">
                <a:avLst/>
              </a:prstGeom>
              <a:ln w="28575" cmpd="sng">
                <a:solidFill>
                  <a:schemeClr val="tx1">
                    <a:lumMod val="75000"/>
                    <a:lumOff val="25000"/>
                    <a:alpha val="83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文本框 43"/>
          <p:cNvSpPr txBox="1"/>
          <p:nvPr/>
        </p:nvSpPr>
        <p:spPr>
          <a:xfrm>
            <a:off x="6409241" y="1348432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Your text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336874" y="2315991"/>
            <a:ext cx="68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j-ea"/>
                <a:ea typeface="+mj-ea"/>
              </a:rPr>
              <a:t>Having begun in one line, resolve to fight it out on that line, to lead in it, adopt every improvement, have the best machinery, and know the most about it.</a:t>
            </a:r>
            <a:endParaRPr lang="en-US" altLang="zh-CN" sz="1600" dirty="0">
              <a:latin typeface="+mj-ea"/>
              <a:ea typeface="+mj-ea"/>
            </a:endParaRPr>
          </a:p>
        </p:txBody>
      </p:sp>
      <p:pic>
        <p:nvPicPr>
          <p:cNvPr id="46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67" y="3652881"/>
            <a:ext cx="2699563" cy="18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159" y="3653371"/>
            <a:ext cx="2699563" cy="180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03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0121" y="1581692"/>
            <a:ext cx="3470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pic>
        <p:nvPicPr>
          <p:cNvPr id="31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65" y="1292070"/>
            <a:ext cx="3199032" cy="2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21" y="3569624"/>
            <a:ext cx="3199032" cy="21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五边形 1"/>
          <p:cNvSpPr/>
          <p:nvPr/>
        </p:nvSpPr>
        <p:spPr>
          <a:xfrm>
            <a:off x="4592503" y="1292070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+mj-ea"/>
                <a:ea typeface="+mj-ea"/>
              </a:rPr>
              <a:t>Your text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49153" y="4076237"/>
            <a:ext cx="3520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sp>
        <p:nvSpPr>
          <p:cNvPr id="34" name="五边形 33"/>
          <p:cNvSpPr/>
          <p:nvPr/>
        </p:nvSpPr>
        <p:spPr>
          <a:xfrm flipH="1">
            <a:off x="9441722" y="3800903"/>
            <a:ext cx="1756158" cy="275334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latin typeface="+mj-ea"/>
                <a:ea typeface="+mj-ea"/>
              </a:rPr>
              <a:t>Your text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26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04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Picture 2" descr="C:\Users\dell\AppData\Local\Temp\ksohtml\wps_clip_image-2448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2" b="20109"/>
          <a:stretch/>
        </p:blipFill>
        <p:spPr bwMode="auto">
          <a:xfrm>
            <a:off x="4662956" y="2988047"/>
            <a:ext cx="6329689" cy="27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/>
          <p:cNvSpPr txBox="1"/>
          <p:nvPr/>
        </p:nvSpPr>
        <p:spPr>
          <a:xfrm>
            <a:off x="4561610" y="1940394"/>
            <a:ext cx="673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Having begun in one line, resolve to fight it out on that line, to lead in it, adopt every improvement, have the best machinery, and know the most about it.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433006" y="1071134"/>
            <a:ext cx="2644831" cy="633680"/>
            <a:chOff x="2878136" y="2776537"/>
            <a:chExt cx="4270382" cy="1217616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5400000">
              <a:off x="5472116" y="2317749"/>
              <a:ext cx="1217614" cy="2135190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 rot="16200000" flipH="1">
              <a:off x="3336924" y="2317751"/>
              <a:ext cx="1217614" cy="2135190"/>
            </a:xfrm>
            <a:custGeom>
              <a:avLst/>
              <a:gdLst>
                <a:gd name="T0" fmla="*/ 316 w 321"/>
                <a:gd name="T1" fmla="*/ 160 h 566"/>
                <a:gd name="T2" fmla="*/ 316 w 321"/>
                <a:gd name="T3" fmla="*/ 566 h 566"/>
                <a:gd name="T4" fmla="*/ 321 w 321"/>
                <a:gd name="T5" fmla="*/ 566 h 566"/>
                <a:gd name="T6" fmla="*/ 321 w 321"/>
                <a:gd name="T7" fmla="*/ 160 h 566"/>
                <a:gd name="T8" fmla="*/ 169 w 321"/>
                <a:gd name="T9" fmla="*/ 29 h 566"/>
                <a:gd name="T10" fmla="*/ 57 w 321"/>
                <a:gd name="T11" fmla="*/ 135 h 566"/>
                <a:gd name="T12" fmla="*/ 13 w 321"/>
                <a:gd name="T13" fmla="*/ 99 h 566"/>
                <a:gd name="T14" fmla="*/ 44 w 321"/>
                <a:gd name="T15" fmla="*/ 89 h 566"/>
                <a:gd name="T16" fmla="*/ 55 w 321"/>
                <a:gd name="T17" fmla="*/ 113 h 566"/>
                <a:gd name="T18" fmla="*/ 35 w 321"/>
                <a:gd name="T19" fmla="*/ 115 h 566"/>
                <a:gd name="T20" fmla="*/ 51 w 321"/>
                <a:gd name="T21" fmla="*/ 101 h 566"/>
                <a:gd name="T22" fmla="*/ 32 w 321"/>
                <a:gd name="T23" fmla="*/ 102 h 566"/>
                <a:gd name="T24" fmla="*/ 32 w 321"/>
                <a:gd name="T25" fmla="*/ 117 h 566"/>
                <a:gd name="T26" fmla="*/ 60 w 321"/>
                <a:gd name="T27" fmla="*/ 114 h 566"/>
                <a:gd name="T28" fmla="*/ 47 w 321"/>
                <a:gd name="T29" fmla="*/ 86 h 566"/>
                <a:gd name="T30" fmla="*/ 11 w 321"/>
                <a:gd name="T31" fmla="*/ 98 h 566"/>
                <a:gd name="T32" fmla="*/ 19 w 321"/>
                <a:gd name="T33" fmla="*/ 134 h 566"/>
                <a:gd name="T34" fmla="*/ 59 w 321"/>
                <a:gd name="T35" fmla="*/ 140 h 566"/>
                <a:gd name="T36" fmla="*/ 105 w 321"/>
                <a:gd name="T37" fmla="*/ 98 h 566"/>
                <a:gd name="T38" fmla="*/ 174 w 321"/>
                <a:gd name="T39" fmla="*/ 206 h 566"/>
                <a:gd name="T40" fmla="*/ 248 w 321"/>
                <a:gd name="T41" fmla="*/ 152 h 566"/>
                <a:gd name="T42" fmla="*/ 209 w 321"/>
                <a:gd name="T43" fmla="*/ 87 h 566"/>
                <a:gd name="T44" fmla="*/ 147 w 321"/>
                <a:gd name="T45" fmla="*/ 106 h 566"/>
                <a:gd name="T46" fmla="*/ 157 w 321"/>
                <a:gd name="T47" fmla="*/ 160 h 566"/>
                <a:gd name="T48" fmla="*/ 209 w 321"/>
                <a:gd name="T49" fmla="*/ 151 h 566"/>
                <a:gd name="T50" fmla="*/ 179 w 321"/>
                <a:gd name="T51" fmla="*/ 118 h 566"/>
                <a:gd name="T52" fmla="*/ 205 w 321"/>
                <a:gd name="T53" fmla="*/ 147 h 566"/>
                <a:gd name="T54" fmla="*/ 160 w 321"/>
                <a:gd name="T55" fmla="*/ 156 h 566"/>
                <a:gd name="T56" fmla="*/ 151 w 321"/>
                <a:gd name="T57" fmla="*/ 108 h 566"/>
                <a:gd name="T58" fmla="*/ 208 w 321"/>
                <a:gd name="T59" fmla="*/ 91 h 566"/>
                <a:gd name="T60" fmla="*/ 245 w 321"/>
                <a:gd name="T61" fmla="*/ 150 h 566"/>
                <a:gd name="T62" fmla="*/ 174 w 321"/>
                <a:gd name="T63" fmla="*/ 201 h 566"/>
                <a:gd name="T64" fmla="*/ 175 w 321"/>
                <a:gd name="T65" fmla="*/ 31 h 566"/>
                <a:gd name="T66" fmla="*/ 316 w 321"/>
                <a:gd name="T67" fmla="*/ 16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" h="566">
                  <a:moveTo>
                    <a:pt x="316" y="160"/>
                  </a:moveTo>
                  <a:cubicBezTo>
                    <a:pt x="316" y="297"/>
                    <a:pt x="316" y="429"/>
                    <a:pt x="316" y="566"/>
                  </a:cubicBezTo>
                  <a:cubicBezTo>
                    <a:pt x="321" y="566"/>
                    <a:pt x="321" y="566"/>
                    <a:pt x="321" y="566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74"/>
                    <a:pt x="255" y="0"/>
                    <a:pt x="169" y="29"/>
                  </a:cubicBezTo>
                  <a:cubicBezTo>
                    <a:pt x="100" y="52"/>
                    <a:pt x="111" y="115"/>
                    <a:pt x="57" y="135"/>
                  </a:cubicBezTo>
                  <a:cubicBezTo>
                    <a:pt x="29" y="146"/>
                    <a:pt x="0" y="121"/>
                    <a:pt x="13" y="99"/>
                  </a:cubicBezTo>
                  <a:cubicBezTo>
                    <a:pt x="18" y="88"/>
                    <a:pt x="34" y="84"/>
                    <a:pt x="44" y="89"/>
                  </a:cubicBezTo>
                  <a:cubicBezTo>
                    <a:pt x="53" y="93"/>
                    <a:pt x="58" y="104"/>
                    <a:pt x="55" y="113"/>
                  </a:cubicBezTo>
                  <a:cubicBezTo>
                    <a:pt x="52" y="121"/>
                    <a:pt x="39" y="123"/>
                    <a:pt x="35" y="115"/>
                  </a:cubicBezTo>
                  <a:cubicBezTo>
                    <a:pt x="30" y="105"/>
                    <a:pt x="40" y="94"/>
                    <a:pt x="51" y="101"/>
                  </a:cubicBezTo>
                  <a:cubicBezTo>
                    <a:pt x="46" y="95"/>
                    <a:pt x="37" y="96"/>
                    <a:pt x="32" y="102"/>
                  </a:cubicBezTo>
                  <a:cubicBezTo>
                    <a:pt x="30" y="107"/>
                    <a:pt x="29" y="112"/>
                    <a:pt x="32" y="117"/>
                  </a:cubicBezTo>
                  <a:cubicBezTo>
                    <a:pt x="39" y="129"/>
                    <a:pt x="55" y="127"/>
                    <a:pt x="60" y="114"/>
                  </a:cubicBezTo>
                  <a:cubicBezTo>
                    <a:pt x="64" y="102"/>
                    <a:pt x="57" y="91"/>
                    <a:pt x="47" y="86"/>
                  </a:cubicBezTo>
                  <a:cubicBezTo>
                    <a:pt x="34" y="80"/>
                    <a:pt x="18" y="85"/>
                    <a:pt x="11" y="98"/>
                  </a:cubicBezTo>
                  <a:cubicBezTo>
                    <a:pt x="3" y="110"/>
                    <a:pt x="8" y="125"/>
                    <a:pt x="19" y="134"/>
                  </a:cubicBezTo>
                  <a:cubicBezTo>
                    <a:pt x="29" y="142"/>
                    <a:pt x="45" y="145"/>
                    <a:pt x="59" y="140"/>
                  </a:cubicBezTo>
                  <a:cubicBezTo>
                    <a:pt x="79" y="132"/>
                    <a:pt x="94" y="115"/>
                    <a:pt x="105" y="98"/>
                  </a:cubicBezTo>
                  <a:cubicBezTo>
                    <a:pt x="94" y="146"/>
                    <a:pt x="121" y="201"/>
                    <a:pt x="174" y="206"/>
                  </a:cubicBezTo>
                  <a:cubicBezTo>
                    <a:pt x="209" y="209"/>
                    <a:pt x="244" y="187"/>
                    <a:pt x="248" y="152"/>
                  </a:cubicBezTo>
                  <a:cubicBezTo>
                    <a:pt x="250" y="123"/>
                    <a:pt x="237" y="97"/>
                    <a:pt x="209" y="87"/>
                  </a:cubicBezTo>
                  <a:cubicBezTo>
                    <a:pt x="186" y="78"/>
                    <a:pt x="160" y="84"/>
                    <a:pt x="147" y="106"/>
                  </a:cubicBezTo>
                  <a:cubicBezTo>
                    <a:pt x="137" y="124"/>
                    <a:pt x="140" y="147"/>
                    <a:pt x="157" y="160"/>
                  </a:cubicBezTo>
                  <a:cubicBezTo>
                    <a:pt x="173" y="171"/>
                    <a:pt x="200" y="170"/>
                    <a:pt x="209" y="151"/>
                  </a:cubicBezTo>
                  <a:cubicBezTo>
                    <a:pt x="219" y="130"/>
                    <a:pt x="200" y="110"/>
                    <a:pt x="179" y="118"/>
                  </a:cubicBezTo>
                  <a:cubicBezTo>
                    <a:pt x="191" y="117"/>
                    <a:pt x="215" y="124"/>
                    <a:pt x="205" y="147"/>
                  </a:cubicBezTo>
                  <a:cubicBezTo>
                    <a:pt x="199" y="163"/>
                    <a:pt x="173" y="166"/>
                    <a:pt x="160" y="156"/>
                  </a:cubicBezTo>
                  <a:cubicBezTo>
                    <a:pt x="145" y="145"/>
                    <a:pt x="142" y="124"/>
                    <a:pt x="151" y="108"/>
                  </a:cubicBezTo>
                  <a:cubicBezTo>
                    <a:pt x="163" y="88"/>
                    <a:pt x="187" y="83"/>
                    <a:pt x="208" y="91"/>
                  </a:cubicBezTo>
                  <a:cubicBezTo>
                    <a:pt x="234" y="100"/>
                    <a:pt x="247" y="124"/>
                    <a:pt x="245" y="150"/>
                  </a:cubicBezTo>
                  <a:cubicBezTo>
                    <a:pt x="241" y="186"/>
                    <a:pt x="207" y="204"/>
                    <a:pt x="174" y="201"/>
                  </a:cubicBezTo>
                  <a:cubicBezTo>
                    <a:pt x="90" y="193"/>
                    <a:pt x="81" y="58"/>
                    <a:pt x="175" y="31"/>
                  </a:cubicBezTo>
                  <a:cubicBezTo>
                    <a:pt x="254" y="8"/>
                    <a:pt x="316" y="81"/>
                    <a:pt x="316" y="16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599754" y="1201310"/>
            <a:ext cx="22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+mn-ea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32106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414792" y="879060"/>
            <a:ext cx="1" cy="5099879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349153" y="1402564"/>
            <a:ext cx="804793" cy="798631"/>
            <a:chOff x="4985288" y="1224585"/>
            <a:chExt cx="2546888" cy="2527388"/>
          </a:xfrm>
          <a:effectLst/>
        </p:grpSpPr>
        <p:sp>
          <p:nvSpPr>
            <p:cNvPr id="17" name="椭圆 1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43719" y="1509982"/>
            <a:ext cx="10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prstClr val="white"/>
                </a:solidFill>
                <a:latin typeface="宋体" panose="02010600030101010101" pitchFamily="2" charset="-122"/>
              </a:rPr>
              <a:t>04</a:t>
            </a:r>
            <a:endParaRPr lang="en-US" altLang="zh-CN" sz="2800" b="1" dirty="0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51801" y="5499679"/>
            <a:ext cx="1975492" cy="49074"/>
            <a:chOff x="5108253" y="1177442"/>
            <a:chExt cx="1975492" cy="49074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53278" y="2552981"/>
            <a:ext cx="2016626" cy="278698"/>
            <a:chOff x="7150100" y="4803775"/>
            <a:chExt cx="2317750" cy="668338"/>
          </a:xfrm>
        </p:grpSpPr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655" y="3151352"/>
            <a:ext cx="20842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prstClr val="black"/>
                </a:solidFill>
                <a:latin typeface="宋体" panose="02010600030101010101" pitchFamily="2" charset="-122"/>
              </a:rPr>
              <a:t>Your text here</a:t>
            </a:r>
          </a:p>
          <a:p>
            <a:pPr algn="just"/>
            <a:endParaRPr lang="en-US" altLang="zh-CN" sz="14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</a:rPr>
              <a:t>And here is the prime condition of success, the great secret: concentrate your energy, thought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972114" y="1259801"/>
            <a:ext cx="2123886" cy="2107623"/>
            <a:chOff x="4985288" y="1224585"/>
            <a:chExt cx="2546888" cy="2527388"/>
          </a:xfrm>
          <a:effectLst/>
        </p:grpSpPr>
        <p:sp>
          <p:nvSpPr>
            <p:cNvPr id="37" name="椭圆 36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845369" y="3579821"/>
            <a:ext cx="2608188" cy="2588217"/>
            <a:chOff x="4985288" y="1224585"/>
            <a:chExt cx="2546888" cy="2527388"/>
          </a:xfrm>
          <a:effectLst/>
        </p:grpSpPr>
        <p:sp>
          <p:nvSpPr>
            <p:cNvPr id="43" name="椭圆 42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063983" y="3909060"/>
            <a:ext cx="208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 here</a:t>
            </a: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line, to lead in it, adopt every improvement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83829" y="1631625"/>
            <a:ext cx="19205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19899" y="984269"/>
            <a:ext cx="2123886" cy="2107623"/>
            <a:chOff x="4985288" y="1224585"/>
            <a:chExt cx="2546888" cy="2527388"/>
          </a:xfrm>
          <a:effectLst/>
        </p:grpSpPr>
        <p:sp>
          <p:nvSpPr>
            <p:cNvPr id="49" name="椭圆 48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8231614" y="1356093"/>
            <a:ext cx="19205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466459" y="3983064"/>
            <a:ext cx="1962297" cy="1947271"/>
            <a:chOff x="4985288" y="1224585"/>
            <a:chExt cx="2546888" cy="2527388"/>
          </a:xfrm>
          <a:effectLst/>
        </p:grpSpPr>
        <p:sp>
          <p:nvSpPr>
            <p:cNvPr id="54" name="椭圆 5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5577650" y="4232594"/>
            <a:ext cx="17744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Your text</a:t>
            </a:r>
            <a:endParaRPr lang="en-US" altLang="zh-CN" sz="14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Having begun in one line, resolve to fight it out on that line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024446" y="2552981"/>
            <a:ext cx="3039537" cy="1679613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5" idx="6"/>
            <a:endCxn id="45" idx="2"/>
          </p:cNvCxnSpPr>
          <p:nvPr/>
        </p:nvCxnSpPr>
        <p:spPr>
          <a:xfrm flipV="1">
            <a:off x="7428756" y="4921860"/>
            <a:ext cx="1416613" cy="30333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3" idx="0"/>
          </p:cNvCxnSpPr>
          <p:nvPr/>
        </p:nvCxnSpPr>
        <p:spPr>
          <a:xfrm>
            <a:off x="9600935" y="2894967"/>
            <a:ext cx="518572" cy="684854"/>
          </a:xfrm>
          <a:prstGeom prst="line">
            <a:avLst/>
          </a:prstGeom>
          <a:ln w="6350">
            <a:solidFill>
              <a:schemeClr val="bg2">
                <a:lumMod val="75000"/>
                <a:alpha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79812" y="1825186"/>
            <a:ext cx="3232375" cy="3207627"/>
            <a:chOff x="4985288" y="1224585"/>
            <a:chExt cx="2546888" cy="2527388"/>
          </a:xfrm>
        </p:grpSpPr>
        <p:sp>
          <p:nvSpPr>
            <p:cNvPr id="4" name="椭圆 3"/>
            <p:cNvSpPr/>
            <p:nvPr/>
          </p:nvSpPr>
          <p:spPr>
            <a:xfrm>
              <a:off x="5012590" y="1224585"/>
              <a:ext cx="2433780" cy="2433781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098396" y="1265539"/>
              <a:ext cx="2433780" cy="2433781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985288" y="1318192"/>
              <a:ext cx="2433780" cy="243378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328765" y="2595013"/>
            <a:ext cx="5490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THANKS</a:t>
            </a:r>
          </a:p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Please enjoy your</a:t>
            </a:r>
          </a:p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dobe Devanagari" panose="02040503050201020203" pitchFamily="18" charset="0"/>
                <a:ea typeface="张海山锐线体简" panose="02000000000000000000" pitchFamily="2" charset="-122"/>
                <a:cs typeface="Adobe Devanagari" panose="02040503050201020203" pitchFamily="18" charset="0"/>
              </a:rPr>
              <a:t>work</a:t>
            </a:r>
            <a:endParaRPr lang="en-US" altLang="zh-CN" sz="3200" dirty="0">
              <a:solidFill>
                <a:prstClr val="white"/>
              </a:solidFill>
              <a:latin typeface="Adobe Devanagari" panose="02040503050201020203" pitchFamily="18" charset="0"/>
              <a:ea typeface="张海山锐线体简" panose="02000000000000000000" pitchFamily="2" charset="-122"/>
              <a:cs typeface="Adobe Devanagari" panose="02040503050201020203" pitchFamily="18" charset="0"/>
            </a:endParaRPr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5045242" y="584262"/>
            <a:ext cx="2016548" cy="234968"/>
          </a:xfrm>
          <a:custGeom>
            <a:avLst/>
            <a:gdLst>
              <a:gd name="T0" fmla="*/ 826 w 1255"/>
              <a:gd name="T1" fmla="*/ 94 h 234"/>
              <a:gd name="T2" fmla="*/ 1051 w 1255"/>
              <a:gd name="T3" fmla="*/ 107 h 234"/>
              <a:gd name="T4" fmla="*/ 1093 w 1255"/>
              <a:gd name="T5" fmla="*/ 107 h 234"/>
              <a:gd name="T6" fmla="*/ 1151 w 1255"/>
              <a:gd name="T7" fmla="*/ 87 h 234"/>
              <a:gd name="T8" fmla="*/ 1225 w 1255"/>
              <a:gd name="T9" fmla="*/ 118 h 234"/>
              <a:gd name="T10" fmla="*/ 1206 w 1255"/>
              <a:gd name="T11" fmla="*/ 139 h 234"/>
              <a:gd name="T12" fmla="*/ 1185 w 1255"/>
              <a:gd name="T13" fmla="*/ 102 h 234"/>
              <a:gd name="T14" fmla="*/ 1171 w 1255"/>
              <a:gd name="T15" fmla="*/ 112 h 234"/>
              <a:gd name="T16" fmla="*/ 1137 w 1255"/>
              <a:gd name="T17" fmla="*/ 119 h 234"/>
              <a:gd name="T18" fmla="*/ 1109 w 1255"/>
              <a:gd name="T19" fmla="*/ 119 h 234"/>
              <a:gd name="T20" fmla="*/ 1062 w 1255"/>
              <a:gd name="T21" fmla="*/ 116 h 234"/>
              <a:gd name="T22" fmla="*/ 841 w 1255"/>
              <a:gd name="T23" fmla="*/ 112 h 234"/>
              <a:gd name="T24" fmla="*/ 782 w 1255"/>
              <a:gd name="T25" fmla="*/ 117 h 234"/>
              <a:gd name="T26" fmla="*/ 756 w 1255"/>
              <a:gd name="T27" fmla="*/ 111 h 234"/>
              <a:gd name="T28" fmla="*/ 737 w 1255"/>
              <a:gd name="T29" fmla="*/ 118 h 234"/>
              <a:gd name="T30" fmla="*/ 717 w 1255"/>
              <a:gd name="T31" fmla="*/ 157 h 234"/>
              <a:gd name="T32" fmla="*/ 762 w 1255"/>
              <a:gd name="T33" fmla="*/ 99 h 234"/>
              <a:gd name="T34" fmla="*/ 772 w 1255"/>
              <a:gd name="T35" fmla="*/ 97 h 234"/>
              <a:gd name="T36" fmla="*/ 104 w 1255"/>
              <a:gd name="T37" fmla="*/ 87 h 234"/>
              <a:gd name="T38" fmla="*/ 30 w 1255"/>
              <a:gd name="T39" fmla="*/ 118 h 234"/>
              <a:gd name="T40" fmla="*/ 49 w 1255"/>
              <a:gd name="T41" fmla="*/ 139 h 234"/>
              <a:gd name="T42" fmla="*/ 71 w 1255"/>
              <a:gd name="T43" fmla="*/ 102 h 234"/>
              <a:gd name="T44" fmla="*/ 85 w 1255"/>
              <a:gd name="T45" fmla="*/ 112 h 234"/>
              <a:gd name="T46" fmla="*/ 118 w 1255"/>
              <a:gd name="T47" fmla="*/ 119 h 234"/>
              <a:gd name="T48" fmla="*/ 147 w 1255"/>
              <a:gd name="T49" fmla="*/ 119 h 234"/>
              <a:gd name="T50" fmla="*/ 193 w 1255"/>
              <a:gd name="T51" fmla="*/ 116 h 234"/>
              <a:gd name="T52" fmla="*/ 414 w 1255"/>
              <a:gd name="T53" fmla="*/ 112 h 234"/>
              <a:gd name="T54" fmla="*/ 474 w 1255"/>
              <a:gd name="T55" fmla="*/ 117 h 234"/>
              <a:gd name="T56" fmla="*/ 499 w 1255"/>
              <a:gd name="T57" fmla="*/ 111 h 234"/>
              <a:gd name="T58" fmla="*/ 518 w 1255"/>
              <a:gd name="T59" fmla="*/ 118 h 234"/>
              <a:gd name="T60" fmla="*/ 538 w 1255"/>
              <a:gd name="T61" fmla="*/ 157 h 234"/>
              <a:gd name="T62" fmla="*/ 494 w 1255"/>
              <a:gd name="T63" fmla="*/ 99 h 234"/>
              <a:gd name="T64" fmla="*/ 483 w 1255"/>
              <a:gd name="T65" fmla="*/ 97 h 234"/>
              <a:gd name="T66" fmla="*/ 445 w 1255"/>
              <a:gd name="T67" fmla="*/ 107 h 234"/>
              <a:gd name="T68" fmla="*/ 223 w 1255"/>
              <a:gd name="T69" fmla="*/ 107 h 234"/>
              <a:gd name="T70" fmla="*/ 178 w 1255"/>
              <a:gd name="T71" fmla="*/ 98 h 234"/>
              <a:gd name="T72" fmla="*/ 138 w 1255"/>
              <a:gd name="T73" fmla="*/ 105 h 234"/>
              <a:gd name="T74" fmla="*/ 616 w 1255"/>
              <a:gd name="T75" fmla="*/ 218 h 234"/>
              <a:gd name="T76" fmla="*/ 634 w 1255"/>
              <a:gd name="T77" fmla="*/ 202 h 234"/>
              <a:gd name="T78" fmla="*/ 635 w 1255"/>
              <a:gd name="T79" fmla="*/ 23 h 234"/>
              <a:gd name="T80" fmla="*/ 586 w 1255"/>
              <a:gd name="T81" fmla="*/ 94 h 234"/>
              <a:gd name="T82" fmla="*/ 651 w 1255"/>
              <a:gd name="T83" fmla="*/ 117 h 234"/>
              <a:gd name="T84" fmla="*/ 697 w 1255"/>
              <a:gd name="T85" fmla="*/ 69 h 234"/>
              <a:gd name="T86" fmla="*/ 710 w 1255"/>
              <a:gd name="T87" fmla="*/ 63 h 234"/>
              <a:gd name="T88" fmla="*/ 628 w 1255"/>
              <a:gd name="T89" fmla="*/ 1 h 234"/>
              <a:gd name="T90" fmla="*/ 545 w 1255"/>
              <a:gd name="T91" fmla="*/ 63 h 234"/>
              <a:gd name="T92" fmla="*/ 559 w 1255"/>
              <a:gd name="T93" fmla="*/ 69 h 234"/>
              <a:gd name="T94" fmla="*/ 611 w 1255"/>
              <a:gd name="T95" fmla="*/ 73 h 234"/>
              <a:gd name="T96" fmla="*/ 628 w 1255"/>
              <a:gd name="T97" fmla="*/ 121 h 234"/>
              <a:gd name="T98" fmla="*/ 557 w 1255"/>
              <a:gd name="T99" fmla="*/ 121 h 234"/>
              <a:gd name="T100" fmla="*/ 579 w 1255"/>
              <a:gd name="T101" fmla="*/ 116 h 234"/>
              <a:gd name="T102" fmla="*/ 568 w 1255"/>
              <a:gd name="T103" fmla="*/ 139 h 234"/>
              <a:gd name="T104" fmla="*/ 570 w 1255"/>
              <a:gd name="T105" fmla="*/ 159 h 234"/>
              <a:gd name="T106" fmla="*/ 604 w 1255"/>
              <a:gd name="T107" fmla="*/ 187 h 234"/>
              <a:gd name="T108" fmla="*/ 557 w 1255"/>
              <a:gd name="T109" fmla="*/ 131 h 234"/>
              <a:gd name="T110" fmla="*/ 703 w 1255"/>
              <a:gd name="T111" fmla="*/ 103 h 234"/>
              <a:gd name="T112" fmla="*/ 675 w 1255"/>
              <a:gd name="T113" fmla="*/ 107 h 234"/>
              <a:gd name="T114" fmla="*/ 693 w 1255"/>
              <a:gd name="T115" fmla="*/ 145 h 234"/>
              <a:gd name="T116" fmla="*/ 677 w 1255"/>
              <a:gd name="T117" fmla="*/ 151 h 234"/>
              <a:gd name="T118" fmla="*/ 651 w 1255"/>
              <a:gd name="T119" fmla="*/ 175 h 234"/>
              <a:gd name="T120" fmla="*/ 686 w 1255"/>
              <a:gd name="T121" fmla="*/ 18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97125" y="3429000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6868" y="3426101"/>
            <a:ext cx="370409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156" y="96112"/>
            <a:ext cx="11995688" cy="6661149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 flipH="1">
            <a:off x="7146756" y="967119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4257796" y="940520"/>
            <a:ext cx="743535" cy="300546"/>
          </a:xfrm>
          <a:custGeom>
            <a:avLst/>
            <a:gdLst>
              <a:gd name="T0" fmla="*/ 366 w 399"/>
              <a:gd name="T1" fmla="*/ 100 h 159"/>
              <a:gd name="T2" fmla="*/ 371 w 399"/>
              <a:gd name="T3" fmla="*/ 115 h 159"/>
              <a:gd name="T4" fmla="*/ 350 w 399"/>
              <a:gd name="T5" fmla="*/ 118 h 159"/>
              <a:gd name="T6" fmla="*/ 361 w 399"/>
              <a:gd name="T7" fmla="*/ 88 h 159"/>
              <a:gd name="T8" fmla="*/ 383 w 399"/>
              <a:gd name="T9" fmla="*/ 131 h 159"/>
              <a:gd name="T10" fmla="*/ 313 w 399"/>
              <a:gd name="T11" fmla="*/ 148 h 159"/>
              <a:gd name="T12" fmla="*/ 261 w 399"/>
              <a:gd name="T13" fmla="*/ 129 h 159"/>
              <a:gd name="T14" fmla="*/ 260 w 399"/>
              <a:gd name="T15" fmla="*/ 128 h 159"/>
              <a:gd name="T16" fmla="*/ 240 w 399"/>
              <a:gd name="T17" fmla="*/ 159 h 159"/>
              <a:gd name="T18" fmla="*/ 91 w 399"/>
              <a:gd name="T19" fmla="*/ 11 h 159"/>
              <a:gd name="T20" fmla="*/ 11 w 399"/>
              <a:gd name="T21" fmla="*/ 53 h 159"/>
              <a:gd name="T22" fmla="*/ 63 w 399"/>
              <a:gd name="T23" fmla="*/ 109 h 159"/>
              <a:gd name="T24" fmla="*/ 89 w 399"/>
              <a:gd name="T25" fmla="*/ 68 h 159"/>
              <a:gd name="T26" fmla="*/ 48 w 399"/>
              <a:gd name="T27" fmla="*/ 45 h 159"/>
              <a:gd name="T28" fmla="*/ 36 w 399"/>
              <a:gd name="T29" fmla="*/ 76 h 159"/>
              <a:gd name="T30" fmla="*/ 69 w 399"/>
              <a:gd name="T31" fmla="*/ 78 h 159"/>
              <a:gd name="T32" fmla="*/ 59 w 399"/>
              <a:gd name="T33" fmla="*/ 61 h 159"/>
              <a:gd name="T34" fmla="*/ 43 w 399"/>
              <a:gd name="T35" fmla="*/ 72 h 159"/>
              <a:gd name="T36" fmla="*/ 62 w 399"/>
              <a:gd name="T37" fmla="*/ 58 h 159"/>
              <a:gd name="T38" fmla="*/ 72 w 399"/>
              <a:gd name="T39" fmla="*/ 79 h 159"/>
              <a:gd name="T40" fmla="*/ 32 w 399"/>
              <a:gd name="T41" fmla="*/ 78 h 159"/>
              <a:gd name="T42" fmla="*/ 46 w 399"/>
              <a:gd name="T43" fmla="*/ 42 h 159"/>
              <a:gd name="T44" fmla="*/ 93 w 399"/>
              <a:gd name="T45" fmla="*/ 69 h 159"/>
              <a:gd name="T46" fmla="*/ 64 w 399"/>
              <a:gd name="T47" fmla="*/ 114 h 159"/>
              <a:gd name="T48" fmla="*/ 8 w 399"/>
              <a:gd name="T49" fmla="*/ 52 h 159"/>
              <a:gd name="T50" fmla="*/ 94 w 399"/>
              <a:gd name="T51" fmla="*/ 7 h 159"/>
              <a:gd name="T52" fmla="*/ 238 w 399"/>
              <a:gd name="T53" fmla="*/ 151 h 159"/>
              <a:gd name="T54" fmla="*/ 256 w 399"/>
              <a:gd name="T55" fmla="*/ 126 h 159"/>
              <a:gd name="T56" fmla="*/ 207 w 399"/>
              <a:gd name="T57" fmla="*/ 73 h 159"/>
              <a:gd name="T58" fmla="*/ 345 w 399"/>
              <a:gd name="T59" fmla="*/ 75 h 159"/>
              <a:gd name="T60" fmla="*/ 264 w 399"/>
              <a:gd name="T61" fmla="*/ 124 h 159"/>
              <a:gd name="T62" fmla="*/ 314 w 399"/>
              <a:gd name="T63" fmla="*/ 143 h 159"/>
              <a:gd name="T64" fmla="*/ 380 w 399"/>
              <a:gd name="T65" fmla="*/ 131 h 159"/>
              <a:gd name="T66" fmla="*/ 361 w 399"/>
              <a:gd name="T67" fmla="*/ 93 h 159"/>
              <a:gd name="T68" fmla="*/ 352 w 399"/>
              <a:gd name="T69" fmla="*/ 116 h 159"/>
              <a:gd name="T70" fmla="*/ 366 w 399"/>
              <a:gd name="T71" fmla="*/ 10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086298" y="1191992"/>
            <a:ext cx="1975492" cy="49074"/>
            <a:chOff x="5108253" y="1177442"/>
            <a:chExt cx="1975492" cy="4907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5228210" y="819230"/>
            <a:ext cx="173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latin typeface="宋体" panose="02010600030101010101" pitchFamily="2" charset="-122"/>
              </a:rPr>
              <a:t>Your company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350719" y="5784305"/>
            <a:ext cx="549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latin typeface="宋体" panose="02010600030101010101" pitchFamily="2" charset="-122"/>
              </a:rPr>
              <a:t>Designed by </a:t>
            </a:r>
            <a:r>
              <a:rPr lang="en-US" altLang="zh-CN" sz="1600" b="1" dirty="0" err="1">
                <a:solidFill>
                  <a:prstClr val="black"/>
                </a:solidFill>
                <a:latin typeface="宋体" panose="02010600030101010101" pitchFamily="2" charset="-122"/>
              </a:rPr>
              <a:t>Lee_ao</a:t>
            </a:r>
            <a:endParaRPr lang="en-US" altLang="zh-CN" sz="1600" b="1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086297" y="6175305"/>
            <a:ext cx="1975492" cy="49074"/>
            <a:chOff x="5108253" y="1177442"/>
            <a:chExt cx="1975492" cy="49074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108253" y="1226516"/>
              <a:ext cx="1975491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108254" y="1177442"/>
              <a:ext cx="1975491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065729" y="5498131"/>
            <a:ext cx="2016626" cy="278698"/>
            <a:chOff x="7150100" y="4803775"/>
            <a:chExt cx="2317750" cy="668338"/>
          </a:xfrm>
        </p:grpSpPr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60 w 124"/>
                <a:gd name="T1" fmla="*/ 95 h 140"/>
                <a:gd name="T2" fmla="*/ 41 w 124"/>
                <a:gd name="T3" fmla="*/ 42 h 140"/>
                <a:gd name="T4" fmla="*/ 84 w 124"/>
                <a:gd name="T5" fmla="*/ 42 h 140"/>
                <a:gd name="T6" fmla="*/ 65 w 124"/>
                <a:gd name="T7" fmla="*/ 95 h 140"/>
                <a:gd name="T8" fmla="*/ 124 w 124"/>
                <a:gd name="T9" fmla="*/ 140 h 140"/>
                <a:gd name="T10" fmla="*/ 62 w 124"/>
                <a:gd name="T11" fmla="*/ 98 h 140"/>
                <a:gd name="T12" fmla="*/ 0 w 124"/>
                <a:gd name="T13" fmla="*/ 140 h 140"/>
                <a:gd name="T14" fmla="*/ 60 w 124"/>
                <a:gd name="T15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101 w 203"/>
                <a:gd name="T1" fmla="*/ 6 h 6"/>
                <a:gd name="T2" fmla="*/ 0 w 203"/>
                <a:gd name="T3" fmla="*/ 3 h 6"/>
                <a:gd name="T4" fmla="*/ 101 w 203"/>
                <a:gd name="T5" fmla="*/ 0 h 6"/>
                <a:gd name="T6" fmla="*/ 203 w 203"/>
                <a:gd name="T7" fmla="*/ 4 h 6"/>
                <a:gd name="T8" fmla="*/ 101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102 w 203"/>
                <a:gd name="T1" fmla="*/ 6 h 6"/>
                <a:gd name="T2" fmla="*/ 203 w 203"/>
                <a:gd name="T3" fmla="*/ 3 h 6"/>
                <a:gd name="T4" fmla="*/ 102 w 203"/>
                <a:gd name="T5" fmla="*/ 0 h 6"/>
                <a:gd name="T6" fmla="*/ 0 w 203"/>
                <a:gd name="T7" fmla="*/ 4 h 6"/>
                <a:gd name="T8" fmla="*/ 102 w 20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118 w 237"/>
                <a:gd name="T1" fmla="*/ 61 h 99"/>
                <a:gd name="T2" fmla="*/ 160 w 237"/>
                <a:gd name="T3" fmla="*/ 86 h 99"/>
                <a:gd name="T4" fmla="*/ 226 w 237"/>
                <a:gd name="T5" fmla="*/ 28 h 99"/>
                <a:gd name="T6" fmla="*/ 178 w 237"/>
                <a:gd name="T7" fmla="*/ 10 h 99"/>
                <a:gd name="T8" fmla="*/ 184 w 237"/>
                <a:gd name="T9" fmla="*/ 64 h 99"/>
                <a:gd name="T10" fmla="*/ 213 w 237"/>
                <a:gd name="T11" fmla="*/ 52 h 99"/>
                <a:gd name="T12" fmla="*/ 199 w 237"/>
                <a:gd name="T13" fmla="*/ 29 h 99"/>
                <a:gd name="T14" fmla="*/ 183 w 237"/>
                <a:gd name="T15" fmla="*/ 44 h 99"/>
                <a:gd name="T16" fmla="*/ 193 w 237"/>
                <a:gd name="T17" fmla="*/ 32 h 99"/>
                <a:gd name="T18" fmla="*/ 210 w 237"/>
                <a:gd name="T19" fmla="*/ 51 h 99"/>
                <a:gd name="T20" fmla="*/ 185 w 237"/>
                <a:gd name="T21" fmla="*/ 61 h 99"/>
                <a:gd name="T22" fmla="*/ 180 w 237"/>
                <a:gd name="T23" fmla="*/ 13 h 99"/>
                <a:gd name="T24" fmla="*/ 224 w 237"/>
                <a:gd name="T25" fmla="*/ 33 h 99"/>
                <a:gd name="T26" fmla="*/ 162 w 237"/>
                <a:gd name="T27" fmla="*/ 84 h 99"/>
                <a:gd name="T28" fmla="*/ 119 w 237"/>
                <a:gd name="T29" fmla="*/ 54 h 99"/>
                <a:gd name="T30" fmla="*/ 74 w 237"/>
                <a:gd name="T31" fmla="*/ 84 h 99"/>
                <a:gd name="T32" fmla="*/ 13 w 237"/>
                <a:gd name="T33" fmla="*/ 33 h 99"/>
                <a:gd name="T34" fmla="*/ 57 w 237"/>
                <a:gd name="T35" fmla="*/ 13 h 99"/>
                <a:gd name="T36" fmla="*/ 52 w 237"/>
                <a:gd name="T37" fmla="*/ 61 h 99"/>
                <a:gd name="T38" fmla="*/ 27 w 237"/>
                <a:gd name="T39" fmla="*/ 51 h 99"/>
                <a:gd name="T40" fmla="*/ 44 w 237"/>
                <a:gd name="T41" fmla="*/ 32 h 99"/>
                <a:gd name="T42" fmla="*/ 54 w 237"/>
                <a:gd name="T43" fmla="*/ 44 h 99"/>
                <a:gd name="T44" fmla="*/ 37 w 237"/>
                <a:gd name="T45" fmla="*/ 29 h 99"/>
                <a:gd name="T46" fmla="*/ 24 w 237"/>
                <a:gd name="T47" fmla="*/ 52 h 99"/>
                <a:gd name="T48" fmla="*/ 53 w 237"/>
                <a:gd name="T49" fmla="*/ 64 h 99"/>
                <a:gd name="T50" fmla="*/ 59 w 237"/>
                <a:gd name="T51" fmla="*/ 10 h 99"/>
                <a:gd name="T52" fmla="*/ 11 w 237"/>
                <a:gd name="T53" fmla="*/ 28 h 99"/>
                <a:gd name="T54" fmla="*/ 76 w 237"/>
                <a:gd name="T55" fmla="*/ 86 h 99"/>
                <a:gd name="T56" fmla="*/ 118 w 237"/>
                <a:gd name="T57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6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59209" y="825757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en-US" altLang="zh-CN" sz="40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PPT</a:t>
            </a:r>
            <a:r>
              <a:rPr lang="zh-CN" altLang="en-US" sz="40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精选</a:t>
            </a:r>
          </a:p>
        </p:txBody>
      </p:sp>
      <p:sp>
        <p:nvSpPr>
          <p:cNvPr id="36" name="Freeform 21"/>
          <p:cNvSpPr>
            <a:spLocks noEditPoints="1"/>
          </p:cNvSpPr>
          <p:nvPr/>
        </p:nvSpPr>
        <p:spPr bwMode="auto">
          <a:xfrm>
            <a:off x="8793041" y="3426684"/>
            <a:ext cx="569323" cy="758272"/>
          </a:xfrm>
          <a:custGeom>
            <a:avLst/>
            <a:gdLst>
              <a:gd name="T0" fmla="*/ 65 w 192"/>
              <a:gd name="T1" fmla="*/ 30 h 257"/>
              <a:gd name="T2" fmla="*/ 95 w 192"/>
              <a:gd name="T3" fmla="*/ 0 h 257"/>
              <a:gd name="T4" fmla="*/ 124 w 192"/>
              <a:gd name="T5" fmla="*/ 30 h 257"/>
              <a:gd name="T6" fmla="*/ 95 w 192"/>
              <a:gd name="T7" fmla="*/ 59 h 257"/>
              <a:gd name="T8" fmla="*/ 65 w 192"/>
              <a:gd name="T9" fmla="*/ 30 h 257"/>
              <a:gd name="T10" fmla="*/ 159 w 192"/>
              <a:gd name="T11" fmla="*/ 235 h 257"/>
              <a:gd name="T12" fmla="*/ 120 w 192"/>
              <a:gd name="T13" fmla="*/ 218 h 257"/>
              <a:gd name="T14" fmla="*/ 123 w 192"/>
              <a:gd name="T15" fmla="*/ 210 h 257"/>
              <a:gd name="T16" fmla="*/ 159 w 192"/>
              <a:gd name="T17" fmla="*/ 194 h 257"/>
              <a:gd name="T18" fmla="*/ 175 w 192"/>
              <a:gd name="T19" fmla="*/ 201 h 257"/>
              <a:gd name="T20" fmla="*/ 192 w 192"/>
              <a:gd name="T21" fmla="*/ 172 h 257"/>
              <a:gd name="T22" fmla="*/ 127 w 192"/>
              <a:gd name="T23" fmla="*/ 180 h 257"/>
              <a:gd name="T24" fmla="*/ 143 w 192"/>
              <a:gd name="T25" fmla="*/ 187 h 257"/>
              <a:gd name="T26" fmla="*/ 123 w 192"/>
              <a:gd name="T27" fmla="*/ 196 h 257"/>
              <a:gd name="T28" fmla="*/ 123 w 192"/>
              <a:gd name="T29" fmla="*/ 141 h 257"/>
              <a:gd name="T30" fmla="*/ 134 w 192"/>
              <a:gd name="T31" fmla="*/ 151 h 257"/>
              <a:gd name="T32" fmla="*/ 146 w 192"/>
              <a:gd name="T33" fmla="*/ 141 h 257"/>
              <a:gd name="T34" fmla="*/ 146 w 192"/>
              <a:gd name="T35" fmla="*/ 92 h 257"/>
              <a:gd name="T36" fmla="*/ 123 w 192"/>
              <a:gd name="T37" fmla="*/ 69 h 257"/>
              <a:gd name="T38" fmla="*/ 70 w 192"/>
              <a:gd name="T39" fmla="*/ 69 h 257"/>
              <a:gd name="T40" fmla="*/ 47 w 192"/>
              <a:gd name="T41" fmla="*/ 92 h 257"/>
              <a:gd name="T42" fmla="*/ 47 w 192"/>
              <a:gd name="T43" fmla="*/ 141 h 257"/>
              <a:gd name="T44" fmla="*/ 58 w 192"/>
              <a:gd name="T45" fmla="*/ 151 h 257"/>
              <a:gd name="T46" fmla="*/ 70 w 192"/>
              <a:gd name="T47" fmla="*/ 141 h 257"/>
              <a:gd name="T48" fmla="*/ 70 w 192"/>
              <a:gd name="T49" fmla="*/ 196 h 257"/>
              <a:gd name="T50" fmla="*/ 49 w 192"/>
              <a:gd name="T51" fmla="*/ 187 h 257"/>
              <a:gd name="T52" fmla="*/ 65 w 192"/>
              <a:gd name="T53" fmla="*/ 180 h 257"/>
              <a:gd name="T54" fmla="*/ 0 w 192"/>
              <a:gd name="T55" fmla="*/ 172 h 257"/>
              <a:gd name="T56" fmla="*/ 17 w 192"/>
              <a:gd name="T57" fmla="*/ 201 h 257"/>
              <a:gd name="T58" fmla="*/ 33 w 192"/>
              <a:gd name="T59" fmla="*/ 194 h 257"/>
              <a:gd name="T60" fmla="*/ 70 w 192"/>
              <a:gd name="T61" fmla="*/ 210 h 257"/>
              <a:gd name="T62" fmla="*/ 72 w 192"/>
              <a:gd name="T63" fmla="*/ 218 h 257"/>
              <a:gd name="T64" fmla="*/ 33 w 192"/>
              <a:gd name="T65" fmla="*/ 235 h 257"/>
              <a:gd name="T66" fmla="*/ 17 w 192"/>
              <a:gd name="T67" fmla="*/ 228 h 257"/>
              <a:gd name="T68" fmla="*/ 0 w 192"/>
              <a:gd name="T69" fmla="*/ 257 h 257"/>
              <a:gd name="T70" fmla="*/ 65 w 192"/>
              <a:gd name="T71" fmla="*/ 249 h 257"/>
              <a:gd name="T72" fmla="*/ 49 w 192"/>
              <a:gd name="T73" fmla="*/ 242 h 257"/>
              <a:gd name="T74" fmla="*/ 96 w 192"/>
              <a:gd name="T75" fmla="*/ 222 h 257"/>
              <a:gd name="T76" fmla="*/ 143 w 192"/>
              <a:gd name="T77" fmla="*/ 242 h 257"/>
              <a:gd name="T78" fmla="*/ 127 w 192"/>
              <a:gd name="T79" fmla="*/ 249 h 257"/>
              <a:gd name="T80" fmla="*/ 192 w 192"/>
              <a:gd name="T81" fmla="*/ 257 h 257"/>
              <a:gd name="T82" fmla="*/ 175 w 192"/>
              <a:gd name="T83" fmla="*/ 228 h 257"/>
              <a:gd name="T84" fmla="*/ 159 w 192"/>
              <a:gd name="T85" fmla="*/ 235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" h="257">
                <a:moveTo>
                  <a:pt x="65" y="30"/>
                </a:moveTo>
                <a:cubicBezTo>
                  <a:pt x="65" y="13"/>
                  <a:pt x="79" y="0"/>
                  <a:pt x="95" y="0"/>
                </a:cubicBezTo>
                <a:cubicBezTo>
                  <a:pt x="111" y="0"/>
                  <a:pt x="124" y="13"/>
                  <a:pt x="124" y="30"/>
                </a:cubicBezTo>
                <a:cubicBezTo>
                  <a:pt x="124" y="46"/>
                  <a:pt x="111" y="59"/>
                  <a:pt x="95" y="59"/>
                </a:cubicBezTo>
                <a:cubicBezTo>
                  <a:pt x="79" y="59"/>
                  <a:pt x="65" y="46"/>
                  <a:pt x="65" y="30"/>
                </a:cubicBezTo>
                <a:close/>
                <a:moveTo>
                  <a:pt x="159" y="235"/>
                </a:moveTo>
                <a:cubicBezTo>
                  <a:pt x="120" y="218"/>
                  <a:pt x="120" y="218"/>
                  <a:pt x="120" y="218"/>
                </a:cubicBezTo>
                <a:cubicBezTo>
                  <a:pt x="121" y="216"/>
                  <a:pt x="122" y="213"/>
                  <a:pt x="123" y="210"/>
                </a:cubicBezTo>
                <a:cubicBezTo>
                  <a:pt x="159" y="194"/>
                  <a:pt x="159" y="194"/>
                  <a:pt x="159" y="194"/>
                </a:cubicBezTo>
                <a:cubicBezTo>
                  <a:pt x="175" y="201"/>
                  <a:pt x="175" y="201"/>
                  <a:pt x="175" y="201"/>
                </a:cubicBezTo>
                <a:cubicBezTo>
                  <a:pt x="192" y="172"/>
                  <a:pt x="192" y="172"/>
                  <a:pt x="192" y="172"/>
                </a:cubicBezTo>
                <a:cubicBezTo>
                  <a:pt x="127" y="180"/>
                  <a:pt x="127" y="180"/>
                  <a:pt x="127" y="180"/>
                </a:cubicBezTo>
                <a:cubicBezTo>
                  <a:pt x="143" y="187"/>
                  <a:pt x="143" y="187"/>
                  <a:pt x="143" y="187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23" y="141"/>
                  <a:pt x="123" y="141"/>
                  <a:pt x="123" y="141"/>
                </a:cubicBezTo>
                <a:cubicBezTo>
                  <a:pt x="123" y="147"/>
                  <a:pt x="128" y="151"/>
                  <a:pt x="134" y="151"/>
                </a:cubicBezTo>
                <a:cubicBezTo>
                  <a:pt x="140" y="151"/>
                  <a:pt x="146" y="146"/>
                  <a:pt x="146" y="14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6" y="79"/>
                  <a:pt x="135" y="69"/>
                  <a:pt x="123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57" y="69"/>
                  <a:pt x="47" y="79"/>
                  <a:pt x="47" y="92"/>
                </a:cubicBezTo>
                <a:cubicBezTo>
                  <a:pt x="47" y="141"/>
                  <a:pt x="47" y="141"/>
                  <a:pt x="47" y="141"/>
                </a:cubicBezTo>
                <a:cubicBezTo>
                  <a:pt x="47" y="146"/>
                  <a:pt x="52" y="151"/>
                  <a:pt x="58" y="151"/>
                </a:cubicBezTo>
                <a:cubicBezTo>
                  <a:pt x="64" y="151"/>
                  <a:pt x="70" y="147"/>
                  <a:pt x="70" y="141"/>
                </a:cubicBezTo>
                <a:cubicBezTo>
                  <a:pt x="70" y="196"/>
                  <a:pt x="70" y="196"/>
                  <a:pt x="70" y="196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65" y="180"/>
                  <a:pt x="65" y="180"/>
                  <a:pt x="65" y="180"/>
                </a:cubicBezTo>
                <a:cubicBezTo>
                  <a:pt x="0" y="172"/>
                  <a:pt x="0" y="172"/>
                  <a:pt x="0" y="172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33" y="194"/>
                  <a:pt x="33" y="194"/>
                  <a:pt x="33" y="194"/>
                </a:cubicBezTo>
                <a:cubicBezTo>
                  <a:pt x="70" y="210"/>
                  <a:pt x="70" y="210"/>
                  <a:pt x="70" y="210"/>
                </a:cubicBezTo>
                <a:cubicBezTo>
                  <a:pt x="70" y="213"/>
                  <a:pt x="71" y="216"/>
                  <a:pt x="72" y="218"/>
                </a:cubicBezTo>
                <a:cubicBezTo>
                  <a:pt x="33" y="235"/>
                  <a:pt x="33" y="235"/>
                  <a:pt x="33" y="235"/>
                </a:cubicBezTo>
                <a:cubicBezTo>
                  <a:pt x="17" y="228"/>
                  <a:pt x="17" y="228"/>
                  <a:pt x="17" y="228"/>
                </a:cubicBezTo>
                <a:cubicBezTo>
                  <a:pt x="0" y="257"/>
                  <a:pt x="0" y="257"/>
                  <a:pt x="0" y="257"/>
                </a:cubicBezTo>
                <a:cubicBezTo>
                  <a:pt x="65" y="249"/>
                  <a:pt x="65" y="249"/>
                  <a:pt x="65" y="249"/>
                </a:cubicBezTo>
                <a:cubicBezTo>
                  <a:pt x="49" y="242"/>
                  <a:pt x="49" y="242"/>
                  <a:pt x="49" y="242"/>
                </a:cubicBezTo>
                <a:cubicBezTo>
                  <a:pt x="96" y="222"/>
                  <a:pt x="96" y="222"/>
                  <a:pt x="96" y="222"/>
                </a:cubicBezTo>
                <a:cubicBezTo>
                  <a:pt x="143" y="242"/>
                  <a:pt x="143" y="242"/>
                  <a:pt x="143" y="242"/>
                </a:cubicBezTo>
                <a:cubicBezTo>
                  <a:pt x="127" y="249"/>
                  <a:pt x="127" y="249"/>
                  <a:pt x="127" y="249"/>
                </a:cubicBezTo>
                <a:cubicBezTo>
                  <a:pt x="192" y="257"/>
                  <a:pt x="192" y="257"/>
                  <a:pt x="192" y="257"/>
                </a:cubicBezTo>
                <a:cubicBezTo>
                  <a:pt x="175" y="228"/>
                  <a:pt x="175" y="228"/>
                  <a:pt x="175" y="228"/>
                </a:cubicBezTo>
                <a:lnTo>
                  <a:pt x="159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Freeform 49"/>
          <p:cNvSpPr>
            <a:spLocks noEditPoints="1"/>
          </p:cNvSpPr>
          <p:nvPr/>
        </p:nvSpPr>
        <p:spPr bwMode="auto">
          <a:xfrm>
            <a:off x="8788237" y="4422659"/>
            <a:ext cx="587777" cy="586680"/>
          </a:xfrm>
          <a:custGeom>
            <a:avLst/>
            <a:gdLst>
              <a:gd name="T0" fmla="*/ 16 w 224"/>
              <a:gd name="T1" fmla="*/ 141 h 224"/>
              <a:gd name="T2" fmla="*/ 45 w 224"/>
              <a:gd name="T3" fmla="*/ 112 h 224"/>
              <a:gd name="T4" fmla="*/ 74 w 224"/>
              <a:gd name="T5" fmla="*/ 141 h 224"/>
              <a:gd name="T6" fmla="*/ 45 w 224"/>
              <a:gd name="T7" fmla="*/ 170 h 224"/>
              <a:gd name="T8" fmla="*/ 16 w 224"/>
              <a:gd name="T9" fmla="*/ 141 h 224"/>
              <a:gd name="T10" fmla="*/ 224 w 224"/>
              <a:gd name="T11" fmla="*/ 32 h 224"/>
              <a:gd name="T12" fmla="*/ 224 w 224"/>
              <a:gd name="T13" fmla="*/ 83 h 224"/>
              <a:gd name="T14" fmla="*/ 192 w 224"/>
              <a:gd name="T15" fmla="*/ 115 h 224"/>
              <a:gd name="T16" fmla="*/ 140 w 224"/>
              <a:gd name="T17" fmla="*/ 115 h 224"/>
              <a:gd name="T18" fmla="*/ 114 w 224"/>
              <a:gd name="T19" fmla="*/ 131 h 224"/>
              <a:gd name="T20" fmla="*/ 118 w 224"/>
              <a:gd name="T21" fmla="*/ 115 h 224"/>
              <a:gd name="T22" fmla="*/ 117 w 224"/>
              <a:gd name="T23" fmla="*/ 115 h 224"/>
              <a:gd name="T24" fmla="*/ 85 w 224"/>
              <a:gd name="T25" fmla="*/ 83 h 224"/>
              <a:gd name="T26" fmla="*/ 85 w 224"/>
              <a:gd name="T27" fmla="*/ 32 h 224"/>
              <a:gd name="T28" fmla="*/ 117 w 224"/>
              <a:gd name="T29" fmla="*/ 0 h 224"/>
              <a:gd name="T30" fmla="*/ 192 w 224"/>
              <a:gd name="T31" fmla="*/ 0 h 224"/>
              <a:gd name="T32" fmla="*/ 224 w 224"/>
              <a:gd name="T33" fmla="*/ 32 h 224"/>
              <a:gd name="T34" fmla="*/ 158 w 224"/>
              <a:gd name="T35" fmla="*/ 81 h 224"/>
              <a:gd name="T36" fmla="*/ 146 w 224"/>
              <a:gd name="T37" fmla="*/ 81 h 224"/>
              <a:gd name="T38" fmla="*/ 146 w 224"/>
              <a:gd name="T39" fmla="*/ 93 h 224"/>
              <a:gd name="T40" fmla="*/ 158 w 224"/>
              <a:gd name="T41" fmla="*/ 93 h 224"/>
              <a:gd name="T42" fmla="*/ 158 w 224"/>
              <a:gd name="T43" fmla="*/ 81 h 224"/>
              <a:gd name="T44" fmla="*/ 175 w 224"/>
              <a:gd name="T45" fmla="*/ 41 h 224"/>
              <a:gd name="T46" fmla="*/ 154 w 224"/>
              <a:gd name="T47" fmla="*/ 23 h 224"/>
              <a:gd name="T48" fmla="*/ 136 w 224"/>
              <a:gd name="T49" fmla="*/ 30 h 224"/>
              <a:gd name="T50" fmla="*/ 143 w 224"/>
              <a:gd name="T51" fmla="*/ 39 h 224"/>
              <a:gd name="T52" fmla="*/ 153 w 224"/>
              <a:gd name="T53" fmla="*/ 35 h 224"/>
              <a:gd name="T54" fmla="*/ 162 w 224"/>
              <a:gd name="T55" fmla="*/ 42 h 224"/>
              <a:gd name="T56" fmla="*/ 146 w 224"/>
              <a:gd name="T57" fmla="*/ 69 h 224"/>
              <a:gd name="T58" fmla="*/ 146 w 224"/>
              <a:gd name="T59" fmla="*/ 73 h 224"/>
              <a:gd name="T60" fmla="*/ 158 w 224"/>
              <a:gd name="T61" fmla="*/ 73 h 224"/>
              <a:gd name="T62" fmla="*/ 158 w 224"/>
              <a:gd name="T63" fmla="*/ 69 h 224"/>
              <a:gd name="T64" fmla="*/ 175 w 224"/>
              <a:gd name="T65" fmla="*/ 41 h 224"/>
              <a:gd name="T66" fmla="*/ 58 w 224"/>
              <a:gd name="T67" fmla="*/ 179 h 224"/>
              <a:gd name="T68" fmla="*/ 32 w 224"/>
              <a:gd name="T69" fmla="*/ 179 h 224"/>
              <a:gd name="T70" fmla="*/ 0 w 224"/>
              <a:gd name="T71" fmla="*/ 211 h 224"/>
              <a:gd name="T72" fmla="*/ 0 w 224"/>
              <a:gd name="T73" fmla="*/ 224 h 224"/>
              <a:gd name="T74" fmla="*/ 90 w 224"/>
              <a:gd name="T75" fmla="*/ 224 h 224"/>
              <a:gd name="T76" fmla="*/ 90 w 224"/>
              <a:gd name="T77" fmla="*/ 211 h 224"/>
              <a:gd name="T78" fmla="*/ 58 w 224"/>
              <a:gd name="T79" fmla="*/ 179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4" h="224">
                <a:moveTo>
                  <a:pt x="16" y="141"/>
                </a:moveTo>
                <a:cubicBezTo>
                  <a:pt x="16" y="125"/>
                  <a:pt x="29" y="112"/>
                  <a:pt x="45" y="112"/>
                </a:cubicBezTo>
                <a:cubicBezTo>
                  <a:pt x="61" y="112"/>
                  <a:pt x="74" y="125"/>
                  <a:pt x="74" y="141"/>
                </a:cubicBezTo>
                <a:cubicBezTo>
                  <a:pt x="74" y="157"/>
                  <a:pt x="61" y="170"/>
                  <a:pt x="45" y="170"/>
                </a:cubicBezTo>
                <a:cubicBezTo>
                  <a:pt x="29" y="170"/>
                  <a:pt x="16" y="157"/>
                  <a:pt x="16" y="141"/>
                </a:cubicBezTo>
                <a:close/>
                <a:moveTo>
                  <a:pt x="224" y="32"/>
                </a:moveTo>
                <a:cubicBezTo>
                  <a:pt x="224" y="83"/>
                  <a:pt x="224" y="83"/>
                  <a:pt x="224" y="83"/>
                </a:cubicBezTo>
                <a:cubicBezTo>
                  <a:pt x="224" y="101"/>
                  <a:pt x="210" y="115"/>
                  <a:pt x="192" y="115"/>
                </a:cubicBezTo>
                <a:cubicBezTo>
                  <a:pt x="140" y="115"/>
                  <a:pt x="140" y="115"/>
                  <a:pt x="140" y="115"/>
                </a:cubicBezTo>
                <a:cubicBezTo>
                  <a:pt x="132" y="128"/>
                  <a:pt x="114" y="131"/>
                  <a:pt x="114" y="131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17" y="115"/>
                  <a:pt x="117" y="115"/>
                  <a:pt x="117" y="115"/>
                </a:cubicBezTo>
                <a:cubicBezTo>
                  <a:pt x="99" y="115"/>
                  <a:pt x="85" y="101"/>
                  <a:pt x="85" y="83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14"/>
                  <a:pt x="99" y="0"/>
                  <a:pt x="117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10" y="0"/>
                  <a:pt x="224" y="14"/>
                  <a:pt x="224" y="32"/>
                </a:cubicBezTo>
                <a:close/>
                <a:moveTo>
                  <a:pt x="158" y="81"/>
                </a:moveTo>
                <a:cubicBezTo>
                  <a:pt x="146" y="81"/>
                  <a:pt x="146" y="81"/>
                  <a:pt x="146" y="81"/>
                </a:cubicBezTo>
                <a:cubicBezTo>
                  <a:pt x="146" y="93"/>
                  <a:pt x="146" y="93"/>
                  <a:pt x="146" y="93"/>
                </a:cubicBezTo>
                <a:cubicBezTo>
                  <a:pt x="158" y="93"/>
                  <a:pt x="158" y="93"/>
                  <a:pt x="158" y="93"/>
                </a:cubicBezTo>
                <a:lnTo>
                  <a:pt x="158" y="81"/>
                </a:lnTo>
                <a:close/>
                <a:moveTo>
                  <a:pt x="175" y="41"/>
                </a:moveTo>
                <a:cubicBezTo>
                  <a:pt x="175" y="30"/>
                  <a:pt x="165" y="23"/>
                  <a:pt x="154" y="23"/>
                </a:cubicBezTo>
                <a:cubicBezTo>
                  <a:pt x="143" y="23"/>
                  <a:pt x="136" y="30"/>
                  <a:pt x="136" y="30"/>
                </a:cubicBezTo>
                <a:cubicBezTo>
                  <a:pt x="143" y="39"/>
                  <a:pt x="143" y="39"/>
                  <a:pt x="143" y="39"/>
                </a:cubicBezTo>
                <a:cubicBezTo>
                  <a:pt x="143" y="39"/>
                  <a:pt x="148" y="35"/>
                  <a:pt x="153" y="35"/>
                </a:cubicBezTo>
                <a:cubicBezTo>
                  <a:pt x="158" y="35"/>
                  <a:pt x="162" y="38"/>
                  <a:pt x="162" y="42"/>
                </a:cubicBezTo>
                <a:cubicBezTo>
                  <a:pt x="162" y="52"/>
                  <a:pt x="146" y="55"/>
                  <a:pt x="146" y="69"/>
                </a:cubicBezTo>
                <a:cubicBezTo>
                  <a:pt x="146" y="73"/>
                  <a:pt x="146" y="73"/>
                  <a:pt x="146" y="73"/>
                </a:cubicBezTo>
                <a:cubicBezTo>
                  <a:pt x="158" y="73"/>
                  <a:pt x="158" y="73"/>
                  <a:pt x="158" y="73"/>
                </a:cubicBezTo>
                <a:cubicBezTo>
                  <a:pt x="158" y="69"/>
                  <a:pt x="158" y="69"/>
                  <a:pt x="158" y="69"/>
                </a:cubicBezTo>
                <a:cubicBezTo>
                  <a:pt x="158" y="59"/>
                  <a:pt x="175" y="57"/>
                  <a:pt x="175" y="41"/>
                </a:cubicBezTo>
                <a:close/>
                <a:moveTo>
                  <a:pt x="58" y="179"/>
                </a:moveTo>
                <a:cubicBezTo>
                  <a:pt x="32" y="179"/>
                  <a:pt x="32" y="179"/>
                  <a:pt x="32" y="179"/>
                </a:cubicBezTo>
                <a:cubicBezTo>
                  <a:pt x="14" y="179"/>
                  <a:pt x="0" y="194"/>
                  <a:pt x="0" y="211"/>
                </a:cubicBezTo>
                <a:cubicBezTo>
                  <a:pt x="0" y="224"/>
                  <a:pt x="0" y="224"/>
                  <a:pt x="0" y="224"/>
                </a:cubicBezTo>
                <a:cubicBezTo>
                  <a:pt x="90" y="224"/>
                  <a:pt x="90" y="224"/>
                  <a:pt x="90" y="224"/>
                </a:cubicBezTo>
                <a:cubicBezTo>
                  <a:pt x="90" y="211"/>
                  <a:pt x="90" y="211"/>
                  <a:pt x="90" y="211"/>
                </a:cubicBezTo>
                <a:cubicBezTo>
                  <a:pt x="90" y="194"/>
                  <a:pt x="75" y="179"/>
                  <a:pt x="58" y="1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5632187" y="4436487"/>
            <a:ext cx="691584" cy="586612"/>
          </a:xfrm>
          <a:custGeom>
            <a:avLst/>
            <a:gdLst>
              <a:gd name="T0" fmla="*/ 234 w 234"/>
              <a:gd name="T1" fmla="*/ 192 h 198"/>
              <a:gd name="T2" fmla="*/ 234 w 234"/>
              <a:gd name="T3" fmla="*/ 195 h 198"/>
              <a:gd name="T4" fmla="*/ 230 w 234"/>
              <a:gd name="T5" fmla="*/ 198 h 198"/>
              <a:gd name="T6" fmla="*/ 13 w 234"/>
              <a:gd name="T7" fmla="*/ 198 h 198"/>
              <a:gd name="T8" fmla="*/ 0 w 234"/>
              <a:gd name="T9" fmla="*/ 186 h 198"/>
              <a:gd name="T10" fmla="*/ 0 w 234"/>
              <a:gd name="T11" fmla="*/ 3 h 198"/>
              <a:gd name="T12" fmla="*/ 3 w 234"/>
              <a:gd name="T13" fmla="*/ 0 h 198"/>
              <a:gd name="T14" fmla="*/ 6 w 234"/>
              <a:gd name="T15" fmla="*/ 0 h 198"/>
              <a:gd name="T16" fmla="*/ 10 w 234"/>
              <a:gd name="T17" fmla="*/ 3 h 198"/>
              <a:gd name="T18" fmla="*/ 10 w 234"/>
              <a:gd name="T19" fmla="*/ 186 h 198"/>
              <a:gd name="T20" fmla="*/ 13 w 234"/>
              <a:gd name="T21" fmla="*/ 189 h 198"/>
              <a:gd name="T22" fmla="*/ 230 w 234"/>
              <a:gd name="T23" fmla="*/ 189 h 198"/>
              <a:gd name="T24" fmla="*/ 234 w 234"/>
              <a:gd name="T25" fmla="*/ 192 h 198"/>
              <a:gd name="T26" fmla="*/ 145 w 234"/>
              <a:gd name="T27" fmla="*/ 41 h 198"/>
              <a:gd name="T28" fmla="*/ 108 w 234"/>
              <a:gd name="T29" fmla="*/ 74 h 198"/>
              <a:gd name="T30" fmla="*/ 104 w 234"/>
              <a:gd name="T31" fmla="*/ 74 h 198"/>
              <a:gd name="T32" fmla="*/ 63 w 234"/>
              <a:gd name="T33" fmla="*/ 49 h 198"/>
              <a:gd name="T34" fmla="*/ 59 w 234"/>
              <a:gd name="T35" fmla="*/ 50 h 198"/>
              <a:gd name="T36" fmla="*/ 20 w 234"/>
              <a:gd name="T37" fmla="*/ 87 h 198"/>
              <a:gd name="T38" fmla="*/ 19 w 234"/>
              <a:gd name="T39" fmla="*/ 89 h 198"/>
              <a:gd name="T40" fmla="*/ 19 w 234"/>
              <a:gd name="T41" fmla="*/ 126 h 198"/>
              <a:gd name="T42" fmla="*/ 25 w 234"/>
              <a:gd name="T43" fmla="*/ 128 h 198"/>
              <a:gd name="T44" fmla="*/ 59 w 234"/>
              <a:gd name="T45" fmla="*/ 95 h 198"/>
              <a:gd name="T46" fmla="*/ 63 w 234"/>
              <a:gd name="T47" fmla="*/ 95 h 198"/>
              <a:gd name="T48" fmla="*/ 110 w 234"/>
              <a:gd name="T49" fmla="*/ 122 h 198"/>
              <a:gd name="T50" fmla="*/ 113 w 234"/>
              <a:gd name="T51" fmla="*/ 122 h 198"/>
              <a:gd name="T52" fmla="*/ 151 w 234"/>
              <a:gd name="T53" fmla="*/ 96 h 198"/>
              <a:gd name="T54" fmla="*/ 152 w 234"/>
              <a:gd name="T55" fmla="*/ 95 h 198"/>
              <a:gd name="T56" fmla="*/ 228 w 234"/>
              <a:gd name="T57" fmla="*/ 76 h 198"/>
              <a:gd name="T58" fmla="*/ 230 w 234"/>
              <a:gd name="T59" fmla="*/ 73 h 198"/>
              <a:gd name="T60" fmla="*/ 230 w 234"/>
              <a:gd name="T61" fmla="*/ 22 h 198"/>
              <a:gd name="T62" fmla="*/ 226 w 234"/>
              <a:gd name="T63" fmla="*/ 19 h 198"/>
              <a:gd name="T64" fmla="*/ 146 w 234"/>
              <a:gd name="T65" fmla="*/ 41 h 198"/>
              <a:gd name="T66" fmla="*/ 145 w 234"/>
              <a:gd name="T67" fmla="*/ 41 h 198"/>
              <a:gd name="T68" fmla="*/ 152 w 234"/>
              <a:gd name="T69" fmla="*/ 108 h 198"/>
              <a:gd name="T70" fmla="*/ 114 w 234"/>
              <a:gd name="T71" fmla="*/ 135 h 198"/>
              <a:gd name="T72" fmla="*/ 110 w 234"/>
              <a:gd name="T73" fmla="*/ 135 h 198"/>
              <a:gd name="T74" fmla="*/ 63 w 234"/>
              <a:gd name="T75" fmla="*/ 107 h 198"/>
              <a:gd name="T76" fmla="*/ 59 w 234"/>
              <a:gd name="T77" fmla="*/ 108 h 198"/>
              <a:gd name="T78" fmla="*/ 20 w 234"/>
              <a:gd name="T79" fmla="*/ 145 h 198"/>
              <a:gd name="T80" fmla="*/ 19 w 234"/>
              <a:gd name="T81" fmla="*/ 147 h 198"/>
              <a:gd name="T82" fmla="*/ 19 w 234"/>
              <a:gd name="T83" fmla="*/ 176 h 198"/>
              <a:gd name="T84" fmla="*/ 22 w 234"/>
              <a:gd name="T85" fmla="*/ 179 h 198"/>
              <a:gd name="T86" fmla="*/ 227 w 234"/>
              <a:gd name="T87" fmla="*/ 179 h 198"/>
              <a:gd name="T88" fmla="*/ 230 w 234"/>
              <a:gd name="T89" fmla="*/ 176 h 198"/>
              <a:gd name="T90" fmla="*/ 230 w 234"/>
              <a:gd name="T91" fmla="*/ 92 h 198"/>
              <a:gd name="T92" fmla="*/ 226 w 234"/>
              <a:gd name="T93" fmla="*/ 89 h 198"/>
              <a:gd name="T94" fmla="*/ 153 w 234"/>
              <a:gd name="T95" fmla="*/ 108 h 198"/>
              <a:gd name="T96" fmla="*/ 152 w 234"/>
              <a:gd name="T97" fmla="*/ 10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4" h="198">
                <a:moveTo>
                  <a:pt x="234" y="192"/>
                </a:moveTo>
                <a:cubicBezTo>
                  <a:pt x="234" y="195"/>
                  <a:pt x="234" y="195"/>
                  <a:pt x="234" y="195"/>
                </a:cubicBezTo>
                <a:cubicBezTo>
                  <a:pt x="234" y="197"/>
                  <a:pt x="232" y="198"/>
                  <a:pt x="230" y="198"/>
                </a:cubicBezTo>
                <a:cubicBezTo>
                  <a:pt x="13" y="198"/>
                  <a:pt x="13" y="198"/>
                  <a:pt x="13" y="198"/>
                </a:cubicBezTo>
                <a:cubicBezTo>
                  <a:pt x="6" y="198"/>
                  <a:pt x="0" y="193"/>
                  <a:pt x="0" y="18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6" y="0"/>
                  <a:pt x="6" y="0"/>
                  <a:pt x="6" y="0"/>
                </a:cubicBezTo>
                <a:cubicBezTo>
                  <a:pt x="8" y="0"/>
                  <a:pt x="10" y="1"/>
                  <a:pt x="10" y="3"/>
                </a:cubicBezTo>
                <a:cubicBezTo>
                  <a:pt x="10" y="186"/>
                  <a:pt x="10" y="186"/>
                  <a:pt x="10" y="186"/>
                </a:cubicBezTo>
                <a:cubicBezTo>
                  <a:pt x="10" y="187"/>
                  <a:pt x="11" y="189"/>
                  <a:pt x="13" y="189"/>
                </a:cubicBezTo>
                <a:cubicBezTo>
                  <a:pt x="230" y="189"/>
                  <a:pt x="230" y="189"/>
                  <a:pt x="230" y="189"/>
                </a:cubicBezTo>
                <a:cubicBezTo>
                  <a:pt x="232" y="189"/>
                  <a:pt x="234" y="190"/>
                  <a:pt x="234" y="192"/>
                </a:cubicBezTo>
                <a:close/>
                <a:moveTo>
                  <a:pt x="145" y="41"/>
                </a:moveTo>
                <a:cubicBezTo>
                  <a:pt x="108" y="74"/>
                  <a:pt x="108" y="74"/>
                  <a:pt x="108" y="74"/>
                </a:cubicBezTo>
                <a:cubicBezTo>
                  <a:pt x="106" y="75"/>
                  <a:pt x="105" y="75"/>
                  <a:pt x="104" y="74"/>
                </a:cubicBezTo>
                <a:cubicBezTo>
                  <a:pt x="63" y="49"/>
                  <a:pt x="63" y="49"/>
                  <a:pt x="63" y="49"/>
                </a:cubicBezTo>
                <a:cubicBezTo>
                  <a:pt x="62" y="49"/>
                  <a:pt x="60" y="49"/>
                  <a:pt x="59" y="50"/>
                </a:cubicBezTo>
                <a:cubicBezTo>
                  <a:pt x="20" y="87"/>
                  <a:pt x="20" y="87"/>
                  <a:pt x="20" y="87"/>
                </a:cubicBezTo>
                <a:cubicBezTo>
                  <a:pt x="20" y="88"/>
                  <a:pt x="19" y="89"/>
                  <a:pt x="19" y="89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29"/>
                  <a:pt x="23" y="130"/>
                  <a:pt x="25" y="128"/>
                </a:cubicBezTo>
                <a:cubicBezTo>
                  <a:pt x="59" y="95"/>
                  <a:pt x="59" y="95"/>
                  <a:pt x="59" y="95"/>
                </a:cubicBezTo>
                <a:cubicBezTo>
                  <a:pt x="60" y="94"/>
                  <a:pt x="61" y="94"/>
                  <a:pt x="63" y="95"/>
                </a:cubicBezTo>
                <a:cubicBezTo>
                  <a:pt x="110" y="122"/>
                  <a:pt x="110" y="122"/>
                  <a:pt x="110" y="122"/>
                </a:cubicBezTo>
                <a:cubicBezTo>
                  <a:pt x="111" y="123"/>
                  <a:pt x="112" y="123"/>
                  <a:pt x="113" y="122"/>
                </a:cubicBezTo>
                <a:cubicBezTo>
                  <a:pt x="151" y="96"/>
                  <a:pt x="151" y="96"/>
                  <a:pt x="151" y="96"/>
                </a:cubicBezTo>
                <a:cubicBezTo>
                  <a:pt x="152" y="96"/>
                  <a:pt x="152" y="96"/>
                  <a:pt x="152" y="95"/>
                </a:cubicBezTo>
                <a:cubicBezTo>
                  <a:pt x="228" y="76"/>
                  <a:pt x="228" y="76"/>
                  <a:pt x="228" y="76"/>
                </a:cubicBezTo>
                <a:cubicBezTo>
                  <a:pt x="229" y="76"/>
                  <a:pt x="230" y="74"/>
                  <a:pt x="230" y="73"/>
                </a:cubicBezTo>
                <a:cubicBezTo>
                  <a:pt x="230" y="22"/>
                  <a:pt x="230" y="22"/>
                  <a:pt x="230" y="22"/>
                </a:cubicBezTo>
                <a:cubicBezTo>
                  <a:pt x="230" y="20"/>
                  <a:pt x="228" y="18"/>
                  <a:pt x="226" y="19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6" y="41"/>
                  <a:pt x="146" y="41"/>
                  <a:pt x="145" y="41"/>
                </a:cubicBezTo>
                <a:close/>
                <a:moveTo>
                  <a:pt x="152" y="108"/>
                </a:moveTo>
                <a:cubicBezTo>
                  <a:pt x="114" y="135"/>
                  <a:pt x="114" y="135"/>
                  <a:pt x="114" y="135"/>
                </a:cubicBezTo>
                <a:cubicBezTo>
                  <a:pt x="113" y="136"/>
                  <a:pt x="111" y="136"/>
                  <a:pt x="110" y="135"/>
                </a:cubicBezTo>
                <a:cubicBezTo>
                  <a:pt x="63" y="107"/>
                  <a:pt x="63" y="107"/>
                  <a:pt x="63" y="107"/>
                </a:cubicBezTo>
                <a:cubicBezTo>
                  <a:pt x="62" y="106"/>
                  <a:pt x="60" y="107"/>
                  <a:pt x="59" y="108"/>
                </a:cubicBezTo>
                <a:cubicBezTo>
                  <a:pt x="20" y="145"/>
                  <a:pt x="20" y="145"/>
                  <a:pt x="20" y="145"/>
                </a:cubicBezTo>
                <a:cubicBezTo>
                  <a:pt x="20" y="145"/>
                  <a:pt x="19" y="146"/>
                  <a:pt x="19" y="147"/>
                </a:cubicBezTo>
                <a:cubicBezTo>
                  <a:pt x="19" y="176"/>
                  <a:pt x="19" y="176"/>
                  <a:pt x="19" y="176"/>
                </a:cubicBezTo>
                <a:cubicBezTo>
                  <a:pt x="19" y="178"/>
                  <a:pt x="21" y="179"/>
                  <a:pt x="22" y="179"/>
                </a:cubicBezTo>
                <a:cubicBezTo>
                  <a:pt x="227" y="179"/>
                  <a:pt x="227" y="179"/>
                  <a:pt x="227" y="179"/>
                </a:cubicBezTo>
                <a:cubicBezTo>
                  <a:pt x="229" y="179"/>
                  <a:pt x="230" y="178"/>
                  <a:pt x="230" y="176"/>
                </a:cubicBezTo>
                <a:cubicBezTo>
                  <a:pt x="230" y="92"/>
                  <a:pt x="230" y="92"/>
                  <a:pt x="230" y="92"/>
                </a:cubicBezTo>
                <a:cubicBezTo>
                  <a:pt x="230" y="90"/>
                  <a:pt x="228" y="88"/>
                  <a:pt x="226" y="89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2" y="108"/>
                  <a:pt x="152" y="108"/>
                  <a:pt x="152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Freeform 89"/>
          <p:cNvSpPr>
            <a:spLocks noEditPoints="1"/>
          </p:cNvSpPr>
          <p:nvPr/>
        </p:nvSpPr>
        <p:spPr bwMode="auto">
          <a:xfrm>
            <a:off x="5661385" y="3708781"/>
            <a:ext cx="632305" cy="513748"/>
          </a:xfrm>
          <a:custGeom>
            <a:avLst/>
            <a:gdLst>
              <a:gd name="T0" fmla="*/ 195 w 214"/>
              <a:gd name="T1" fmla="*/ 0 h 173"/>
              <a:gd name="T2" fmla="*/ 19 w 214"/>
              <a:gd name="T3" fmla="*/ 0 h 173"/>
              <a:gd name="T4" fmla="*/ 0 w 214"/>
              <a:gd name="T5" fmla="*/ 19 h 173"/>
              <a:gd name="T6" fmla="*/ 0 w 214"/>
              <a:gd name="T7" fmla="*/ 128 h 173"/>
              <a:gd name="T8" fmla="*/ 19 w 214"/>
              <a:gd name="T9" fmla="*/ 147 h 173"/>
              <a:gd name="T10" fmla="*/ 90 w 214"/>
              <a:gd name="T11" fmla="*/ 147 h 173"/>
              <a:gd name="T12" fmla="*/ 90 w 214"/>
              <a:gd name="T13" fmla="*/ 160 h 173"/>
              <a:gd name="T14" fmla="*/ 64 w 214"/>
              <a:gd name="T15" fmla="*/ 160 h 173"/>
              <a:gd name="T16" fmla="*/ 54 w 214"/>
              <a:gd name="T17" fmla="*/ 170 h 173"/>
              <a:gd name="T18" fmla="*/ 54 w 214"/>
              <a:gd name="T19" fmla="*/ 173 h 173"/>
              <a:gd name="T20" fmla="*/ 160 w 214"/>
              <a:gd name="T21" fmla="*/ 173 h 173"/>
              <a:gd name="T22" fmla="*/ 160 w 214"/>
              <a:gd name="T23" fmla="*/ 170 h 173"/>
              <a:gd name="T24" fmla="*/ 150 w 214"/>
              <a:gd name="T25" fmla="*/ 160 h 173"/>
              <a:gd name="T26" fmla="*/ 125 w 214"/>
              <a:gd name="T27" fmla="*/ 160 h 173"/>
              <a:gd name="T28" fmla="*/ 125 w 214"/>
              <a:gd name="T29" fmla="*/ 147 h 173"/>
              <a:gd name="T30" fmla="*/ 195 w 214"/>
              <a:gd name="T31" fmla="*/ 147 h 173"/>
              <a:gd name="T32" fmla="*/ 214 w 214"/>
              <a:gd name="T33" fmla="*/ 128 h 173"/>
              <a:gd name="T34" fmla="*/ 214 w 214"/>
              <a:gd name="T35" fmla="*/ 19 h 173"/>
              <a:gd name="T36" fmla="*/ 195 w 214"/>
              <a:gd name="T37" fmla="*/ 0 h 173"/>
              <a:gd name="T38" fmla="*/ 60 w 214"/>
              <a:gd name="T39" fmla="*/ 82 h 173"/>
              <a:gd name="T40" fmla="*/ 76 w 214"/>
              <a:gd name="T41" fmla="*/ 89 h 173"/>
              <a:gd name="T42" fmla="*/ 82 w 214"/>
              <a:gd name="T43" fmla="*/ 65 h 173"/>
              <a:gd name="T44" fmla="*/ 107 w 214"/>
              <a:gd name="T45" fmla="*/ 80 h 173"/>
              <a:gd name="T46" fmla="*/ 125 w 214"/>
              <a:gd name="T47" fmla="*/ 51 h 173"/>
              <a:gd name="T48" fmla="*/ 166 w 214"/>
              <a:gd name="T49" fmla="*/ 32 h 173"/>
              <a:gd name="T50" fmla="*/ 169 w 214"/>
              <a:gd name="T51" fmla="*/ 38 h 173"/>
              <a:gd name="T52" fmla="*/ 129 w 214"/>
              <a:gd name="T53" fmla="*/ 56 h 173"/>
              <a:gd name="T54" fmla="*/ 110 w 214"/>
              <a:gd name="T55" fmla="*/ 89 h 173"/>
              <a:gd name="T56" fmla="*/ 86 w 214"/>
              <a:gd name="T57" fmla="*/ 75 h 173"/>
              <a:gd name="T58" fmla="*/ 80 w 214"/>
              <a:gd name="T59" fmla="*/ 98 h 173"/>
              <a:gd name="T60" fmla="*/ 61 w 214"/>
              <a:gd name="T61" fmla="*/ 90 h 173"/>
              <a:gd name="T62" fmla="*/ 49 w 214"/>
              <a:gd name="T63" fmla="*/ 101 h 173"/>
              <a:gd name="T64" fmla="*/ 45 w 214"/>
              <a:gd name="T65" fmla="*/ 97 h 173"/>
              <a:gd name="T66" fmla="*/ 60 w 214"/>
              <a:gd name="T67" fmla="*/ 82 h 173"/>
              <a:gd name="T68" fmla="*/ 176 w 214"/>
              <a:gd name="T69" fmla="*/ 125 h 173"/>
              <a:gd name="T70" fmla="*/ 176 w 214"/>
              <a:gd name="T71" fmla="*/ 118 h 173"/>
              <a:gd name="T72" fmla="*/ 29 w 214"/>
              <a:gd name="T73" fmla="*/ 118 h 173"/>
              <a:gd name="T74" fmla="*/ 29 w 214"/>
              <a:gd name="T75" fmla="*/ 38 h 173"/>
              <a:gd name="T76" fmla="*/ 21 w 214"/>
              <a:gd name="T77" fmla="*/ 38 h 173"/>
              <a:gd name="T78" fmla="*/ 31 w 214"/>
              <a:gd name="T79" fmla="*/ 21 h 173"/>
              <a:gd name="T80" fmla="*/ 42 w 214"/>
              <a:gd name="T81" fmla="*/ 38 h 173"/>
              <a:gd name="T82" fmla="*/ 35 w 214"/>
              <a:gd name="T83" fmla="*/ 38 h 173"/>
              <a:gd name="T84" fmla="*/ 35 w 214"/>
              <a:gd name="T85" fmla="*/ 112 h 173"/>
              <a:gd name="T86" fmla="*/ 176 w 214"/>
              <a:gd name="T87" fmla="*/ 112 h 173"/>
              <a:gd name="T88" fmla="*/ 176 w 214"/>
              <a:gd name="T89" fmla="*/ 104 h 173"/>
              <a:gd name="T90" fmla="*/ 194 w 214"/>
              <a:gd name="T91" fmla="*/ 115 h 173"/>
              <a:gd name="T92" fmla="*/ 176 w 214"/>
              <a:gd name="T93" fmla="*/ 12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4" h="173">
                <a:moveTo>
                  <a:pt x="195" y="0"/>
                </a:move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19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9"/>
                  <a:pt x="9" y="147"/>
                  <a:pt x="19" y="147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59" y="160"/>
                  <a:pt x="54" y="164"/>
                  <a:pt x="54" y="170"/>
                </a:cubicBezTo>
                <a:cubicBezTo>
                  <a:pt x="54" y="173"/>
                  <a:pt x="54" y="173"/>
                  <a:pt x="54" y="173"/>
                </a:cubicBezTo>
                <a:cubicBezTo>
                  <a:pt x="160" y="173"/>
                  <a:pt x="160" y="173"/>
                  <a:pt x="160" y="173"/>
                </a:cubicBezTo>
                <a:cubicBezTo>
                  <a:pt x="160" y="170"/>
                  <a:pt x="160" y="170"/>
                  <a:pt x="160" y="170"/>
                </a:cubicBezTo>
                <a:cubicBezTo>
                  <a:pt x="160" y="164"/>
                  <a:pt x="156" y="160"/>
                  <a:pt x="150" y="160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25" y="147"/>
                  <a:pt x="125" y="147"/>
                  <a:pt x="125" y="147"/>
                </a:cubicBezTo>
                <a:cubicBezTo>
                  <a:pt x="195" y="147"/>
                  <a:pt x="195" y="147"/>
                  <a:pt x="195" y="147"/>
                </a:cubicBezTo>
                <a:cubicBezTo>
                  <a:pt x="206" y="147"/>
                  <a:pt x="214" y="139"/>
                  <a:pt x="214" y="128"/>
                </a:cubicBezTo>
                <a:cubicBezTo>
                  <a:pt x="214" y="19"/>
                  <a:pt x="214" y="19"/>
                  <a:pt x="214" y="19"/>
                </a:cubicBezTo>
                <a:cubicBezTo>
                  <a:pt x="214" y="9"/>
                  <a:pt x="206" y="0"/>
                  <a:pt x="195" y="0"/>
                </a:cubicBezTo>
                <a:close/>
                <a:moveTo>
                  <a:pt x="60" y="82"/>
                </a:moveTo>
                <a:cubicBezTo>
                  <a:pt x="76" y="89"/>
                  <a:pt x="76" y="89"/>
                  <a:pt x="76" y="89"/>
                </a:cubicBezTo>
                <a:cubicBezTo>
                  <a:pt x="82" y="65"/>
                  <a:pt x="82" y="65"/>
                  <a:pt x="82" y="65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69" y="38"/>
                  <a:pt x="169" y="38"/>
                  <a:pt x="169" y="38"/>
                </a:cubicBezTo>
                <a:cubicBezTo>
                  <a:pt x="129" y="56"/>
                  <a:pt x="129" y="56"/>
                  <a:pt x="129" y="56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86" y="75"/>
                  <a:pt x="86" y="75"/>
                  <a:pt x="86" y="75"/>
                </a:cubicBezTo>
                <a:cubicBezTo>
                  <a:pt x="80" y="98"/>
                  <a:pt x="80" y="98"/>
                  <a:pt x="80" y="98"/>
                </a:cubicBezTo>
                <a:cubicBezTo>
                  <a:pt x="61" y="90"/>
                  <a:pt x="61" y="90"/>
                  <a:pt x="61" y="90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5" y="97"/>
                  <a:pt x="45" y="97"/>
                  <a:pt x="45" y="97"/>
                </a:cubicBezTo>
                <a:lnTo>
                  <a:pt x="60" y="82"/>
                </a:lnTo>
                <a:close/>
                <a:moveTo>
                  <a:pt x="176" y="125"/>
                </a:moveTo>
                <a:cubicBezTo>
                  <a:pt x="176" y="118"/>
                  <a:pt x="176" y="118"/>
                  <a:pt x="176" y="118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29" y="38"/>
                  <a:pt x="29" y="38"/>
                  <a:pt x="2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31" y="21"/>
                  <a:pt x="31" y="21"/>
                  <a:pt x="31" y="21"/>
                </a:cubicBezTo>
                <a:cubicBezTo>
                  <a:pt x="42" y="38"/>
                  <a:pt x="42" y="38"/>
                  <a:pt x="42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176" y="112"/>
                  <a:pt x="176" y="112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94" y="115"/>
                  <a:pt x="194" y="115"/>
                  <a:pt x="194" y="115"/>
                </a:cubicBezTo>
                <a:lnTo>
                  <a:pt x="176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04549" y="1870583"/>
            <a:ext cx="11160000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3"/>
          <p:cNvSpPr>
            <a:spLocks noEditPoints="1"/>
          </p:cNvSpPr>
          <p:nvPr/>
        </p:nvSpPr>
        <p:spPr bwMode="auto">
          <a:xfrm>
            <a:off x="5646140" y="2707572"/>
            <a:ext cx="615195" cy="726888"/>
          </a:xfrm>
          <a:custGeom>
            <a:avLst/>
            <a:gdLst>
              <a:gd name="T0" fmla="*/ 186 w 198"/>
              <a:gd name="T1" fmla="*/ 26 h 218"/>
              <a:gd name="T2" fmla="*/ 13 w 198"/>
              <a:gd name="T3" fmla="*/ 26 h 218"/>
              <a:gd name="T4" fmla="*/ 0 w 198"/>
              <a:gd name="T5" fmla="*/ 13 h 218"/>
              <a:gd name="T6" fmla="*/ 0 w 198"/>
              <a:gd name="T7" fmla="*/ 13 h 218"/>
              <a:gd name="T8" fmla="*/ 13 w 198"/>
              <a:gd name="T9" fmla="*/ 0 h 218"/>
              <a:gd name="T10" fmla="*/ 186 w 198"/>
              <a:gd name="T11" fmla="*/ 0 h 218"/>
              <a:gd name="T12" fmla="*/ 198 w 198"/>
              <a:gd name="T13" fmla="*/ 13 h 218"/>
              <a:gd name="T14" fmla="*/ 198 w 198"/>
              <a:gd name="T15" fmla="*/ 13 h 218"/>
              <a:gd name="T16" fmla="*/ 186 w 198"/>
              <a:gd name="T17" fmla="*/ 26 h 218"/>
              <a:gd name="T18" fmla="*/ 189 w 198"/>
              <a:gd name="T19" fmla="*/ 32 h 218"/>
              <a:gd name="T20" fmla="*/ 189 w 198"/>
              <a:gd name="T21" fmla="*/ 138 h 218"/>
              <a:gd name="T22" fmla="*/ 173 w 198"/>
              <a:gd name="T23" fmla="*/ 154 h 218"/>
              <a:gd name="T24" fmla="*/ 102 w 198"/>
              <a:gd name="T25" fmla="*/ 154 h 218"/>
              <a:gd name="T26" fmla="*/ 102 w 198"/>
              <a:gd name="T27" fmla="*/ 183 h 218"/>
              <a:gd name="T28" fmla="*/ 146 w 198"/>
              <a:gd name="T29" fmla="*/ 201 h 218"/>
              <a:gd name="T30" fmla="*/ 149 w 198"/>
              <a:gd name="T31" fmla="*/ 209 h 218"/>
              <a:gd name="T32" fmla="*/ 141 w 198"/>
              <a:gd name="T33" fmla="*/ 212 h 218"/>
              <a:gd name="T34" fmla="*/ 102 w 198"/>
              <a:gd name="T35" fmla="*/ 197 h 218"/>
              <a:gd name="T36" fmla="*/ 102 w 198"/>
              <a:gd name="T37" fmla="*/ 211 h 218"/>
              <a:gd name="T38" fmla="*/ 96 w 198"/>
              <a:gd name="T39" fmla="*/ 218 h 218"/>
              <a:gd name="T40" fmla="*/ 90 w 198"/>
              <a:gd name="T41" fmla="*/ 211 h 218"/>
              <a:gd name="T42" fmla="*/ 90 w 198"/>
              <a:gd name="T43" fmla="*/ 197 h 218"/>
              <a:gd name="T44" fmla="*/ 51 w 198"/>
              <a:gd name="T45" fmla="*/ 213 h 218"/>
              <a:gd name="T46" fmla="*/ 49 w 198"/>
              <a:gd name="T47" fmla="*/ 213 h 218"/>
              <a:gd name="T48" fmla="*/ 43 w 198"/>
              <a:gd name="T49" fmla="*/ 209 h 218"/>
              <a:gd name="T50" fmla="*/ 46 w 198"/>
              <a:gd name="T51" fmla="*/ 201 h 218"/>
              <a:gd name="T52" fmla="*/ 90 w 198"/>
              <a:gd name="T53" fmla="*/ 183 h 218"/>
              <a:gd name="T54" fmla="*/ 90 w 198"/>
              <a:gd name="T55" fmla="*/ 154 h 218"/>
              <a:gd name="T56" fmla="*/ 26 w 198"/>
              <a:gd name="T57" fmla="*/ 154 h 218"/>
              <a:gd name="T58" fmla="*/ 10 w 198"/>
              <a:gd name="T59" fmla="*/ 138 h 218"/>
              <a:gd name="T60" fmla="*/ 10 w 198"/>
              <a:gd name="T61" fmla="*/ 32 h 218"/>
              <a:gd name="T62" fmla="*/ 189 w 198"/>
              <a:gd name="T63" fmla="*/ 32 h 218"/>
              <a:gd name="T64" fmla="*/ 67 w 198"/>
              <a:gd name="T65" fmla="*/ 99 h 218"/>
              <a:gd name="T66" fmla="*/ 48 w 198"/>
              <a:gd name="T67" fmla="*/ 99 h 218"/>
              <a:gd name="T68" fmla="*/ 48 w 198"/>
              <a:gd name="T69" fmla="*/ 131 h 218"/>
              <a:gd name="T70" fmla="*/ 67 w 198"/>
              <a:gd name="T71" fmla="*/ 131 h 218"/>
              <a:gd name="T72" fmla="*/ 67 w 198"/>
              <a:gd name="T73" fmla="*/ 99 h 218"/>
              <a:gd name="T74" fmla="*/ 109 w 198"/>
              <a:gd name="T75" fmla="*/ 54 h 218"/>
              <a:gd name="T76" fmla="*/ 90 w 198"/>
              <a:gd name="T77" fmla="*/ 54 h 218"/>
              <a:gd name="T78" fmla="*/ 90 w 198"/>
              <a:gd name="T79" fmla="*/ 131 h 218"/>
              <a:gd name="T80" fmla="*/ 109 w 198"/>
              <a:gd name="T81" fmla="*/ 131 h 218"/>
              <a:gd name="T82" fmla="*/ 109 w 198"/>
              <a:gd name="T83" fmla="*/ 54 h 218"/>
              <a:gd name="T84" fmla="*/ 150 w 198"/>
              <a:gd name="T85" fmla="*/ 74 h 218"/>
              <a:gd name="T86" fmla="*/ 131 w 198"/>
              <a:gd name="T87" fmla="*/ 74 h 218"/>
              <a:gd name="T88" fmla="*/ 131 w 198"/>
              <a:gd name="T89" fmla="*/ 131 h 218"/>
              <a:gd name="T90" fmla="*/ 150 w 198"/>
              <a:gd name="T91" fmla="*/ 131 h 218"/>
              <a:gd name="T92" fmla="*/ 150 w 198"/>
              <a:gd name="T93" fmla="*/ 7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8" h="218">
                <a:moveTo>
                  <a:pt x="186" y="26"/>
                </a:moveTo>
                <a:cubicBezTo>
                  <a:pt x="13" y="26"/>
                  <a:pt x="13" y="26"/>
                  <a:pt x="13" y="26"/>
                </a:cubicBezTo>
                <a:cubicBezTo>
                  <a:pt x="6" y="26"/>
                  <a:pt x="0" y="2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3" y="0"/>
                  <a:pt x="198" y="6"/>
                  <a:pt x="198" y="13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8" y="20"/>
                  <a:pt x="193" y="26"/>
                  <a:pt x="186" y="26"/>
                </a:cubicBezTo>
                <a:close/>
                <a:moveTo>
                  <a:pt x="189" y="32"/>
                </a:moveTo>
                <a:cubicBezTo>
                  <a:pt x="189" y="138"/>
                  <a:pt x="189" y="138"/>
                  <a:pt x="189" y="138"/>
                </a:cubicBezTo>
                <a:cubicBezTo>
                  <a:pt x="189" y="146"/>
                  <a:pt x="182" y="154"/>
                  <a:pt x="173" y="154"/>
                </a:cubicBezTo>
                <a:cubicBezTo>
                  <a:pt x="102" y="154"/>
                  <a:pt x="102" y="154"/>
                  <a:pt x="102" y="154"/>
                </a:cubicBezTo>
                <a:cubicBezTo>
                  <a:pt x="102" y="183"/>
                  <a:pt x="102" y="183"/>
                  <a:pt x="102" y="183"/>
                </a:cubicBezTo>
                <a:cubicBezTo>
                  <a:pt x="146" y="201"/>
                  <a:pt x="146" y="201"/>
                  <a:pt x="146" y="201"/>
                </a:cubicBezTo>
                <a:cubicBezTo>
                  <a:pt x="149" y="202"/>
                  <a:pt x="151" y="206"/>
                  <a:pt x="149" y="209"/>
                </a:cubicBezTo>
                <a:cubicBezTo>
                  <a:pt x="148" y="212"/>
                  <a:pt x="144" y="214"/>
                  <a:pt x="141" y="212"/>
                </a:cubicBezTo>
                <a:cubicBezTo>
                  <a:pt x="102" y="197"/>
                  <a:pt x="102" y="197"/>
                  <a:pt x="102" y="197"/>
                </a:cubicBezTo>
                <a:cubicBezTo>
                  <a:pt x="102" y="211"/>
                  <a:pt x="102" y="211"/>
                  <a:pt x="102" y="211"/>
                </a:cubicBezTo>
                <a:cubicBezTo>
                  <a:pt x="102" y="215"/>
                  <a:pt x="100" y="218"/>
                  <a:pt x="96" y="218"/>
                </a:cubicBezTo>
                <a:cubicBezTo>
                  <a:pt x="92" y="218"/>
                  <a:pt x="90" y="215"/>
                  <a:pt x="90" y="211"/>
                </a:cubicBezTo>
                <a:cubicBezTo>
                  <a:pt x="90" y="197"/>
                  <a:pt x="90" y="197"/>
                  <a:pt x="90" y="197"/>
                </a:cubicBezTo>
                <a:cubicBezTo>
                  <a:pt x="51" y="213"/>
                  <a:pt x="51" y="213"/>
                  <a:pt x="51" y="213"/>
                </a:cubicBezTo>
                <a:cubicBezTo>
                  <a:pt x="50" y="213"/>
                  <a:pt x="50" y="213"/>
                  <a:pt x="49" y="213"/>
                </a:cubicBezTo>
                <a:cubicBezTo>
                  <a:pt x="46" y="213"/>
                  <a:pt x="44" y="212"/>
                  <a:pt x="43" y="209"/>
                </a:cubicBezTo>
                <a:cubicBezTo>
                  <a:pt x="41" y="206"/>
                  <a:pt x="43" y="202"/>
                  <a:pt x="46" y="201"/>
                </a:cubicBezTo>
                <a:cubicBezTo>
                  <a:pt x="90" y="183"/>
                  <a:pt x="90" y="183"/>
                  <a:pt x="90" y="183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17" y="154"/>
                  <a:pt x="10" y="146"/>
                  <a:pt x="10" y="138"/>
                </a:cubicBezTo>
                <a:cubicBezTo>
                  <a:pt x="10" y="32"/>
                  <a:pt x="10" y="32"/>
                  <a:pt x="10" y="32"/>
                </a:cubicBezTo>
                <a:lnTo>
                  <a:pt x="189" y="32"/>
                </a:lnTo>
                <a:close/>
                <a:moveTo>
                  <a:pt x="67" y="99"/>
                </a:moveTo>
                <a:cubicBezTo>
                  <a:pt x="48" y="99"/>
                  <a:pt x="48" y="99"/>
                  <a:pt x="48" y="99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67" y="131"/>
                  <a:pt x="67" y="131"/>
                  <a:pt x="67" y="131"/>
                </a:cubicBezTo>
                <a:lnTo>
                  <a:pt x="67" y="99"/>
                </a:lnTo>
                <a:close/>
                <a:moveTo>
                  <a:pt x="109" y="54"/>
                </a:moveTo>
                <a:cubicBezTo>
                  <a:pt x="90" y="54"/>
                  <a:pt x="90" y="54"/>
                  <a:pt x="90" y="54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109" y="131"/>
                  <a:pt x="109" y="131"/>
                  <a:pt x="109" y="131"/>
                </a:cubicBezTo>
                <a:lnTo>
                  <a:pt x="109" y="54"/>
                </a:lnTo>
                <a:close/>
                <a:moveTo>
                  <a:pt x="150" y="74"/>
                </a:moveTo>
                <a:cubicBezTo>
                  <a:pt x="131" y="74"/>
                  <a:pt x="131" y="74"/>
                  <a:pt x="131" y="74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50" y="131"/>
                  <a:pt x="150" y="131"/>
                  <a:pt x="150" y="131"/>
                </a:cubicBezTo>
                <a:lnTo>
                  <a:pt x="150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42" y="3009898"/>
            <a:ext cx="2400657" cy="239203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573611" y="2704745"/>
            <a:ext cx="1826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77">
              <a:defRPr/>
            </a:pP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演示之道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73611" y="4506699"/>
            <a:ext cx="1826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77">
              <a:defRPr/>
            </a:pP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图表素材</a:t>
            </a:r>
          </a:p>
        </p:txBody>
      </p:sp>
      <p:sp>
        <p:nvSpPr>
          <p:cNvPr id="33" name="文本框 29"/>
          <p:cNvSpPr txBox="1"/>
          <p:nvPr/>
        </p:nvSpPr>
        <p:spPr>
          <a:xfrm>
            <a:off x="6624907" y="3605721"/>
            <a:ext cx="16241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精</a:t>
            </a:r>
            <a:r>
              <a:rPr lang="en-US" altLang="zh-CN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</a:t>
            </a: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模板</a:t>
            </a:r>
          </a:p>
        </p:txBody>
      </p:sp>
      <p:sp>
        <p:nvSpPr>
          <p:cNvPr id="34" name="文本框 29"/>
          <p:cNvSpPr txBox="1"/>
          <p:nvPr/>
        </p:nvSpPr>
        <p:spPr>
          <a:xfrm>
            <a:off x="9715803" y="2719066"/>
            <a:ext cx="149752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en-US" altLang="zh-CN" sz="30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PPT</a:t>
            </a:r>
            <a:r>
              <a:rPr lang="zh-CN" altLang="en-US" sz="30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教程</a:t>
            </a:r>
          </a:p>
        </p:txBody>
      </p:sp>
      <p:sp>
        <p:nvSpPr>
          <p:cNvPr id="35" name="Freeform 77"/>
          <p:cNvSpPr>
            <a:spLocks noEditPoints="1"/>
          </p:cNvSpPr>
          <p:nvPr/>
        </p:nvSpPr>
        <p:spPr bwMode="auto">
          <a:xfrm>
            <a:off x="8862173" y="2683701"/>
            <a:ext cx="456939" cy="569323"/>
          </a:xfrm>
          <a:custGeom>
            <a:avLst/>
            <a:gdLst>
              <a:gd name="T0" fmla="*/ 10 w 154"/>
              <a:gd name="T1" fmla="*/ 0 h 192"/>
              <a:gd name="T2" fmla="*/ 0 w 154"/>
              <a:gd name="T3" fmla="*/ 182 h 192"/>
              <a:gd name="T4" fmla="*/ 144 w 154"/>
              <a:gd name="T5" fmla="*/ 192 h 192"/>
              <a:gd name="T6" fmla="*/ 154 w 154"/>
              <a:gd name="T7" fmla="*/ 10 h 192"/>
              <a:gd name="T8" fmla="*/ 48 w 154"/>
              <a:gd name="T9" fmla="*/ 29 h 192"/>
              <a:gd name="T10" fmla="*/ 102 w 154"/>
              <a:gd name="T11" fmla="*/ 26 h 192"/>
              <a:gd name="T12" fmla="*/ 106 w 154"/>
              <a:gd name="T13" fmla="*/ 32 h 192"/>
              <a:gd name="T14" fmla="*/ 51 w 154"/>
              <a:gd name="T15" fmla="*/ 35 h 192"/>
              <a:gd name="T16" fmla="*/ 48 w 154"/>
              <a:gd name="T17" fmla="*/ 29 h 192"/>
              <a:gd name="T18" fmla="*/ 29 w 154"/>
              <a:gd name="T19" fmla="*/ 54 h 192"/>
              <a:gd name="T20" fmla="*/ 128 w 154"/>
              <a:gd name="T21" fmla="*/ 58 h 192"/>
              <a:gd name="T22" fmla="*/ 125 w 154"/>
              <a:gd name="T23" fmla="*/ 61 h 192"/>
              <a:gd name="T24" fmla="*/ 26 w 154"/>
              <a:gd name="T25" fmla="*/ 58 h 192"/>
              <a:gd name="T26" fmla="*/ 29 w 154"/>
              <a:gd name="T27" fmla="*/ 77 h 192"/>
              <a:gd name="T28" fmla="*/ 128 w 154"/>
              <a:gd name="T29" fmla="*/ 80 h 192"/>
              <a:gd name="T30" fmla="*/ 125 w 154"/>
              <a:gd name="T31" fmla="*/ 83 h 192"/>
              <a:gd name="T32" fmla="*/ 26 w 154"/>
              <a:gd name="T33" fmla="*/ 80 h 192"/>
              <a:gd name="T34" fmla="*/ 29 w 154"/>
              <a:gd name="T35" fmla="*/ 96 h 192"/>
              <a:gd name="T36" fmla="*/ 128 w 154"/>
              <a:gd name="T37" fmla="*/ 99 h 192"/>
              <a:gd name="T38" fmla="*/ 125 w 154"/>
              <a:gd name="T39" fmla="*/ 102 h 192"/>
              <a:gd name="T40" fmla="*/ 26 w 154"/>
              <a:gd name="T41" fmla="*/ 99 h 192"/>
              <a:gd name="T42" fmla="*/ 29 w 154"/>
              <a:gd name="T43" fmla="*/ 115 h 192"/>
              <a:gd name="T44" fmla="*/ 128 w 154"/>
              <a:gd name="T45" fmla="*/ 118 h 192"/>
              <a:gd name="T46" fmla="*/ 125 w 154"/>
              <a:gd name="T47" fmla="*/ 122 h 192"/>
              <a:gd name="T48" fmla="*/ 26 w 154"/>
              <a:gd name="T49" fmla="*/ 118 h 192"/>
              <a:gd name="T50" fmla="*/ 26 w 154"/>
              <a:gd name="T51" fmla="*/ 141 h 192"/>
              <a:gd name="T52" fmla="*/ 125 w 154"/>
              <a:gd name="T53" fmla="*/ 138 h 192"/>
              <a:gd name="T54" fmla="*/ 128 w 154"/>
              <a:gd name="T55" fmla="*/ 141 h 192"/>
              <a:gd name="T56" fmla="*/ 29 w 154"/>
              <a:gd name="T57" fmla="*/ 144 h 192"/>
              <a:gd name="T58" fmla="*/ 126 w 154"/>
              <a:gd name="T59" fmla="*/ 165 h 192"/>
              <a:gd name="T60" fmla="*/ 111 w 154"/>
              <a:gd name="T61" fmla="*/ 165 h 192"/>
              <a:gd name="T62" fmla="*/ 95 w 154"/>
              <a:gd name="T63" fmla="*/ 161 h 192"/>
              <a:gd name="T64" fmla="*/ 90 w 154"/>
              <a:gd name="T65" fmla="*/ 166 h 192"/>
              <a:gd name="T66" fmla="*/ 93 w 154"/>
              <a:gd name="T67" fmla="*/ 154 h 192"/>
              <a:gd name="T68" fmla="*/ 102 w 154"/>
              <a:gd name="T69" fmla="*/ 160 h 192"/>
              <a:gd name="T70" fmla="*/ 118 w 154"/>
              <a:gd name="T71" fmla="*/ 157 h 192"/>
              <a:gd name="T72" fmla="*/ 126 w 154"/>
              <a:gd name="T73" fmla="*/ 16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4" h="192">
                <a:moveTo>
                  <a:pt x="144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49" y="192"/>
                  <a:pt x="154" y="188"/>
                  <a:pt x="154" y="182"/>
                </a:cubicBezTo>
                <a:cubicBezTo>
                  <a:pt x="154" y="10"/>
                  <a:pt x="154" y="10"/>
                  <a:pt x="154" y="10"/>
                </a:cubicBezTo>
                <a:cubicBezTo>
                  <a:pt x="154" y="4"/>
                  <a:pt x="149" y="0"/>
                  <a:pt x="144" y="0"/>
                </a:cubicBezTo>
                <a:close/>
                <a:moveTo>
                  <a:pt x="48" y="29"/>
                </a:moveTo>
                <a:cubicBezTo>
                  <a:pt x="48" y="27"/>
                  <a:pt x="49" y="26"/>
                  <a:pt x="51" y="2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7"/>
                  <a:pt x="106" y="29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6" y="34"/>
                  <a:pt x="104" y="35"/>
                  <a:pt x="102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49" y="35"/>
                  <a:pt x="48" y="34"/>
                  <a:pt x="48" y="32"/>
                </a:cubicBezTo>
                <a:lnTo>
                  <a:pt x="48" y="29"/>
                </a:lnTo>
                <a:close/>
                <a:moveTo>
                  <a:pt x="26" y="58"/>
                </a:moveTo>
                <a:cubicBezTo>
                  <a:pt x="26" y="56"/>
                  <a:pt x="27" y="54"/>
                  <a:pt x="29" y="54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7" y="54"/>
                  <a:pt x="128" y="56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9"/>
                  <a:pt x="127" y="61"/>
                  <a:pt x="125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61"/>
                  <a:pt x="26" y="59"/>
                  <a:pt x="26" y="58"/>
                </a:cubicBezTo>
                <a:close/>
                <a:moveTo>
                  <a:pt x="26" y="80"/>
                </a:moveTo>
                <a:cubicBezTo>
                  <a:pt x="26" y="78"/>
                  <a:pt x="27" y="77"/>
                  <a:pt x="29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7" y="77"/>
                  <a:pt x="128" y="78"/>
                  <a:pt x="128" y="80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82"/>
                  <a:pt x="127" y="83"/>
                  <a:pt x="125" y="83"/>
                </a:cubicBezTo>
                <a:cubicBezTo>
                  <a:pt x="29" y="83"/>
                  <a:pt x="29" y="83"/>
                  <a:pt x="29" y="83"/>
                </a:cubicBezTo>
                <a:cubicBezTo>
                  <a:pt x="27" y="83"/>
                  <a:pt x="26" y="82"/>
                  <a:pt x="26" y="80"/>
                </a:cubicBezTo>
                <a:close/>
                <a:moveTo>
                  <a:pt x="26" y="99"/>
                </a:moveTo>
                <a:cubicBezTo>
                  <a:pt x="26" y="97"/>
                  <a:pt x="27" y="96"/>
                  <a:pt x="29" y="9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27" y="96"/>
                  <a:pt x="128" y="97"/>
                  <a:pt x="128" y="99"/>
                </a:cubicBezTo>
                <a:cubicBezTo>
                  <a:pt x="128" y="99"/>
                  <a:pt x="128" y="99"/>
                  <a:pt x="128" y="99"/>
                </a:cubicBezTo>
                <a:cubicBezTo>
                  <a:pt x="128" y="101"/>
                  <a:pt x="127" y="102"/>
                  <a:pt x="125" y="102"/>
                </a:cubicBezTo>
                <a:cubicBezTo>
                  <a:pt x="29" y="102"/>
                  <a:pt x="29" y="102"/>
                  <a:pt x="29" y="102"/>
                </a:cubicBezTo>
                <a:cubicBezTo>
                  <a:pt x="27" y="102"/>
                  <a:pt x="26" y="101"/>
                  <a:pt x="26" y="99"/>
                </a:cubicBezTo>
                <a:close/>
                <a:moveTo>
                  <a:pt x="26" y="118"/>
                </a:moveTo>
                <a:cubicBezTo>
                  <a:pt x="26" y="117"/>
                  <a:pt x="27" y="115"/>
                  <a:pt x="29" y="115"/>
                </a:cubicBezTo>
                <a:cubicBezTo>
                  <a:pt x="125" y="115"/>
                  <a:pt x="125" y="115"/>
                  <a:pt x="125" y="115"/>
                </a:cubicBezTo>
                <a:cubicBezTo>
                  <a:pt x="127" y="115"/>
                  <a:pt x="128" y="117"/>
                  <a:pt x="128" y="118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20"/>
                  <a:pt x="127" y="122"/>
                  <a:pt x="125" y="122"/>
                </a:cubicBezTo>
                <a:cubicBezTo>
                  <a:pt x="29" y="122"/>
                  <a:pt x="29" y="122"/>
                  <a:pt x="29" y="122"/>
                </a:cubicBezTo>
                <a:cubicBezTo>
                  <a:pt x="27" y="122"/>
                  <a:pt x="26" y="120"/>
                  <a:pt x="26" y="118"/>
                </a:cubicBezTo>
                <a:close/>
                <a:moveTo>
                  <a:pt x="26" y="141"/>
                </a:moveTo>
                <a:cubicBezTo>
                  <a:pt x="26" y="141"/>
                  <a:pt x="26" y="141"/>
                  <a:pt x="26" y="141"/>
                </a:cubicBezTo>
                <a:cubicBezTo>
                  <a:pt x="26" y="139"/>
                  <a:pt x="27" y="138"/>
                  <a:pt x="29" y="138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7" y="138"/>
                  <a:pt x="128" y="139"/>
                  <a:pt x="128" y="141"/>
                </a:cubicBezTo>
                <a:cubicBezTo>
                  <a:pt x="128" y="141"/>
                  <a:pt x="128" y="141"/>
                  <a:pt x="128" y="141"/>
                </a:cubicBezTo>
                <a:cubicBezTo>
                  <a:pt x="128" y="143"/>
                  <a:pt x="127" y="144"/>
                  <a:pt x="125" y="144"/>
                </a:cubicBezTo>
                <a:cubicBezTo>
                  <a:pt x="29" y="144"/>
                  <a:pt x="29" y="144"/>
                  <a:pt x="29" y="144"/>
                </a:cubicBezTo>
                <a:cubicBezTo>
                  <a:pt x="27" y="144"/>
                  <a:pt x="26" y="143"/>
                  <a:pt x="26" y="141"/>
                </a:cubicBezTo>
                <a:close/>
                <a:moveTo>
                  <a:pt x="126" y="165"/>
                </a:moveTo>
                <a:cubicBezTo>
                  <a:pt x="123" y="163"/>
                  <a:pt x="123" y="163"/>
                  <a:pt x="118" y="163"/>
                </a:cubicBezTo>
                <a:cubicBezTo>
                  <a:pt x="116" y="163"/>
                  <a:pt x="114" y="164"/>
                  <a:pt x="111" y="165"/>
                </a:cubicBezTo>
                <a:cubicBezTo>
                  <a:pt x="109" y="165"/>
                  <a:pt x="106" y="166"/>
                  <a:pt x="102" y="166"/>
                </a:cubicBezTo>
                <a:cubicBezTo>
                  <a:pt x="97" y="166"/>
                  <a:pt x="96" y="163"/>
                  <a:pt x="95" y="161"/>
                </a:cubicBezTo>
                <a:cubicBezTo>
                  <a:pt x="94" y="160"/>
                  <a:pt x="94" y="160"/>
                  <a:pt x="93" y="160"/>
                </a:cubicBezTo>
                <a:cubicBezTo>
                  <a:pt x="90" y="160"/>
                  <a:pt x="90" y="166"/>
                  <a:pt x="90" y="166"/>
                </a:cubicBezTo>
                <a:cubicBezTo>
                  <a:pt x="83" y="166"/>
                  <a:pt x="83" y="166"/>
                  <a:pt x="83" y="166"/>
                </a:cubicBezTo>
                <a:cubicBezTo>
                  <a:pt x="83" y="162"/>
                  <a:pt x="85" y="154"/>
                  <a:pt x="93" y="154"/>
                </a:cubicBezTo>
                <a:cubicBezTo>
                  <a:pt x="98" y="154"/>
                  <a:pt x="100" y="157"/>
                  <a:pt x="100" y="159"/>
                </a:cubicBezTo>
                <a:cubicBezTo>
                  <a:pt x="101" y="160"/>
                  <a:pt x="101" y="160"/>
                  <a:pt x="102" y="160"/>
                </a:cubicBezTo>
                <a:cubicBezTo>
                  <a:pt x="105" y="160"/>
                  <a:pt x="107" y="159"/>
                  <a:pt x="109" y="159"/>
                </a:cubicBezTo>
                <a:cubicBezTo>
                  <a:pt x="112" y="158"/>
                  <a:pt x="115" y="157"/>
                  <a:pt x="118" y="157"/>
                </a:cubicBezTo>
                <a:cubicBezTo>
                  <a:pt x="125" y="157"/>
                  <a:pt x="126" y="157"/>
                  <a:pt x="130" y="161"/>
                </a:cubicBezTo>
                <a:lnTo>
                  <a:pt x="126" y="1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文本框 29"/>
          <p:cNvSpPr txBox="1"/>
          <p:nvPr/>
        </p:nvSpPr>
        <p:spPr>
          <a:xfrm>
            <a:off x="9712597" y="3589267"/>
            <a:ext cx="1826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r>
              <a:rPr lang="zh-CN" altLang="en-US" sz="32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职场技能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61942" y="5600620"/>
            <a:ext cx="418415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77"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第</a:t>
            </a:r>
            <a:r>
              <a:rPr lang="en-US" altLang="zh-CN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步：微信扫一扫上方二维码，点击关注。</a:t>
            </a:r>
            <a:endParaRPr lang="en-US" altLang="zh-CN" sz="1600" dirty="0">
              <a:solidFill>
                <a:prstClr val="white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40" name="矩形 14"/>
          <p:cNvSpPr>
            <a:spLocks noChangeArrowheads="1"/>
          </p:cNvSpPr>
          <p:nvPr/>
        </p:nvSpPr>
        <p:spPr bwMode="auto">
          <a:xfrm>
            <a:off x="5468529" y="6521305"/>
            <a:ext cx="62327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defTabSz="914377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声明：本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来源于网络渠道，感谢作者的辛勤劳动，如作者不喜可私信本人删除！</a:t>
            </a:r>
            <a:endParaRPr 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6205" y="2493709"/>
            <a:ext cx="24064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>
              <a:defRPr/>
            </a:pPr>
            <a:r>
              <a:rPr lang="zh-CN" altLang="en-US" sz="27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关注送</a:t>
            </a:r>
            <a:r>
              <a:rPr lang="en-US" altLang="zh-CN" sz="27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PPT</a:t>
            </a:r>
            <a:r>
              <a:rPr lang="zh-CN" altLang="en-US" sz="27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礼包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0569" y="5916793"/>
            <a:ext cx="456887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914377">
              <a:defRPr/>
            </a:pPr>
            <a:r>
              <a:rPr lang="zh-CN" altLang="en-US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第</a:t>
            </a:r>
            <a:r>
              <a:rPr lang="en-US" altLang="zh-CN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2</a:t>
            </a:r>
            <a:r>
              <a:rPr lang="zh-CN" altLang="en-US" sz="1600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步：在公众号回复“关注礼”，给你推送礼包。</a:t>
            </a:r>
            <a:endParaRPr lang="en-US" altLang="zh-CN" sz="1600" dirty="0">
              <a:solidFill>
                <a:prstClr val="white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663739" y="1114635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en-US" altLang="zh-CN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——</a:t>
            </a:r>
            <a:r>
              <a:rPr lang="zh-CN" altLang="en-US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“微博微信最受欢迎的</a:t>
            </a:r>
            <a:r>
              <a:rPr lang="en-US" altLang="zh-CN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PPT</a:t>
            </a:r>
            <a:r>
              <a:rPr lang="zh-CN" altLang="en-US" dirty="0">
                <a:solidFill>
                  <a:prstClr val="white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 Unicode MS" panose="020B0604020202020204" pitchFamily="34" charset="-122"/>
              </a:rPr>
              <a:t>资源分享，我们只分享精品”</a:t>
            </a:r>
          </a:p>
        </p:txBody>
      </p:sp>
    </p:spTree>
    <p:extLst>
      <p:ext uri="{BB962C8B-B14F-4D97-AF65-F5344CB8AC3E}">
        <p14:creationId xmlns:p14="http://schemas.microsoft.com/office/powerpoint/2010/main" val="16250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559</Words>
  <Application>Microsoft Office PowerPoint</Application>
  <PresentationFormat>宽屏</PresentationFormat>
  <Paragraphs>73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Adobe Devanagari</vt:lpstr>
      <vt:lpstr>Arial Unicode MS</vt:lpstr>
      <vt:lpstr>方正正准黑简体</vt:lpstr>
      <vt:lpstr>宋体</vt:lpstr>
      <vt:lpstr>微软雅黑</vt:lpstr>
      <vt:lpstr>张海山锐线体简</vt:lpstr>
      <vt:lpstr>Arial</vt:lpstr>
      <vt:lpstr>Calibri</vt:lpstr>
      <vt:lpstr>Calibri Light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liaoying zhang</dc:creator>
  <cp:lastModifiedBy>谢洪波</cp:lastModifiedBy>
  <cp:revision>20</cp:revision>
  <dcterms:created xsi:type="dcterms:W3CDTF">2014-08-07T06:03:15Z</dcterms:created>
  <dcterms:modified xsi:type="dcterms:W3CDTF">2015-09-13T13:53:30Z</dcterms:modified>
</cp:coreProperties>
</file>