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487" r:id="rId2"/>
    <p:sldId id="488" r:id="rId3"/>
    <p:sldId id="489" r:id="rId4"/>
    <p:sldId id="478" r:id="rId5"/>
    <p:sldId id="486" r:id="rId6"/>
    <p:sldId id="469" r:id="rId7"/>
    <p:sldId id="468" r:id="rId8"/>
    <p:sldId id="490" r:id="rId9"/>
    <p:sldId id="472" r:id="rId10"/>
    <p:sldId id="476" r:id="rId11"/>
    <p:sldId id="479" r:id="rId12"/>
    <p:sldId id="471" r:id="rId13"/>
    <p:sldId id="475" r:id="rId14"/>
    <p:sldId id="481" r:id="rId15"/>
    <p:sldId id="491" r:id="rId16"/>
    <p:sldId id="477" r:id="rId17"/>
    <p:sldId id="467" r:id="rId18"/>
    <p:sldId id="482" r:id="rId19"/>
    <p:sldId id="484" r:id="rId20"/>
    <p:sldId id="492" r:id="rId21"/>
    <p:sldId id="470" r:id="rId22"/>
    <p:sldId id="397" r:id="rId23"/>
    <p:sldId id="485" r:id="rId24"/>
    <p:sldId id="474" r:id="rId25"/>
    <p:sldId id="480" r:id="rId26"/>
    <p:sldId id="493" r:id="rId27"/>
    <p:sldId id="494" r:id="rId28"/>
  </p:sldIdLst>
  <p:sldSz cx="9721850" cy="5400675"/>
  <p:notesSz cx="6858000" cy="9144000"/>
  <p:custDataLst>
    <p:tags r:id="rId31"/>
  </p:custDataLst>
  <p:defaultTextStyle>
    <a:defPPr>
      <a:defRPr lang="zh-CN"/>
    </a:defPPr>
    <a:lvl1pPr algn="l" defTabSz="966788" rtl="0" fontAlgn="base">
      <a:spcBef>
        <a:spcPct val="0"/>
      </a:spcBef>
      <a:spcAft>
        <a:spcPct val="0"/>
      </a:spcAft>
      <a:defRPr sz="1900" kern="1200">
        <a:solidFill>
          <a:schemeClr val="tx1"/>
        </a:solidFill>
        <a:latin typeface="Arial" pitchFamily="34" charset="0"/>
        <a:ea typeface="宋体" pitchFamily="2" charset="-122"/>
        <a:cs typeface="+mn-cs"/>
      </a:defRPr>
    </a:lvl1pPr>
    <a:lvl2pPr marL="482600" indent="-25400" algn="l" defTabSz="966788" rtl="0" fontAlgn="base">
      <a:spcBef>
        <a:spcPct val="0"/>
      </a:spcBef>
      <a:spcAft>
        <a:spcPct val="0"/>
      </a:spcAft>
      <a:defRPr sz="1900" kern="1200">
        <a:solidFill>
          <a:schemeClr val="tx1"/>
        </a:solidFill>
        <a:latin typeface="Arial" pitchFamily="34" charset="0"/>
        <a:ea typeface="宋体" pitchFamily="2" charset="-122"/>
        <a:cs typeface="+mn-cs"/>
      </a:defRPr>
    </a:lvl2pPr>
    <a:lvl3pPr marL="966788" indent="-52388" algn="l" defTabSz="966788" rtl="0" fontAlgn="base">
      <a:spcBef>
        <a:spcPct val="0"/>
      </a:spcBef>
      <a:spcAft>
        <a:spcPct val="0"/>
      </a:spcAft>
      <a:defRPr sz="1900" kern="1200">
        <a:solidFill>
          <a:schemeClr val="tx1"/>
        </a:solidFill>
        <a:latin typeface="Arial" pitchFamily="34" charset="0"/>
        <a:ea typeface="宋体" pitchFamily="2" charset="-122"/>
        <a:cs typeface="+mn-cs"/>
      </a:defRPr>
    </a:lvl3pPr>
    <a:lvl4pPr marL="1450975" indent="-79375" algn="l" defTabSz="966788" rtl="0" fontAlgn="base">
      <a:spcBef>
        <a:spcPct val="0"/>
      </a:spcBef>
      <a:spcAft>
        <a:spcPct val="0"/>
      </a:spcAft>
      <a:defRPr sz="1900" kern="1200">
        <a:solidFill>
          <a:schemeClr val="tx1"/>
        </a:solidFill>
        <a:latin typeface="Arial" pitchFamily="34" charset="0"/>
        <a:ea typeface="宋体" pitchFamily="2" charset="-122"/>
        <a:cs typeface="+mn-cs"/>
      </a:defRPr>
    </a:lvl4pPr>
    <a:lvl5pPr marL="1935163" indent="-106363" algn="l" defTabSz="966788" rtl="0" fontAlgn="base">
      <a:spcBef>
        <a:spcPct val="0"/>
      </a:spcBef>
      <a:spcAft>
        <a:spcPct val="0"/>
      </a:spcAft>
      <a:defRPr sz="1900" kern="1200">
        <a:solidFill>
          <a:schemeClr val="tx1"/>
        </a:solidFill>
        <a:latin typeface="Arial" pitchFamily="34" charset="0"/>
        <a:ea typeface="宋体" pitchFamily="2" charset="-122"/>
        <a:cs typeface="+mn-cs"/>
      </a:defRPr>
    </a:lvl5pPr>
    <a:lvl6pPr marL="2286000" algn="l" defTabSz="914400" rtl="0" eaLnBrk="1" latinLnBrk="0" hangingPunct="1">
      <a:defRPr sz="1900" kern="1200">
        <a:solidFill>
          <a:schemeClr val="tx1"/>
        </a:solidFill>
        <a:latin typeface="Arial" pitchFamily="34" charset="0"/>
        <a:ea typeface="宋体" pitchFamily="2" charset="-122"/>
        <a:cs typeface="+mn-cs"/>
      </a:defRPr>
    </a:lvl6pPr>
    <a:lvl7pPr marL="2743200" algn="l" defTabSz="914400" rtl="0" eaLnBrk="1" latinLnBrk="0" hangingPunct="1">
      <a:defRPr sz="1900" kern="1200">
        <a:solidFill>
          <a:schemeClr val="tx1"/>
        </a:solidFill>
        <a:latin typeface="Arial" pitchFamily="34" charset="0"/>
        <a:ea typeface="宋体" pitchFamily="2" charset="-122"/>
        <a:cs typeface="+mn-cs"/>
      </a:defRPr>
    </a:lvl7pPr>
    <a:lvl8pPr marL="3200400" algn="l" defTabSz="914400" rtl="0" eaLnBrk="1" latinLnBrk="0" hangingPunct="1">
      <a:defRPr sz="1900" kern="1200">
        <a:solidFill>
          <a:schemeClr val="tx1"/>
        </a:solidFill>
        <a:latin typeface="Arial" pitchFamily="34" charset="0"/>
        <a:ea typeface="宋体" pitchFamily="2" charset="-122"/>
        <a:cs typeface="+mn-cs"/>
      </a:defRPr>
    </a:lvl8pPr>
    <a:lvl9pPr marL="3657600" algn="l" defTabSz="914400" rtl="0" eaLnBrk="1" latinLnBrk="0" hangingPunct="1">
      <a:defRPr sz="19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1701">
          <p15:clr>
            <a:srgbClr val="A4A3A4"/>
          </p15:clr>
        </p15:guide>
        <p15:guide id="2" pos="306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FFFFFF"/>
    <a:srgbClr val="006DF0"/>
    <a:srgbClr val="D60093"/>
    <a:srgbClr val="E20000"/>
    <a:srgbClr val="FF9201"/>
    <a:srgbClr val="60A701"/>
    <a:srgbClr val="9751CB"/>
    <a:srgbClr val="4F2270"/>
    <a:srgbClr val="D3DA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98" autoAdjust="0"/>
    <p:restoredTop sz="94660"/>
  </p:normalViewPr>
  <p:slideViewPr>
    <p:cSldViewPr>
      <p:cViewPr varScale="1">
        <p:scale>
          <a:sx n="93" d="100"/>
          <a:sy n="93" d="100"/>
        </p:scale>
        <p:origin x="828" y="66"/>
      </p:cViewPr>
      <p:guideLst>
        <p:guide orient="horz" pos="1701"/>
        <p:guide pos="3062"/>
      </p:guideLst>
    </p:cSldViewPr>
  </p:slideViewPr>
  <p:notesTextViewPr>
    <p:cViewPr>
      <p:scale>
        <a:sx n="100" d="100"/>
        <a:sy n="100" d="100"/>
      </p:scale>
      <p:origin x="0" y="0"/>
    </p:cViewPr>
  </p:notesTextViewPr>
  <p:sorterViewPr>
    <p:cViewPr>
      <p:scale>
        <a:sx n="125" d="100"/>
        <a:sy n="125" d="100"/>
      </p:scale>
      <p:origin x="0" y="0"/>
    </p:cViewPr>
  </p:sorterViewPr>
  <p:notesViewPr>
    <p:cSldViewPr>
      <p:cViewPr varScale="1">
        <p:scale>
          <a:sx n="68" d="100"/>
          <a:sy n="68" d="100"/>
        </p:scale>
        <p:origin x="-333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67801"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967801" fontAlgn="auto">
              <a:spcBef>
                <a:spcPts val="0"/>
              </a:spcBef>
              <a:spcAft>
                <a:spcPts val="0"/>
              </a:spcAft>
              <a:defRPr sz="1200" smtClean="0">
                <a:latin typeface="+mn-lt"/>
                <a:ea typeface="+mn-ea"/>
              </a:defRPr>
            </a:lvl1pPr>
          </a:lstStyle>
          <a:p>
            <a:pPr>
              <a:defRPr/>
            </a:pPr>
            <a:fld id="{CCBFAF72-1563-47D6-B7E6-34529404EE30}" type="datetimeFigureOut">
              <a:rPr lang="zh-CN" altLang="en-US"/>
              <a:pPr>
                <a:defRPr/>
              </a:pPr>
              <a:t>2017/9/18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967801"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967801" fontAlgn="auto">
              <a:spcBef>
                <a:spcPts val="0"/>
              </a:spcBef>
              <a:spcAft>
                <a:spcPts val="0"/>
              </a:spcAft>
              <a:defRPr sz="1200" smtClean="0">
                <a:latin typeface="+mn-lt"/>
                <a:ea typeface="+mn-ea"/>
              </a:defRPr>
            </a:lvl1pPr>
          </a:lstStyle>
          <a:p>
            <a:pPr>
              <a:defRPr/>
            </a:pPr>
            <a:fld id="{3219187B-8851-4471-879F-35BFB0C031CE}" type="slidenum">
              <a:rPr lang="zh-CN" altLang="en-US"/>
              <a:pPr>
                <a:defRPr/>
              </a:pPr>
              <a:t>‹#›</a:t>
            </a:fld>
            <a:endParaRPr lang="zh-CN" altLang="en-US"/>
          </a:p>
        </p:txBody>
      </p:sp>
    </p:spTree>
    <p:extLst>
      <p:ext uri="{BB962C8B-B14F-4D97-AF65-F5344CB8AC3E}">
        <p14:creationId xmlns:p14="http://schemas.microsoft.com/office/powerpoint/2010/main" val="485385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67801"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67801" fontAlgn="auto">
              <a:spcBef>
                <a:spcPts val="0"/>
              </a:spcBef>
              <a:spcAft>
                <a:spcPts val="0"/>
              </a:spcAft>
              <a:defRPr sz="1200" smtClean="0">
                <a:latin typeface="+mn-lt"/>
                <a:ea typeface="+mn-ea"/>
              </a:defRPr>
            </a:lvl1pPr>
          </a:lstStyle>
          <a:p>
            <a:pPr>
              <a:defRPr/>
            </a:pPr>
            <a:fld id="{001866E4-F001-4660-AF58-DE5DC3ECCFA6}" type="datetimeFigureOut">
              <a:rPr lang="zh-CN" altLang="en-US"/>
              <a:pPr>
                <a:defRPr/>
              </a:pPr>
              <a:t>2017/9/18</a:t>
            </a:fld>
            <a:endParaRPr lang="zh-CN" altLang="en-US"/>
          </a:p>
        </p:txBody>
      </p:sp>
      <p:sp>
        <p:nvSpPr>
          <p:cNvPr id="4" name="幻灯片图像占位符 3"/>
          <p:cNvSpPr>
            <a:spLocks noGrp="1" noRot="1" noChangeAspect="1"/>
          </p:cNvSpPr>
          <p:nvPr>
            <p:ph type="sldImg" idx="2"/>
          </p:nvPr>
        </p:nvSpPr>
        <p:spPr>
          <a:xfrm>
            <a:off x="342900" y="685800"/>
            <a:ext cx="61722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967801"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967801" fontAlgn="auto">
              <a:spcBef>
                <a:spcPts val="0"/>
              </a:spcBef>
              <a:spcAft>
                <a:spcPts val="0"/>
              </a:spcAft>
              <a:defRPr sz="1200" smtClean="0">
                <a:latin typeface="+mn-lt"/>
                <a:ea typeface="+mn-ea"/>
              </a:defRPr>
            </a:lvl1pPr>
          </a:lstStyle>
          <a:p>
            <a:pPr>
              <a:defRPr/>
            </a:pPr>
            <a:fld id="{47079287-648C-4B3D-8FE1-F0E0722F132F}" type="slidenum">
              <a:rPr lang="zh-CN" altLang="en-US"/>
              <a:pPr>
                <a:defRPr/>
              </a:pPr>
              <a:t>‹#›</a:t>
            </a:fld>
            <a:endParaRPr lang="zh-CN" altLang="en-US"/>
          </a:p>
        </p:txBody>
      </p:sp>
    </p:spTree>
    <p:extLst>
      <p:ext uri="{BB962C8B-B14F-4D97-AF65-F5344CB8AC3E}">
        <p14:creationId xmlns:p14="http://schemas.microsoft.com/office/powerpoint/2010/main" val="658465888"/>
      </p:ext>
    </p:extLst>
  </p:cSld>
  <p:clrMap bg1="lt1" tx1="dk1" bg2="lt2" tx2="dk2" accent1="accent1" accent2="accent2" accent3="accent3" accent4="accent4" accent5="accent5" accent6="accent6" hlink="hlink" folHlink="folHlink"/>
  <p:notesStyle>
    <a:lvl1pPr algn="l" defTabSz="966788" rtl="0" fontAlgn="base">
      <a:spcBef>
        <a:spcPct val="30000"/>
      </a:spcBef>
      <a:spcAft>
        <a:spcPct val="0"/>
      </a:spcAft>
      <a:defRPr sz="1300" kern="1200">
        <a:solidFill>
          <a:schemeClr val="tx1"/>
        </a:solidFill>
        <a:latin typeface="+mn-lt"/>
        <a:ea typeface="+mn-ea"/>
        <a:cs typeface="+mn-cs"/>
      </a:defRPr>
    </a:lvl1pPr>
    <a:lvl2pPr marL="482600" algn="l" defTabSz="966788" rtl="0" fontAlgn="base">
      <a:spcBef>
        <a:spcPct val="30000"/>
      </a:spcBef>
      <a:spcAft>
        <a:spcPct val="0"/>
      </a:spcAft>
      <a:defRPr sz="1300" kern="1200">
        <a:solidFill>
          <a:schemeClr val="tx1"/>
        </a:solidFill>
        <a:latin typeface="+mn-lt"/>
        <a:ea typeface="+mn-ea"/>
        <a:cs typeface="+mn-cs"/>
      </a:defRPr>
    </a:lvl2pPr>
    <a:lvl3pPr marL="966788" algn="l" defTabSz="966788" rtl="0" fontAlgn="base">
      <a:spcBef>
        <a:spcPct val="30000"/>
      </a:spcBef>
      <a:spcAft>
        <a:spcPct val="0"/>
      </a:spcAft>
      <a:defRPr sz="1300" kern="1200">
        <a:solidFill>
          <a:schemeClr val="tx1"/>
        </a:solidFill>
        <a:latin typeface="+mn-lt"/>
        <a:ea typeface="+mn-ea"/>
        <a:cs typeface="+mn-cs"/>
      </a:defRPr>
    </a:lvl3pPr>
    <a:lvl4pPr marL="1450975" algn="l" defTabSz="966788" rtl="0" fontAlgn="base">
      <a:spcBef>
        <a:spcPct val="30000"/>
      </a:spcBef>
      <a:spcAft>
        <a:spcPct val="0"/>
      </a:spcAft>
      <a:defRPr sz="1300" kern="1200">
        <a:solidFill>
          <a:schemeClr val="tx1"/>
        </a:solidFill>
        <a:latin typeface="+mn-lt"/>
        <a:ea typeface="+mn-ea"/>
        <a:cs typeface="+mn-cs"/>
      </a:defRPr>
    </a:lvl4pPr>
    <a:lvl5pPr marL="1935163" algn="l" defTabSz="966788" rtl="0" fontAlgn="base">
      <a:spcBef>
        <a:spcPct val="30000"/>
      </a:spcBef>
      <a:spcAft>
        <a:spcPct val="0"/>
      </a:spcAft>
      <a:defRPr sz="1300" kern="1200">
        <a:solidFill>
          <a:schemeClr val="tx1"/>
        </a:solidFill>
        <a:latin typeface="+mn-lt"/>
        <a:ea typeface="+mn-ea"/>
        <a:cs typeface="+mn-cs"/>
      </a:defRPr>
    </a:lvl5pPr>
    <a:lvl6pPr marL="2419502" algn="l" defTabSz="967801" rtl="0" eaLnBrk="1" latinLnBrk="0" hangingPunct="1">
      <a:defRPr sz="1300" kern="1200">
        <a:solidFill>
          <a:schemeClr val="tx1"/>
        </a:solidFill>
        <a:latin typeface="+mn-lt"/>
        <a:ea typeface="+mn-ea"/>
        <a:cs typeface="+mn-cs"/>
      </a:defRPr>
    </a:lvl6pPr>
    <a:lvl7pPr marL="2903403" algn="l" defTabSz="967801" rtl="0" eaLnBrk="1" latinLnBrk="0" hangingPunct="1">
      <a:defRPr sz="1300" kern="1200">
        <a:solidFill>
          <a:schemeClr val="tx1"/>
        </a:solidFill>
        <a:latin typeface="+mn-lt"/>
        <a:ea typeface="+mn-ea"/>
        <a:cs typeface="+mn-cs"/>
      </a:defRPr>
    </a:lvl7pPr>
    <a:lvl8pPr marL="3387303" algn="l" defTabSz="967801" rtl="0" eaLnBrk="1" latinLnBrk="0" hangingPunct="1">
      <a:defRPr sz="1300" kern="1200">
        <a:solidFill>
          <a:schemeClr val="tx1"/>
        </a:solidFill>
        <a:latin typeface="+mn-lt"/>
        <a:ea typeface="+mn-ea"/>
        <a:cs typeface="+mn-cs"/>
      </a:defRPr>
    </a:lvl8pPr>
    <a:lvl9pPr marL="3871204" algn="l" defTabSz="967801"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42900" y="685800"/>
            <a:ext cx="61722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CCC972-9785-4DB9-AB6B-8E0DE979E0DB}" type="slidenum">
              <a:rPr lang="zh-CN" altLang="en-US" smtClean="0"/>
              <a:t>1</a:t>
            </a:fld>
            <a:endParaRPr lang="zh-CN" altLang="en-US"/>
          </a:p>
        </p:txBody>
      </p:sp>
    </p:spTree>
    <p:extLst>
      <p:ext uri="{BB962C8B-B14F-4D97-AF65-F5344CB8AC3E}">
        <p14:creationId xmlns:p14="http://schemas.microsoft.com/office/powerpoint/2010/main" val="1395362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xfrm>
            <a:off x="342900" y="685800"/>
            <a:ext cx="61722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900">
                <a:solidFill>
                  <a:schemeClr val="tx1"/>
                </a:solidFill>
                <a:latin typeface="Arial" pitchFamily="34" charset="0"/>
                <a:ea typeface="微软雅黑" pitchFamily="34" charset="-122"/>
              </a:defRPr>
            </a:lvl1pPr>
            <a:lvl2pPr marL="742950" indent="-285750">
              <a:defRPr sz="1900">
                <a:solidFill>
                  <a:schemeClr val="tx1"/>
                </a:solidFill>
                <a:latin typeface="Arial" pitchFamily="34" charset="0"/>
                <a:ea typeface="微软雅黑" pitchFamily="34" charset="-122"/>
              </a:defRPr>
            </a:lvl2pPr>
            <a:lvl3pPr marL="1143000" indent="-228600">
              <a:defRPr sz="1900">
                <a:solidFill>
                  <a:schemeClr val="tx1"/>
                </a:solidFill>
                <a:latin typeface="Arial" pitchFamily="34" charset="0"/>
                <a:ea typeface="微软雅黑" pitchFamily="34" charset="-122"/>
              </a:defRPr>
            </a:lvl3pPr>
            <a:lvl4pPr marL="1600200" indent="-228600">
              <a:defRPr sz="1900">
                <a:solidFill>
                  <a:schemeClr val="tx1"/>
                </a:solidFill>
                <a:latin typeface="Arial" pitchFamily="34" charset="0"/>
                <a:ea typeface="微软雅黑" pitchFamily="34" charset="-122"/>
              </a:defRPr>
            </a:lvl4pPr>
            <a:lvl5pPr marL="2057400" indent="-228600">
              <a:defRPr sz="1900">
                <a:solidFill>
                  <a:schemeClr val="tx1"/>
                </a:solidFill>
                <a:latin typeface="Arial" pitchFamily="34" charset="0"/>
                <a:ea typeface="微软雅黑" pitchFamily="34" charset="-122"/>
              </a:defRPr>
            </a:lvl5pPr>
            <a:lvl6pPr marL="2514600" indent="-228600" defTabSz="966788" fontAlgn="base">
              <a:spcBef>
                <a:spcPct val="0"/>
              </a:spcBef>
              <a:spcAft>
                <a:spcPct val="0"/>
              </a:spcAft>
              <a:defRPr sz="1900">
                <a:solidFill>
                  <a:schemeClr val="tx1"/>
                </a:solidFill>
                <a:latin typeface="Arial" pitchFamily="34" charset="0"/>
                <a:ea typeface="微软雅黑" pitchFamily="34" charset="-122"/>
              </a:defRPr>
            </a:lvl6pPr>
            <a:lvl7pPr marL="2971800" indent="-228600" defTabSz="966788" fontAlgn="base">
              <a:spcBef>
                <a:spcPct val="0"/>
              </a:spcBef>
              <a:spcAft>
                <a:spcPct val="0"/>
              </a:spcAft>
              <a:defRPr sz="1900">
                <a:solidFill>
                  <a:schemeClr val="tx1"/>
                </a:solidFill>
                <a:latin typeface="Arial" pitchFamily="34" charset="0"/>
                <a:ea typeface="微软雅黑" pitchFamily="34" charset="-122"/>
              </a:defRPr>
            </a:lvl7pPr>
            <a:lvl8pPr marL="3429000" indent="-228600" defTabSz="966788" fontAlgn="base">
              <a:spcBef>
                <a:spcPct val="0"/>
              </a:spcBef>
              <a:spcAft>
                <a:spcPct val="0"/>
              </a:spcAft>
              <a:defRPr sz="1900">
                <a:solidFill>
                  <a:schemeClr val="tx1"/>
                </a:solidFill>
                <a:latin typeface="Arial" pitchFamily="34" charset="0"/>
                <a:ea typeface="微软雅黑" pitchFamily="34" charset="-122"/>
              </a:defRPr>
            </a:lvl8pPr>
            <a:lvl9pPr marL="3886200" indent="-228600" defTabSz="966788" fontAlgn="base">
              <a:spcBef>
                <a:spcPct val="0"/>
              </a:spcBef>
              <a:spcAft>
                <a:spcPct val="0"/>
              </a:spcAft>
              <a:defRPr sz="1900">
                <a:solidFill>
                  <a:schemeClr val="tx1"/>
                </a:solidFill>
                <a:latin typeface="Arial" pitchFamily="34" charset="0"/>
                <a:ea typeface="微软雅黑" pitchFamily="34" charset="-122"/>
              </a:defRPr>
            </a:lvl9pPr>
          </a:lstStyle>
          <a:p>
            <a:pPr defTabSz="966788" fontAlgn="base">
              <a:spcBef>
                <a:spcPct val="0"/>
              </a:spcBef>
              <a:spcAft>
                <a:spcPct val="0"/>
              </a:spcAft>
            </a:pPr>
            <a:fld id="{71F497D5-1B80-4FC8-A26B-046D2A69E69E}" type="slidenum">
              <a:rPr lang="zh-CN" altLang="en-US" sz="1200">
                <a:latin typeface="Calibri" pitchFamily="34" charset="0"/>
                <a:ea typeface="宋体" pitchFamily="2" charset="-122"/>
              </a:rPr>
              <a:pPr defTabSz="966788" fontAlgn="base">
                <a:spcBef>
                  <a:spcPct val="0"/>
                </a:spcBef>
                <a:spcAft>
                  <a:spcPct val="0"/>
                </a:spcAft>
              </a:pPr>
              <a:t>10</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1140937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xfrm>
            <a:off x="342900" y="685800"/>
            <a:ext cx="61722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900">
                <a:solidFill>
                  <a:schemeClr val="tx1"/>
                </a:solidFill>
                <a:latin typeface="Arial" pitchFamily="34" charset="0"/>
                <a:ea typeface="微软雅黑" pitchFamily="34" charset="-122"/>
              </a:defRPr>
            </a:lvl1pPr>
            <a:lvl2pPr marL="742950" indent="-285750">
              <a:defRPr sz="1900">
                <a:solidFill>
                  <a:schemeClr val="tx1"/>
                </a:solidFill>
                <a:latin typeface="Arial" pitchFamily="34" charset="0"/>
                <a:ea typeface="微软雅黑" pitchFamily="34" charset="-122"/>
              </a:defRPr>
            </a:lvl2pPr>
            <a:lvl3pPr marL="1143000" indent="-228600">
              <a:defRPr sz="1900">
                <a:solidFill>
                  <a:schemeClr val="tx1"/>
                </a:solidFill>
                <a:latin typeface="Arial" pitchFamily="34" charset="0"/>
                <a:ea typeface="微软雅黑" pitchFamily="34" charset="-122"/>
              </a:defRPr>
            </a:lvl3pPr>
            <a:lvl4pPr marL="1600200" indent="-228600">
              <a:defRPr sz="1900">
                <a:solidFill>
                  <a:schemeClr val="tx1"/>
                </a:solidFill>
                <a:latin typeface="Arial" pitchFamily="34" charset="0"/>
                <a:ea typeface="微软雅黑" pitchFamily="34" charset="-122"/>
              </a:defRPr>
            </a:lvl4pPr>
            <a:lvl5pPr marL="2057400" indent="-228600">
              <a:defRPr sz="1900">
                <a:solidFill>
                  <a:schemeClr val="tx1"/>
                </a:solidFill>
                <a:latin typeface="Arial" pitchFamily="34" charset="0"/>
                <a:ea typeface="微软雅黑" pitchFamily="34" charset="-122"/>
              </a:defRPr>
            </a:lvl5pPr>
            <a:lvl6pPr marL="2514600" indent="-228600" defTabSz="966788" fontAlgn="base">
              <a:spcBef>
                <a:spcPct val="0"/>
              </a:spcBef>
              <a:spcAft>
                <a:spcPct val="0"/>
              </a:spcAft>
              <a:defRPr sz="1900">
                <a:solidFill>
                  <a:schemeClr val="tx1"/>
                </a:solidFill>
                <a:latin typeface="Arial" pitchFamily="34" charset="0"/>
                <a:ea typeface="微软雅黑" pitchFamily="34" charset="-122"/>
              </a:defRPr>
            </a:lvl6pPr>
            <a:lvl7pPr marL="2971800" indent="-228600" defTabSz="966788" fontAlgn="base">
              <a:spcBef>
                <a:spcPct val="0"/>
              </a:spcBef>
              <a:spcAft>
                <a:spcPct val="0"/>
              </a:spcAft>
              <a:defRPr sz="1900">
                <a:solidFill>
                  <a:schemeClr val="tx1"/>
                </a:solidFill>
                <a:latin typeface="Arial" pitchFamily="34" charset="0"/>
                <a:ea typeface="微软雅黑" pitchFamily="34" charset="-122"/>
              </a:defRPr>
            </a:lvl7pPr>
            <a:lvl8pPr marL="3429000" indent="-228600" defTabSz="966788" fontAlgn="base">
              <a:spcBef>
                <a:spcPct val="0"/>
              </a:spcBef>
              <a:spcAft>
                <a:spcPct val="0"/>
              </a:spcAft>
              <a:defRPr sz="1900">
                <a:solidFill>
                  <a:schemeClr val="tx1"/>
                </a:solidFill>
                <a:latin typeface="Arial" pitchFamily="34" charset="0"/>
                <a:ea typeface="微软雅黑" pitchFamily="34" charset="-122"/>
              </a:defRPr>
            </a:lvl8pPr>
            <a:lvl9pPr marL="3886200" indent="-228600" defTabSz="966788" fontAlgn="base">
              <a:spcBef>
                <a:spcPct val="0"/>
              </a:spcBef>
              <a:spcAft>
                <a:spcPct val="0"/>
              </a:spcAft>
              <a:defRPr sz="1900">
                <a:solidFill>
                  <a:schemeClr val="tx1"/>
                </a:solidFill>
                <a:latin typeface="Arial" pitchFamily="34" charset="0"/>
                <a:ea typeface="微软雅黑" pitchFamily="34" charset="-122"/>
              </a:defRPr>
            </a:lvl9pPr>
          </a:lstStyle>
          <a:p>
            <a:pPr defTabSz="966788" fontAlgn="base">
              <a:spcBef>
                <a:spcPct val="0"/>
              </a:spcBef>
              <a:spcAft>
                <a:spcPct val="0"/>
              </a:spcAft>
            </a:pPr>
            <a:fld id="{71F497D5-1B80-4FC8-A26B-046D2A69E69E}" type="slidenum">
              <a:rPr lang="zh-CN" altLang="en-US" sz="1200">
                <a:latin typeface="Calibri" pitchFamily="34" charset="0"/>
                <a:ea typeface="宋体" pitchFamily="2" charset="-122"/>
              </a:rPr>
              <a:pPr defTabSz="966788" fontAlgn="base">
                <a:spcBef>
                  <a:spcPct val="0"/>
                </a:spcBef>
                <a:spcAft>
                  <a:spcPct val="0"/>
                </a:spcAft>
              </a:pPr>
              <a:t>11</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1823976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xfrm>
            <a:off x="342900" y="685800"/>
            <a:ext cx="61722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900">
                <a:solidFill>
                  <a:schemeClr val="tx1"/>
                </a:solidFill>
                <a:latin typeface="Arial" pitchFamily="34" charset="0"/>
                <a:ea typeface="微软雅黑" pitchFamily="34" charset="-122"/>
              </a:defRPr>
            </a:lvl1pPr>
            <a:lvl2pPr marL="742950" indent="-285750">
              <a:defRPr sz="1900">
                <a:solidFill>
                  <a:schemeClr val="tx1"/>
                </a:solidFill>
                <a:latin typeface="Arial" pitchFamily="34" charset="0"/>
                <a:ea typeface="微软雅黑" pitchFamily="34" charset="-122"/>
              </a:defRPr>
            </a:lvl2pPr>
            <a:lvl3pPr marL="1143000" indent="-228600">
              <a:defRPr sz="1900">
                <a:solidFill>
                  <a:schemeClr val="tx1"/>
                </a:solidFill>
                <a:latin typeface="Arial" pitchFamily="34" charset="0"/>
                <a:ea typeface="微软雅黑" pitchFamily="34" charset="-122"/>
              </a:defRPr>
            </a:lvl3pPr>
            <a:lvl4pPr marL="1600200" indent="-228600">
              <a:defRPr sz="1900">
                <a:solidFill>
                  <a:schemeClr val="tx1"/>
                </a:solidFill>
                <a:latin typeface="Arial" pitchFamily="34" charset="0"/>
                <a:ea typeface="微软雅黑" pitchFamily="34" charset="-122"/>
              </a:defRPr>
            </a:lvl4pPr>
            <a:lvl5pPr marL="2057400" indent="-228600">
              <a:defRPr sz="1900">
                <a:solidFill>
                  <a:schemeClr val="tx1"/>
                </a:solidFill>
                <a:latin typeface="Arial" pitchFamily="34" charset="0"/>
                <a:ea typeface="微软雅黑" pitchFamily="34" charset="-122"/>
              </a:defRPr>
            </a:lvl5pPr>
            <a:lvl6pPr marL="2514600" indent="-228600" defTabSz="966788" fontAlgn="base">
              <a:spcBef>
                <a:spcPct val="0"/>
              </a:spcBef>
              <a:spcAft>
                <a:spcPct val="0"/>
              </a:spcAft>
              <a:defRPr sz="1900">
                <a:solidFill>
                  <a:schemeClr val="tx1"/>
                </a:solidFill>
                <a:latin typeface="Arial" pitchFamily="34" charset="0"/>
                <a:ea typeface="微软雅黑" pitchFamily="34" charset="-122"/>
              </a:defRPr>
            </a:lvl6pPr>
            <a:lvl7pPr marL="2971800" indent="-228600" defTabSz="966788" fontAlgn="base">
              <a:spcBef>
                <a:spcPct val="0"/>
              </a:spcBef>
              <a:spcAft>
                <a:spcPct val="0"/>
              </a:spcAft>
              <a:defRPr sz="1900">
                <a:solidFill>
                  <a:schemeClr val="tx1"/>
                </a:solidFill>
                <a:latin typeface="Arial" pitchFamily="34" charset="0"/>
                <a:ea typeface="微软雅黑" pitchFamily="34" charset="-122"/>
              </a:defRPr>
            </a:lvl7pPr>
            <a:lvl8pPr marL="3429000" indent="-228600" defTabSz="966788" fontAlgn="base">
              <a:spcBef>
                <a:spcPct val="0"/>
              </a:spcBef>
              <a:spcAft>
                <a:spcPct val="0"/>
              </a:spcAft>
              <a:defRPr sz="1900">
                <a:solidFill>
                  <a:schemeClr val="tx1"/>
                </a:solidFill>
                <a:latin typeface="Arial" pitchFamily="34" charset="0"/>
                <a:ea typeface="微软雅黑" pitchFamily="34" charset="-122"/>
              </a:defRPr>
            </a:lvl8pPr>
            <a:lvl9pPr marL="3886200" indent="-228600" defTabSz="966788" fontAlgn="base">
              <a:spcBef>
                <a:spcPct val="0"/>
              </a:spcBef>
              <a:spcAft>
                <a:spcPct val="0"/>
              </a:spcAft>
              <a:defRPr sz="1900">
                <a:solidFill>
                  <a:schemeClr val="tx1"/>
                </a:solidFill>
                <a:latin typeface="Arial" pitchFamily="34" charset="0"/>
                <a:ea typeface="微软雅黑" pitchFamily="34" charset="-122"/>
              </a:defRPr>
            </a:lvl9pPr>
          </a:lstStyle>
          <a:p>
            <a:pPr defTabSz="966788" fontAlgn="base">
              <a:spcBef>
                <a:spcPct val="0"/>
              </a:spcBef>
              <a:spcAft>
                <a:spcPct val="0"/>
              </a:spcAft>
            </a:pPr>
            <a:fld id="{71F497D5-1B80-4FC8-A26B-046D2A69E69E}" type="slidenum">
              <a:rPr lang="zh-CN" altLang="en-US" sz="1200">
                <a:latin typeface="Calibri" pitchFamily="34" charset="0"/>
                <a:ea typeface="宋体" pitchFamily="2" charset="-122"/>
              </a:rPr>
              <a:pPr defTabSz="966788" fontAlgn="base">
                <a:spcBef>
                  <a:spcPct val="0"/>
                </a:spcBef>
                <a:spcAft>
                  <a:spcPct val="0"/>
                </a:spcAft>
              </a:pPr>
              <a:t>12</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992219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xfrm>
            <a:off x="342900" y="685800"/>
            <a:ext cx="61722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900">
                <a:solidFill>
                  <a:schemeClr val="tx1"/>
                </a:solidFill>
                <a:latin typeface="Arial" pitchFamily="34" charset="0"/>
                <a:ea typeface="微软雅黑" pitchFamily="34" charset="-122"/>
              </a:defRPr>
            </a:lvl1pPr>
            <a:lvl2pPr marL="742950" indent="-285750">
              <a:defRPr sz="1900">
                <a:solidFill>
                  <a:schemeClr val="tx1"/>
                </a:solidFill>
                <a:latin typeface="Arial" pitchFamily="34" charset="0"/>
                <a:ea typeface="微软雅黑" pitchFamily="34" charset="-122"/>
              </a:defRPr>
            </a:lvl2pPr>
            <a:lvl3pPr marL="1143000" indent="-228600">
              <a:defRPr sz="1900">
                <a:solidFill>
                  <a:schemeClr val="tx1"/>
                </a:solidFill>
                <a:latin typeface="Arial" pitchFamily="34" charset="0"/>
                <a:ea typeface="微软雅黑" pitchFamily="34" charset="-122"/>
              </a:defRPr>
            </a:lvl3pPr>
            <a:lvl4pPr marL="1600200" indent="-228600">
              <a:defRPr sz="1900">
                <a:solidFill>
                  <a:schemeClr val="tx1"/>
                </a:solidFill>
                <a:latin typeface="Arial" pitchFamily="34" charset="0"/>
                <a:ea typeface="微软雅黑" pitchFamily="34" charset="-122"/>
              </a:defRPr>
            </a:lvl4pPr>
            <a:lvl5pPr marL="2057400" indent="-228600">
              <a:defRPr sz="1900">
                <a:solidFill>
                  <a:schemeClr val="tx1"/>
                </a:solidFill>
                <a:latin typeface="Arial" pitchFamily="34" charset="0"/>
                <a:ea typeface="微软雅黑" pitchFamily="34" charset="-122"/>
              </a:defRPr>
            </a:lvl5pPr>
            <a:lvl6pPr marL="2514600" indent="-228600" defTabSz="966788" fontAlgn="base">
              <a:spcBef>
                <a:spcPct val="0"/>
              </a:spcBef>
              <a:spcAft>
                <a:spcPct val="0"/>
              </a:spcAft>
              <a:defRPr sz="1900">
                <a:solidFill>
                  <a:schemeClr val="tx1"/>
                </a:solidFill>
                <a:latin typeface="Arial" pitchFamily="34" charset="0"/>
                <a:ea typeface="微软雅黑" pitchFamily="34" charset="-122"/>
              </a:defRPr>
            </a:lvl6pPr>
            <a:lvl7pPr marL="2971800" indent="-228600" defTabSz="966788" fontAlgn="base">
              <a:spcBef>
                <a:spcPct val="0"/>
              </a:spcBef>
              <a:spcAft>
                <a:spcPct val="0"/>
              </a:spcAft>
              <a:defRPr sz="1900">
                <a:solidFill>
                  <a:schemeClr val="tx1"/>
                </a:solidFill>
                <a:latin typeface="Arial" pitchFamily="34" charset="0"/>
                <a:ea typeface="微软雅黑" pitchFamily="34" charset="-122"/>
              </a:defRPr>
            </a:lvl7pPr>
            <a:lvl8pPr marL="3429000" indent="-228600" defTabSz="966788" fontAlgn="base">
              <a:spcBef>
                <a:spcPct val="0"/>
              </a:spcBef>
              <a:spcAft>
                <a:spcPct val="0"/>
              </a:spcAft>
              <a:defRPr sz="1900">
                <a:solidFill>
                  <a:schemeClr val="tx1"/>
                </a:solidFill>
                <a:latin typeface="Arial" pitchFamily="34" charset="0"/>
                <a:ea typeface="微软雅黑" pitchFamily="34" charset="-122"/>
              </a:defRPr>
            </a:lvl8pPr>
            <a:lvl9pPr marL="3886200" indent="-228600" defTabSz="966788" fontAlgn="base">
              <a:spcBef>
                <a:spcPct val="0"/>
              </a:spcBef>
              <a:spcAft>
                <a:spcPct val="0"/>
              </a:spcAft>
              <a:defRPr sz="1900">
                <a:solidFill>
                  <a:schemeClr val="tx1"/>
                </a:solidFill>
                <a:latin typeface="Arial" pitchFamily="34" charset="0"/>
                <a:ea typeface="微软雅黑" pitchFamily="34" charset="-122"/>
              </a:defRPr>
            </a:lvl9pPr>
          </a:lstStyle>
          <a:p>
            <a:pPr defTabSz="966788" fontAlgn="base">
              <a:spcBef>
                <a:spcPct val="0"/>
              </a:spcBef>
              <a:spcAft>
                <a:spcPct val="0"/>
              </a:spcAft>
            </a:pPr>
            <a:fld id="{71F497D5-1B80-4FC8-A26B-046D2A69E69E}" type="slidenum">
              <a:rPr lang="zh-CN" altLang="en-US" sz="1200">
                <a:latin typeface="Calibri" pitchFamily="34" charset="0"/>
                <a:ea typeface="宋体" pitchFamily="2" charset="-122"/>
              </a:rPr>
              <a:pPr defTabSz="966788" fontAlgn="base">
                <a:spcBef>
                  <a:spcPct val="0"/>
                </a:spcBef>
                <a:spcAft>
                  <a:spcPct val="0"/>
                </a:spcAft>
              </a:pPr>
              <a:t>13</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970208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xfrm>
            <a:off x="342900" y="685800"/>
            <a:ext cx="61722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900">
                <a:solidFill>
                  <a:schemeClr val="tx1"/>
                </a:solidFill>
                <a:latin typeface="Arial" pitchFamily="34" charset="0"/>
                <a:ea typeface="微软雅黑" pitchFamily="34" charset="-122"/>
              </a:defRPr>
            </a:lvl1pPr>
            <a:lvl2pPr marL="742950" indent="-285750">
              <a:defRPr sz="1900">
                <a:solidFill>
                  <a:schemeClr val="tx1"/>
                </a:solidFill>
                <a:latin typeface="Arial" pitchFamily="34" charset="0"/>
                <a:ea typeface="微软雅黑" pitchFamily="34" charset="-122"/>
              </a:defRPr>
            </a:lvl2pPr>
            <a:lvl3pPr marL="1143000" indent="-228600">
              <a:defRPr sz="1900">
                <a:solidFill>
                  <a:schemeClr val="tx1"/>
                </a:solidFill>
                <a:latin typeface="Arial" pitchFamily="34" charset="0"/>
                <a:ea typeface="微软雅黑" pitchFamily="34" charset="-122"/>
              </a:defRPr>
            </a:lvl3pPr>
            <a:lvl4pPr marL="1600200" indent="-228600">
              <a:defRPr sz="1900">
                <a:solidFill>
                  <a:schemeClr val="tx1"/>
                </a:solidFill>
                <a:latin typeface="Arial" pitchFamily="34" charset="0"/>
                <a:ea typeface="微软雅黑" pitchFamily="34" charset="-122"/>
              </a:defRPr>
            </a:lvl4pPr>
            <a:lvl5pPr marL="2057400" indent="-228600">
              <a:defRPr sz="1900">
                <a:solidFill>
                  <a:schemeClr val="tx1"/>
                </a:solidFill>
                <a:latin typeface="Arial" pitchFamily="34" charset="0"/>
                <a:ea typeface="微软雅黑" pitchFamily="34" charset="-122"/>
              </a:defRPr>
            </a:lvl5pPr>
            <a:lvl6pPr marL="2514600" indent="-228600" defTabSz="966788" fontAlgn="base">
              <a:spcBef>
                <a:spcPct val="0"/>
              </a:spcBef>
              <a:spcAft>
                <a:spcPct val="0"/>
              </a:spcAft>
              <a:defRPr sz="1900">
                <a:solidFill>
                  <a:schemeClr val="tx1"/>
                </a:solidFill>
                <a:latin typeface="Arial" pitchFamily="34" charset="0"/>
                <a:ea typeface="微软雅黑" pitchFamily="34" charset="-122"/>
              </a:defRPr>
            </a:lvl6pPr>
            <a:lvl7pPr marL="2971800" indent="-228600" defTabSz="966788" fontAlgn="base">
              <a:spcBef>
                <a:spcPct val="0"/>
              </a:spcBef>
              <a:spcAft>
                <a:spcPct val="0"/>
              </a:spcAft>
              <a:defRPr sz="1900">
                <a:solidFill>
                  <a:schemeClr val="tx1"/>
                </a:solidFill>
                <a:latin typeface="Arial" pitchFamily="34" charset="0"/>
                <a:ea typeface="微软雅黑" pitchFamily="34" charset="-122"/>
              </a:defRPr>
            </a:lvl7pPr>
            <a:lvl8pPr marL="3429000" indent="-228600" defTabSz="966788" fontAlgn="base">
              <a:spcBef>
                <a:spcPct val="0"/>
              </a:spcBef>
              <a:spcAft>
                <a:spcPct val="0"/>
              </a:spcAft>
              <a:defRPr sz="1900">
                <a:solidFill>
                  <a:schemeClr val="tx1"/>
                </a:solidFill>
                <a:latin typeface="Arial" pitchFamily="34" charset="0"/>
                <a:ea typeface="微软雅黑" pitchFamily="34" charset="-122"/>
              </a:defRPr>
            </a:lvl8pPr>
            <a:lvl9pPr marL="3886200" indent="-228600" defTabSz="966788" fontAlgn="base">
              <a:spcBef>
                <a:spcPct val="0"/>
              </a:spcBef>
              <a:spcAft>
                <a:spcPct val="0"/>
              </a:spcAft>
              <a:defRPr sz="1900">
                <a:solidFill>
                  <a:schemeClr val="tx1"/>
                </a:solidFill>
                <a:latin typeface="Arial" pitchFamily="34" charset="0"/>
                <a:ea typeface="微软雅黑" pitchFamily="34" charset="-122"/>
              </a:defRPr>
            </a:lvl9pPr>
          </a:lstStyle>
          <a:p>
            <a:pPr defTabSz="966788" fontAlgn="base">
              <a:spcBef>
                <a:spcPct val="0"/>
              </a:spcBef>
              <a:spcAft>
                <a:spcPct val="0"/>
              </a:spcAft>
            </a:pPr>
            <a:fld id="{71F497D5-1B80-4FC8-A26B-046D2A69E69E}" type="slidenum">
              <a:rPr lang="zh-CN" altLang="en-US" sz="1200">
                <a:latin typeface="Calibri" pitchFamily="34" charset="0"/>
                <a:ea typeface="宋体" pitchFamily="2" charset="-122"/>
              </a:rPr>
              <a:pPr defTabSz="966788" fontAlgn="base">
                <a:spcBef>
                  <a:spcPct val="0"/>
                </a:spcBef>
                <a:spcAft>
                  <a:spcPct val="0"/>
                </a:spcAft>
              </a:pPr>
              <a:t>14</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584672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42900" y="685800"/>
            <a:ext cx="61722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ECEA9A-83F6-44FF-B2C6-6010BB865A0E}" type="slidenum">
              <a:rPr lang="zh-CN" altLang="en-US" smtClean="0"/>
              <a:t>15</a:t>
            </a:fld>
            <a:endParaRPr lang="zh-CN" altLang="en-US"/>
          </a:p>
        </p:txBody>
      </p:sp>
    </p:spTree>
    <p:extLst>
      <p:ext uri="{BB962C8B-B14F-4D97-AF65-F5344CB8AC3E}">
        <p14:creationId xmlns:p14="http://schemas.microsoft.com/office/powerpoint/2010/main" val="312326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xfrm>
            <a:off x="342900" y="685800"/>
            <a:ext cx="61722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900">
                <a:solidFill>
                  <a:schemeClr val="tx1"/>
                </a:solidFill>
                <a:latin typeface="Arial" pitchFamily="34" charset="0"/>
                <a:ea typeface="微软雅黑" pitchFamily="34" charset="-122"/>
              </a:defRPr>
            </a:lvl1pPr>
            <a:lvl2pPr marL="742950" indent="-285750">
              <a:defRPr sz="1900">
                <a:solidFill>
                  <a:schemeClr val="tx1"/>
                </a:solidFill>
                <a:latin typeface="Arial" pitchFamily="34" charset="0"/>
                <a:ea typeface="微软雅黑" pitchFamily="34" charset="-122"/>
              </a:defRPr>
            </a:lvl2pPr>
            <a:lvl3pPr marL="1143000" indent="-228600">
              <a:defRPr sz="1900">
                <a:solidFill>
                  <a:schemeClr val="tx1"/>
                </a:solidFill>
                <a:latin typeface="Arial" pitchFamily="34" charset="0"/>
                <a:ea typeface="微软雅黑" pitchFamily="34" charset="-122"/>
              </a:defRPr>
            </a:lvl3pPr>
            <a:lvl4pPr marL="1600200" indent="-228600">
              <a:defRPr sz="1900">
                <a:solidFill>
                  <a:schemeClr val="tx1"/>
                </a:solidFill>
                <a:latin typeface="Arial" pitchFamily="34" charset="0"/>
                <a:ea typeface="微软雅黑" pitchFamily="34" charset="-122"/>
              </a:defRPr>
            </a:lvl4pPr>
            <a:lvl5pPr marL="2057400" indent="-228600">
              <a:defRPr sz="1900">
                <a:solidFill>
                  <a:schemeClr val="tx1"/>
                </a:solidFill>
                <a:latin typeface="Arial" pitchFamily="34" charset="0"/>
                <a:ea typeface="微软雅黑" pitchFamily="34" charset="-122"/>
              </a:defRPr>
            </a:lvl5pPr>
            <a:lvl6pPr marL="2514600" indent="-228600" defTabSz="966788" fontAlgn="base">
              <a:spcBef>
                <a:spcPct val="0"/>
              </a:spcBef>
              <a:spcAft>
                <a:spcPct val="0"/>
              </a:spcAft>
              <a:defRPr sz="1900">
                <a:solidFill>
                  <a:schemeClr val="tx1"/>
                </a:solidFill>
                <a:latin typeface="Arial" pitchFamily="34" charset="0"/>
                <a:ea typeface="微软雅黑" pitchFamily="34" charset="-122"/>
              </a:defRPr>
            </a:lvl6pPr>
            <a:lvl7pPr marL="2971800" indent="-228600" defTabSz="966788" fontAlgn="base">
              <a:spcBef>
                <a:spcPct val="0"/>
              </a:spcBef>
              <a:spcAft>
                <a:spcPct val="0"/>
              </a:spcAft>
              <a:defRPr sz="1900">
                <a:solidFill>
                  <a:schemeClr val="tx1"/>
                </a:solidFill>
                <a:latin typeface="Arial" pitchFamily="34" charset="0"/>
                <a:ea typeface="微软雅黑" pitchFamily="34" charset="-122"/>
              </a:defRPr>
            </a:lvl7pPr>
            <a:lvl8pPr marL="3429000" indent="-228600" defTabSz="966788" fontAlgn="base">
              <a:spcBef>
                <a:spcPct val="0"/>
              </a:spcBef>
              <a:spcAft>
                <a:spcPct val="0"/>
              </a:spcAft>
              <a:defRPr sz="1900">
                <a:solidFill>
                  <a:schemeClr val="tx1"/>
                </a:solidFill>
                <a:latin typeface="Arial" pitchFamily="34" charset="0"/>
                <a:ea typeface="微软雅黑" pitchFamily="34" charset="-122"/>
              </a:defRPr>
            </a:lvl8pPr>
            <a:lvl9pPr marL="3886200" indent="-228600" defTabSz="966788" fontAlgn="base">
              <a:spcBef>
                <a:spcPct val="0"/>
              </a:spcBef>
              <a:spcAft>
                <a:spcPct val="0"/>
              </a:spcAft>
              <a:defRPr sz="1900">
                <a:solidFill>
                  <a:schemeClr val="tx1"/>
                </a:solidFill>
                <a:latin typeface="Arial" pitchFamily="34" charset="0"/>
                <a:ea typeface="微软雅黑" pitchFamily="34" charset="-122"/>
              </a:defRPr>
            </a:lvl9pPr>
          </a:lstStyle>
          <a:p>
            <a:pPr defTabSz="966788" fontAlgn="base">
              <a:spcBef>
                <a:spcPct val="0"/>
              </a:spcBef>
              <a:spcAft>
                <a:spcPct val="0"/>
              </a:spcAft>
            </a:pPr>
            <a:fld id="{71F497D5-1B80-4FC8-A26B-046D2A69E69E}" type="slidenum">
              <a:rPr lang="zh-CN" altLang="en-US" sz="1200">
                <a:latin typeface="Calibri" pitchFamily="34" charset="0"/>
                <a:ea typeface="宋体" pitchFamily="2" charset="-122"/>
              </a:rPr>
              <a:pPr defTabSz="966788" fontAlgn="base">
                <a:spcBef>
                  <a:spcPct val="0"/>
                </a:spcBef>
                <a:spcAft>
                  <a:spcPct val="0"/>
                </a:spcAft>
              </a:pPr>
              <a:t>16</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1469783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xfrm>
            <a:off x="342900" y="685800"/>
            <a:ext cx="61722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900">
                <a:solidFill>
                  <a:schemeClr val="tx1"/>
                </a:solidFill>
                <a:latin typeface="Arial" pitchFamily="34" charset="0"/>
                <a:ea typeface="微软雅黑" pitchFamily="34" charset="-122"/>
              </a:defRPr>
            </a:lvl1pPr>
            <a:lvl2pPr marL="742950" indent="-285750">
              <a:defRPr sz="1900">
                <a:solidFill>
                  <a:schemeClr val="tx1"/>
                </a:solidFill>
                <a:latin typeface="Arial" pitchFamily="34" charset="0"/>
                <a:ea typeface="微软雅黑" pitchFamily="34" charset="-122"/>
              </a:defRPr>
            </a:lvl2pPr>
            <a:lvl3pPr marL="1143000" indent="-228600">
              <a:defRPr sz="1900">
                <a:solidFill>
                  <a:schemeClr val="tx1"/>
                </a:solidFill>
                <a:latin typeface="Arial" pitchFamily="34" charset="0"/>
                <a:ea typeface="微软雅黑" pitchFamily="34" charset="-122"/>
              </a:defRPr>
            </a:lvl3pPr>
            <a:lvl4pPr marL="1600200" indent="-228600">
              <a:defRPr sz="1900">
                <a:solidFill>
                  <a:schemeClr val="tx1"/>
                </a:solidFill>
                <a:latin typeface="Arial" pitchFamily="34" charset="0"/>
                <a:ea typeface="微软雅黑" pitchFamily="34" charset="-122"/>
              </a:defRPr>
            </a:lvl4pPr>
            <a:lvl5pPr marL="2057400" indent="-228600">
              <a:defRPr sz="1900">
                <a:solidFill>
                  <a:schemeClr val="tx1"/>
                </a:solidFill>
                <a:latin typeface="Arial" pitchFamily="34" charset="0"/>
                <a:ea typeface="微软雅黑" pitchFamily="34" charset="-122"/>
              </a:defRPr>
            </a:lvl5pPr>
            <a:lvl6pPr marL="2514600" indent="-228600" defTabSz="966788" fontAlgn="base">
              <a:spcBef>
                <a:spcPct val="0"/>
              </a:spcBef>
              <a:spcAft>
                <a:spcPct val="0"/>
              </a:spcAft>
              <a:defRPr sz="1900">
                <a:solidFill>
                  <a:schemeClr val="tx1"/>
                </a:solidFill>
                <a:latin typeface="Arial" pitchFamily="34" charset="0"/>
                <a:ea typeface="微软雅黑" pitchFamily="34" charset="-122"/>
              </a:defRPr>
            </a:lvl6pPr>
            <a:lvl7pPr marL="2971800" indent="-228600" defTabSz="966788" fontAlgn="base">
              <a:spcBef>
                <a:spcPct val="0"/>
              </a:spcBef>
              <a:spcAft>
                <a:spcPct val="0"/>
              </a:spcAft>
              <a:defRPr sz="1900">
                <a:solidFill>
                  <a:schemeClr val="tx1"/>
                </a:solidFill>
                <a:latin typeface="Arial" pitchFamily="34" charset="0"/>
                <a:ea typeface="微软雅黑" pitchFamily="34" charset="-122"/>
              </a:defRPr>
            </a:lvl7pPr>
            <a:lvl8pPr marL="3429000" indent="-228600" defTabSz="966788" fontAlgn="base">
              <a:spcBef>
                <a:spcPct val="0"/>
              </a:spcBef>
              <a:spcAft>
                <a:spcPct val="0"/>
              </a:spcAft>
              <a:defRPr sz="1900">
                <a:solidFill>
                  <a:schemeClr val="tx1"/>
                </a:solidFill>
                <a:latin typeface="Arial" pitchFamily="34" charset="0"/>
                <a:ea typeface="微软雅黑" pitchFamily="34" charset="-122"/>
              </a:defRPr>
            </a:lvl8pPr>
            <a:lvl9pPr marL="3886200" indent="-228600" defTabSz="966788" fontAlgn="base">
              <a:spcBef>
                <a:spcPct val="0"/>
              </a:spcBef>
              <a:spcAft>
                <a:spcPct val="0"/>
              </a:spcAft>
              <a:defRPr sz="1900">
                <a:solidFill>
                  <a:schemeClr val="tx1"/>
                </a:solidFill>
                <a:latin typeface="Arial" pitchFamily="34" charset="0"/>
                <a:ea typeface="微软雅黑" pitchFamily="34" charset="-122"/>
              </a:defRPr>
            </a:lvl9pPr>
          </a:lstStyle>
          <a:p>
            <a:pPr defTabSz="966788" fontAlgn="base">
              <a:spcBef>
                <a:spcPct val="0"/>
              </a:spcBef>
              <a:spcAft>
                <a:spcPct val="0"/>
              </a:spcAft>
            </a:pPr>
            <a:fld id="{71F497D5-1B80-4FC8-A26B-046D2A69E69E}" type="slidenum">
              <a:rPr lang="zh-CN" altLang="en-US" sz="1200">
                <a:latin typeface="Calibri" pitchFamily="34" charset="0"/>
                <a:ea typeface="宋体" pitchFamily="2" charset="-122"/>
              </a:rPr>
              <a:pPr defTabSz="966788" fontAlgn="base">
                <a:spcBef>
                  <a:spcPct val="0"/>
                </a:spcBef>
                <a:spcAft>
                  <a:spcPct val="0"/>
                </a:spcAft>
              </a:pPr>
              <a:t>17</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389985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xfrm>
            <a:off x="342900" y="685800"/>
            <a:ext cx="61722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900">
                <a:solidFill>
                  <a:schemeClr val="tx1"/>
                </a:solidFill>
                <a:latin typeface="Arial" pitchFamily="34" charset="0"/>
                <a:ea typeface="微软雅黑" pitchFamily="34" charset="-122"/>
              </a:defRPr>
            </a:lvl1pPr>
            <a:lvl2pPr marL="742950" indent="-285750">
              <a:defRPr sz="1900">
                <a:solidFill>
                  <a:schemeClr val="tx1"/>
                </a:solidFill>
                <a:latin typeface="Arial" pitchFamily="34" charset="0"/>
                <a:ea typeface="微软雅黑" pitchFamily="34" charset="-122"/>
              </a:defRPr>
            </a:lvl2pPr>
            <a:lvl3pPr marL="1143000" indent="-228600">
              <a:defRPr sz="1900">
                <a:solidFill>
                  <a:schemeClr val="tx1"/>
                </a:solidFill>
                <a:latin typeface="Arial" pitchFamily="34" charset="0"/>
                <a:ea typeface="微软雅黑" pitchFamily="34" charset="-122"/>
              </a:defRPr>
            </a:lvl3pPr>
            <a:lvl4pPr marL="1600200" indent="-228600">
              <a:defRPr sz="1900">
                <a:solidFill>
                  <a:schemeClr val="tx1"/>
                </a:solidFill>
                <a:latin typeface="Arial" pitchFamily="34" charset="0"/>
                <a:ea typeface="微软雅黑" pitchFamily="34" charset="-122"/>
              </a:defRPr>
            </a:lvl4pPr>
            <a:lvl5pPr marL="2057400" indent="-228600">
              <a:defRPr sz="1900">
                <a:solidFill>
                  <a:schemeClr val="tx1"/>
                </a:solidFill>
                <a:latin typeface="Arial" pitchFamily="34" charset="0"/>
                <a:ea typeface="微软雅黑" pitchFamily="34" charset="-122"/>
              </a:defRPr>
            </a:lvl5pPr>
            <a:lvl6pPr marL="2514600" indent="-228600" defTabSz="966788" fontAlgn="base">
              <a:spcBef>
                <a:spcPct val="0"/>
              </a:spcBef>
              <a:spcAft>
                <a:spcPct val="0"/>
              </a:spcAft>
              <a:defRPr sz="1900">
                <a:solidFill>
                  <a:schemeClr val="tx1"/>
                </a:solidFill>
                <a:latin typeface="Arial" pitchFamily="34" charset="0"/>
                <a:ea typeface="微软雅黑" pitchFamily="34" charset="-122"/>
              </a:defRPr>
            </a:lvl6pPr>
            <a:lvl7pPr marL="2971800" indent="-228600" defTabSz="966788" fontAlgn="base">
              <a:spcBef>
                <a:spcPct val="0"/>
              </a:spcBef>
              <a:spcAft>
                <a:spcPct val="0"/>
              </a:spcAft>
              <a:defRPr sz="1900">
                <a:solidFill>
                  <a:schemeClr val="tx1"/>
                </a:solidFill>
                <a:latin typeface="Arial" pitchFamily="34" charset="0"/>
                <a:ea typeface="微软雅黑" pitchFamily="34" charset="-122"/>
              </a:defRPr>
            </a:lvl7pPr>
            <a:lvl8pPr marL="3429000" indent="-228600" defTabSz="966788" fontAlgn="base">
              <a:spcBef>
                <a:spcPct val="0"/>
              </a:spcBef>
              <a:spcAft>
                <a:spcPct val="0"/>
              </a:spcAft>
              <a:defRPr sz="1900">
                <a:solidFill>
                  <a:schemeClr val="tx1"/>
                </a:solidFill>
                <a:latin typeface="Arial" pitchFamily="34" charset="0"/>
                <a:ea typeface="微软雅黑" pitchFamily="34" charset="-122"/>
              </a:defRPr>
            </a:lvl8pPr>
            <a:lvl9pPr marL="3886200" indent="-228600" defTabSz="966788" fontAlgn="base">
              <a:spcBef>
                <a:spcPct val="0"/>
              </a:spcBef>
              <a:spcAft>
                <a:spcPct val="0"/>
              </a:spcAft>
              <a:defRPr sz="1900">
                <a:solidFill>
                  <a:schemeClr val="tx1"/>
                </a:solidFill>
                <a:latin typeface="Arial" pitchFamily="34" charset="0"/>
                <a:ea typeface="微软雅黑" pitchFamily="34" charset="-122"/>
              </a:defRPr>
            </a:lvl9pPr>
          </a:lstStyle>
          <a:p>
            <a:pPr defTabSz="966788" fontAlgn="base">
              <a:spcBef>
                <a:spcPct val="0"/>
              </a:spcBef>
              <a:spcAft>
                <a:spcPct val="0"/>
              </a:spcAft>
            </a:pPr>
            <a:fld id="{71F497D5-1B80-4FC8-A26B-046D2A69E69E}" type="slidenum">
              <a:rPr lang="zh-CN" altLang="en-US" sz="1200">
                <a:latin typeface="Calibri" pitchFamily="34" charset="0"/>
                <a:ea typeface="宋体" pitchFamily="2" charset="-122"/>
              </a:rPr>
              <a:pPr defTabSz="966788" fontAlgn="base">
                <a:spcBef>
                  <a:spcPct val="0"/>
                </a:spcBef>
                <a:spcAft>
                  <a:spcPct val="0"/>
                </a:spcAft>
              </a:pPr>
              <a:t>18</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745655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xfrm>
            <a:off x="342900" y="685800"/>
            <a:ext cx="61722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900">
                <a:solidFill>
                  <a:schemeClr val="tx1"/>
                </a:solidFill>
                <a:latin typeface="Arial" pitchFamily="34" charset="0"/>
                <a:ea typeface="微软雅黑" pitchFamily="34" charset="-122"/>
              </a:defRPr>
            </a:lvl1pPr>
            <a:lvl2pPr marL="742950" indent="-285750">
              <a:defRPr sz="1900">
                <a:solidFill>
                  <a:schemeClr val="tx1"/>
                </a:solidFill>
                <a:latin typeface="Arial" pitchFamily="34" charset="0"/>
                <a:ea typeface="微软雅黑" pitchFamily="34" charset="-122"/>
              </a:defRPr>
            </a:lvl2pPr>
            <a:lvl3pPr marL="1143000" indent="-228600">
              <a:defRPr sz="1900">
                <a:solidFill>
                  <a:schemeClr val="tx1"/>
                </a:solidFill>
                <a:latin typeface="Arial" pitchFamily="34" charset="0"/>
                <a:ea typeface="微软雅黑" pitchFamily="34" charset="-122"/>
              </a:defRPr>
            </a:lvl3pPr>
            <a:lvl4pPr marL="1600200" indent="-228600">
              <a:defRPr sz="1900">
                <a:solidFill>
                  <a:schemeClr val="tx1"/>
                </a:solidFill>
                <a:latin typeface="Arial" pitchFamily="34" charset="0"/>
                <a:ea typeface="微软雅黑" pitchFamily="34" charset="-122"/>
              </a:defRPr>
            </a:lvl4pPr>
            <a:lvl5pPr marL="2057400" indent="-228600">
              <a:defRPr sz="1900">
                <a:solidFill>
                  <a:schemeClr val="tx1"/>
                </a:solidFill>
                <a:latin typeface="Arial" pitchFamily="34" charset="0"/>
                <a:ea typeface="微软雅黑" pitchFamily="34" charset="-122"/>
              </a:defRPr>
            </a:lvl5pPr>
            <a:lvl6pPr marL="2514600" indent="-228600" defTabSz="966788" fontAlgn="base">
              <a:spcBef>
                <a:spcPct val="0"/>
              </a:spcBef>
              <a:spcAft>
                <a:spcPct val="0"/>
              </a:spcAft>
              <a:defRPr sz="1900">
                <a:solidFill>
                  <a:schemeClr val="tx1"/>
                </a:solidFill>
                <a:latin typeface="Arial" pitchFamily="34" charset="0"/>
                <a:ea typeface="微软雅黑" pitchFamily="34" charset="-122"/>
              </a:defRPr>
            </a:lvl6pPr>
            <a:lvl7pPr marL="2971800" indent="-228600" defTabSz="966788" fontAlgn="base">
              <a:spcBef>
                <a:spcPct val="0"/>
              </a:spcBef>
              <a:spcAft>
                <a:spcPct val="0"/>
              </a:spcAft>
              <a:defRPr sz="1900">
                <a:solidFill>
                  <a:schemeClr val="tx1"/>
                </a:solidFill>
                <a:latin typeface="Arial" pitchFamily="34" charset="0"/>
                <a:ea typeface="微软雅黑" pitchFamily="34" charset="-122"/>
              </a:defRPr>
            </a:lvl7pPr>
            <a:lvl8pPr marL="3429000" indent="-228600" defTabSz="966788" fontAlgn="base">
              <a:spcBef>
                <a:spcPct val="0"/>
              </a:spcBef>
              <a:spcAft>
                <a:spcPct val="0"/>
              </a:spcAft>
              <a:defRPr sz="1900">
                <a:solidFill>
                  <a:schemeClr val="tx1"/>
                </a:solidFill>
                <a:latin typeface="Arial" pitchFamily="34" charset="0"/>
                <a:ea typeface="微软雅黑" pitchFamily="34" charset="-122"/>
              </a:defRPr>
            </a:lvl8pPr>
            <a:lvl9pPr marL="3886200" indent="-228600" defTabSz="966788" fontAlgn="base">
              <a:spcBef>
                <a:spcPct val="0"/>
              </a:spcBef>
              <a:spcAft>
                <a:spcPct val="0"/>
              </a:spcAft>
              <a:defRPr sz="1900">
                <a:solidFill>
                  <a:schemeClr val="tx1"/>
                </a:solidFill>
                <a:latin typeface="Arial" pitchFamily="34" charset="0"/>
                <a:ea typeface="微软雅黑" pitchFamily="34" charset="-122"/>
              </a:defRPr>
            </a:lvl9pPr>
          </a:lstStyle>
          <a:p>
            <a:pPr defTabSz="966788" fontAlgn="base">
              <a:spcBef>
                <a:spcPct val="0"/>
              </a:spcBef>
              <a:spcAft>
                <a:spcPct val="0"/>
              </a:spcAft>
            </a:pPr>
            <a:fld id="{71F497D5-1B80-4FC8-A26B-046D2A69E69E}" type="slidenum">
              <a:rPr lang="zh-CN" altLang="en-US" sz="1200">
                <a:latin typeface="Calibri" pitchFamily="34" charset="0"/>
                <a:ea typeface="宋体" pitchFamily="2" charset="-122"/>
              </a:rPr>
              <a:pPr defTabSz="966788" fontAlgn="base">
                <a:spcBef>
                  <a:spcPct val="0"/>
                </a:spcBef>
                <a:spcAft>
                  <a:spcPct val="0"/>
                </a:spcAft>
              </a:pPr>
              <a:t>19</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341832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42900" y="685800"/>
            <a:ext cx="61722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ECEA9A-83F6-44FF-B2C6-6010BB865A0E}" type="slidenum">
              <a:rPr lang="zh-CN" altLang="en-US" smtClean="0"/>
              <a:t>2</a:t>
            </a:fld>
            <a:endParaRPr lang="zh-CN" altLang="en-US"/>
          </a:p>
        </p:txBody>
      </p:sp>
    </p:spTree>
    <p:extLst>
      <p:ext uri="{BB962C8B-B14F-4D97-AF65-F5344CB8AC3E}">
        <p14:creationId xmlns:p14="http://schemas.microsoft.com/office/powerpoint/2010/main" val="37123855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42900" y="685800"/>
            <a:ext cx="61722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ECEA9A-83F6-44FF-B2C6-6010BB865A0E}" type="slidenum">
              <a:rPr lang="zh-CN" altLang="en-US" smtClean="0"/>
              <a:t>20</a:t>
            </a:fld>
            <a:endParaRPr lang="zh-CN" altLang="en-US"/>
          </a:p>
        </p:txBody>
      </p:sp>
    </p:spTree>
    <p:extLst>
      <p:ext uri="{BB962C8B-B14F-4D97-AF65-F5344CB8AC3E}">
        <p14:creationId xmlns:p14="http://schemas.microsoft.com/office/powerpoint/2010/main" val="20941748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xfrm>
            <a:off x="342900" y="685800"/>
            <a:ext cx="61722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900">
                <a:solidFill>
                  <a:schemeClr val="tx1"/>
                </a:solidFill>
                <a:latin typeface="Arial" pitchFamily="34" charset="0"/>
                <a:ea typeface="微软雅黑" pitchFamily="34" charset="-122"/>
              </a:defRPr>
            </a:lvl1pPr>
            <a:lvl2pPr marL="742950" indent="-285750">
              <a:defRPr sz="1900">
                <a:solidFill>
                  <a:schemeClr val="tx1"/>
                </a:solidFill>
                <a:latin typeface="Arial" pitchFamily="34" charset="0"/>
                <a:ea typeface="微软雅黑" pitchFamily="34" charset="-122"/>
              </a:defRPr>
            </a:lvl2pPr>
            <a:lvl3pPr marL="1143000" indent="-228600">
              <a:defRPr sz="1900">
                <a:solidFill>
                  <a:schemeClr val="tx1"/>
                </a:solidFill>
                <a:latin typeface="Arial" pitchFamily="34" charset="0"/>
                <a:ea typeface="微软雅黑" pitchFamily="34" charset="-122"/>
              </a:defRPr>
            </a:lvl3pPr>
            <a:lvl4pPr marL="1600200" indent="-228600">
              <a:defRPr sz="1900">
                <a:solidFill>
                  <a:schemeClr val="tx1"/>
                </a:solidFill>
                <a:latin typeface="Arial" pitchFamily="34" charset="0"/>
                <a:ea typeface="微软雅黑" pitchFamily="34" charset="-122"/>
              </a:defRPr>
            </a:lvl4pPr>
            <a:lvl5pPr marL="2057400" indent="-228600">
              <a:defRPr sz="1900">
                <a:solidFill>
                  <a:schemeClr val="tx1"/>
                </a:solidFill>
                <a:latin typeface="Arial" pitchFamily="34" charset="0"/>
                <a:ea typeface="微软雅黑" pitchFamily="34" charset="-122"/>
              </a:defRPr>
            </a:lvl5pPr>
            <a:lvl6pPr marL="2514600" indent="-228600" defTabSz="966788" fontAlgn="base">
              <a:spcBef>
                <a:spcPct val="0"/>
              </a:spcBef>
              <a:spcAft>
                <a:spcPct val="0"/>
              </a:spcAft>
              <a:defRPr sz="1900">
                <a:solidFill>
                  <a:schemeClr val="tx1"/>
                </a:solidFill>
                <a:latin typeface="Arial" pitchFamily="34" charset="0"/>
                <a:ea typeface="微软雅黑" pitchFamily="34" charset="-122"/>
              </a:defRPr>
            </a:lvl6pPr>
            <a:lvl7pPr marL="2971800" indent="-228600" defTabSz="966788" fontAlgn="base">
              <a:spcBef>
                <a:spcPct val="0"/>
              </a:spcBef>
              <a:spcAft>
                <a:spcPct val="0"/>
              </a:spcAft>
              <a:defRPr sz="1900">
                <a:solidFill>
                  <a:schemeClr val="tx1"/>
                </a:solidFill>
                <a:latin typeface="Arial" pitchFamily="34" charset="0"/>
                <a:ea typeface="微软雅黑" pitchFamily="34" charset="-122"/>
              </a:defRPr>
            </a:lvl7pPr>
            <a:lvl8pPr marL="3429000" indent="-228600" defTabSz="966788" fontAlgn="base">
              <a:spcBef>
                <a:spcPct val="0"/>
              </a:spcBef>
              <a:spcAft>
                <a:spcPct val="0"/>
              </a:spcAft>
              <a:defRPr sz="1900">
                <a:solidFill>
                  <a:schemeClr val="tx1"/>
                </a:solidFill>
                <a:latin typeface="Arial" pitchFamily="34" charset="0"/>
                <a:ea typeface="微软雅黑" pitchFamily="34" charset="-122"/>
              </a:defRPr>
            </a:lvl8pPr>
            <a:lvl9pPr marL="3886200" indent="-228600" defTabSz="966788" fontAlgn="base">
              <a:spcBef>
                <a:spcPct val="0"/>
              </a:spcBef>
              <a:spcAft>
                <a:spcPct val="0"/>
              </a:spcAft>
              <a:defRPr sz="1900">
                <a:solidFill>
                  <a:schemeClr val="tx1"/>
                </a:solidFill>
                <a:latin typeface="Arial" pitchFamily="34" charset="0"/>
                <a:ea typeface="微软雅黑" pitchFamily="34" charset="-122"/>
              </a:defRPr>
            </a:lvl9pPr>
          </a:lstStyle>
          <a:p>
            <a:pPr defTabSz="966788" fontAlgn="base">
              <a:spcBef>
                <a:spcPct val="0"/>
              </a:spcBef>
              <a:spcAft>
                <a:spcPct val="0"/>
              </a:spcAft>
            </a:pPr>
            <a:fld id="{71F497D5-1B80-4FC8-A26B-046D2A69E69E}" type="slidenum">
              <a:rPr lang="zh-CN" altLang="en-US" sz="1200">
                <a:latin typeface="Calibri" pitchFamily="34" charset="0"/>
                <a:ea typeface="宋体" pitchFamily="2" charset="-122"/>
              </a:rPr>
              <a:pPr defTabSz="966788" fontAlgn="base">
                <a:spcBef>
                  <a:spcPct val="0"/>
                </a:spcBef>
                <a:spcAft>
                  <a:spcPct val="0"/>
                </a:spcAft>
              </a:pPr>
              <a:t>21</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5190228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xfrm>
            <a:off x="342900" y="685800"/>
            <a:ext cx="61722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900">
                <a:solidFill>
                  <a:schemeClr val="tx1"/>
                </a:solidFill>
                <a:latin typeface="Arial" pitchFamily="34" charset="0"/>
                <a:ea typeface="微软雅黑" pitchFamily="34" charset="-122"/>
              </a:defRPr>
            </a:lvl1pPr>
            <a:lvl2pPr marL="742950" indent="-285750">
              <a:defRPr sz="1900">
                <a:solidFill>
                  <a:schemeClr val="tx1"/>
                </a:solidFill>
                <a:latin typeface="Arial" pitchFamily="34" charset="0"/>
                <a:ea typeface="微软雅黑" pitchFamily="34" charset="-122"/>
              </a:defRPr>
            </a:lvl2pPr>
            <a:lvl3pPr marL="1143000" indent="-228600">
              <a:defRPr sz="1900">
                <a:solidFill>
                  <a:schemeClr val="tx1"/>
                </a:solidFill>
                <a:latin typeface="Arial" pitchFamily="34" charset="0"/>
                <a:ea typeface="微软雅黑" pitchFamily="34" charset="-122"/>
              </a:defRPr>
            </a:lvl3pPr>
            <a:lvl4pPr marL="1600200" indent="-228600">
              <a:defRPr sz="1900">
                <a:solidFill>
                  <a:schemeClr val="tx1"/>
                </a:solidFill>
                <a:latin typeface="Arial" pitchFamily="34" charset="0"/>
                <a:ea typeface="微软雅黑" pitchFamily="34" charset="-122"/>
              </a:defRPr>
            </a:lvl4pPr>
            <a:lvl5pPr marL="2057400" indent="-228600">
              <a:defRPr sz="1900">
                <a:solidFill>
                  <a:schemeClr val="tx1"/>
                </a:solidFill>
                <a:latin typeface="Arial" pitchFamily="34" charset="0"/>
                <a:ea typeface="微软雅黑" pitchFamily="34" charset="-122"/>
              </a:defRPr>
            </a:lvl5pPr>
            <a:lvl6pPr marL="2514600" indent="-228600" defTabSz="966788" fontAlgn="base">
              <a:spcBef>
                <a:spcPct val="0"/>
              </a:spcBef>
              <a:spcAft>
                <a:spcPct val="0"/>
              </a:spcAft>
              <a:defRPr sz="1900">
                <a:solidFill>
                  <a:schemeClr val="tx1"/>
                </a:solidFill>
                <a:latin typeface="Arial" pitchFamily="34" charset="0"/>
                <a:ea typeface="微软雅黑" pitchFamily="34" charset="-122"/>
              </a:defRPr>
            </a:lvl6pPr>
            <a:lvl7pPr marL="2971800" indent="-228600" defTabSz="966788" fontAlgn="base">
              <a:spcBef>
                <a:spcPct val="0"/>
              </a:spcBef>
              <a:spcAft>
                <a:spcPct val="0"/>
              </a:spcAft>
              <a:defRPr sz="1900">
                <a:solidFill>
                  <a:schemeClr val="tx1"/>
                </a:solidFill>
                <a:latin typeface="Arial" pitchFamily="34" charset="0"/>
                <a:ea typeface="微软雅黑" pitchFamily="34" charset="-122"/>
              </a:defRPr>
            </a:lvl7pPr>
            <a:lvl8pPr marL="3429000" indent="-228600" defTabSz="966788" fontAlgn="base">
              <a:spcBef>
                <a:spcPct val="0"/>
              </a:spcBef>
              <a:spcAft>
                <a:spcPct val="0"/>
              </a:spcAft>
              <a:defRPr sz="1900">
                <a:solidFill>
                  <a:schemeClr val="tx1"/>
                </a:solidFill>
                <a:latin typeface="Arial" pitchFamily="34" charset="0"/>
                <a:ea typeface="微软雅黑" pitchFamily="34" charset="-122"/>
              </a:defRPr>
            </a:lvl8pPr>
            <a:lvl9pPr marL="3886200" indent="-228600" defTabSz="966788" fontAlgn="base">
              <a:spcBef>
                <a:spcPct val="0"/>
              </a:spcBef>
              <a:spcAft>
                <a:spcPct val="0"/>
              </a:spcAft>
              <a:defRPr sz="1900">
                <a:solidFill>
                  <a:schemeClr val="tx1"/>
                </a:solidFill>
                <a:latin typeface="Arial" pitchFamily="34" charset="0"/>
                <a:ea typeface="微软雅黑" pitchFamily="34" charset="-122"/>
              </a:defRPr>
            </a:lvl9pPr>
          </a:lstStyle>
          <a:p>
            <a:pPr defTabSz="966788" fontAlgn="base">
              <a:spcBef>
                <a:spcPct val="0"/>
              </a:spcBef>
              <a:spcAft>
                <a:spcPct val="0"/>
              </a:spcAft>
            </a:pPr>
            <a:fld id="{71F497D5-1B80-4FC8-A26B-046D2A69E69E}" type="slidenum">
              <a:rPr lang="zh-CN" altLang="en-US" sz="1200">
                <a:latin typeface="Calibri" pitchFamily="34" charset="0"/>
                <a:ea typeface="宋体" pitchFamily="2" charset="-122"/>
              </a:rPr>
              <a:pPr defTabSz="966788" fontAlgn="base">
                <a:spcBef>
                  <a:spcPct val="0"/>
                </a:spcBef>
                <a:spcAft>
                  <a:spcPct val="0"/>
                </a:spcAft>
              </a:pPr>
              <a:t>22</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3811613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xfrm>
            <a:off x="342900" y="685800"/>
            <a:ext cx="61722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900">
                <a:solidFill>
                  <a:schemeClr val="tx1"/>
                </a:solidFill>
                <a:latin typeface="Arial" pitchFamily="34" charset="0"/>
                <a:ea typeface="微软雅黑" pitchFamily="34" charset="-122"/>
              </a:defRPr>
            </a:lvl1pPr>
            <a:lvl2pPr marL="742950" indent="-285750">
              <a:defRPr sz="1900">
                <a:solidFill>
                  <a:schemeClr val="tx1"/>
                </a:solidFill>
                <a:latin typeface="Arial" pitchFamily="34" charset="0"/>
                <a:ea typeface="微软雅黑" pitchFamily="34" charset="-122"/>
              </a:defRPr>
            </a:lvl2pPr>
            <a:lvl3pPr marL="1143000" indent="-228600">
              <a:defRPr sz="1900">
                <a:solidFill>
                  <a:schemeClr val="tx1"/>
                </a:solidFill>
                <a:latin typeface="Arial" pitchFamily="34" charset="0"/>
                <a:ea typeface="微软雅黑" pitchFamily="34" charset="-122"/>
              </a:defRPr>
            </a:lvl3pPr>
            <a:lvl4pPr marL="1600200" indent="-228600">
              <a:defRPr sz="1900">
                <a:solidFill>
                  <a:schemeClr val="tx1"/>
                </a:solidFill>
                <a:latin typeface="Arial" pitchFamily="34" charset="0"/>
                <a:ea typeface="微软雅黑" pitchFamily="34" charset="-122"/>
              </a:defRPr>
            </a:lvl4pPr>
            <a:lvl5pPr marL="2057400" indent="-228600">
              <a:defRPr sz="1900">
                <a:solidFill>
                  <a:schemeClr val="tx1"/>
                </a:solidFill>
                <a:latin typeface="Arial" pitchFamily="34" charset="0"/>
                <a:ea typeface="微软雅黑" pitchFamily="34" charset="-122"/>
              </a:defRPr>
            </a:lvl5pPr>
            <a:lvl6pPr marL="2514600" indent="-228600" defTabSz="966788" fontAlgn="base">
              <a:spcBef>
                <a:spcPct val="0"/>
              </a:spcBef>
              <a:spcAft>
                <a:spcPct val="0"/>
              </a:spcAft>
              <a:defRPr sz="1900">
                <a:solidFill>
                  <a:schemeClr val="tx1"/>
                </a:solidFill>
                <a:latin typeface="Arial" pitchFamily="34" charset="0"/>
                <a:ea typeface="微软雅黑" pitchFamily="34" charset="-122"/>
              </a:defRPr>
            </a:lvl6pPr>
            <a:lvl7pPr marL="2971800" indent="-228600" defTabSz="966788" fontAlgn="base">
              <a:spcBef>
                <a:spcPct val="0"/>
              </a:spcBef>
              <a:spcAft>
                <a:spcPct val="0"/>
              </a:spcAft>
              <a:defRPr sz="1900">
                <a:solidFill>
                  <a:schemeClr val="tx1"/>
                </a:solidFill>
                <a:latin typeface="Arial" pitchFamily="34" charset="0"/>
                <a:ea typeface="微软雅黑" pitchFamily="34" charset="-122"/>
              </a:defRPr>
            </a:lvl7pPr>
            <a:lvl8pPr marL="3429000" indent="-228600" defTabSz="966788" fontAlgn="base">
              <a:spcBef>
                <a:spcPct val="0"/>
              </a:spcBef>
              <a:spcAft>
                <a:spcPct val="0"/>
              </a:spcAft>
              <a:defRPr sz="1900">
                <a:solidFill>
                  <a:schemeClr val="tx1"/>
                </a:solidFill>
                <a:latin typeface="Arial" pitchFamily="34" charset="0"/>
                <a:ea typeface="微软雅黑" pitchFamily="34" charset="-122"/>
              </a:defRPr>
            </a:lvl8pPr>
            <a:lvl9pPr marL="3886200" indent="-228600" defTabSz="966788" fontAlgn="base">
              <a:spcBef>
                <a:spcPct val="0"/>
              </a:spcBef>
              <a:spcAft>
                <a:spcPct val="0"/>
              </a:spcAft>
              <a:defRPr sz="1900">
                <a:solidFill>
                  <a:schemeClr val="tx1"/>
                </a:solidFill>
                <a:latin typeface="Arial" pitchFamily="34" charset="0"/>
                <a:ea typeface="微软雅黑" pitchFamily="34" charset="-122"/>
              </a:defRPr>
            </a:lvl9pPr>
          </a:lstStyle>
          <a:p>
            <a:pPr defTabSz="966788" fontAlgn="base">
              <a:spcBef>
                <a:spcPct val="0"/>
              </a:spcBef>
              <a:spcAft>
                <a:spcPct val="0"/>
              </a:spcAft>
            </a:pPr>
            <a:fld id="{71F497D5-1B80-4FC8-A26B-046D2A69E69E}" type="slidenum">
              <a:rPr lang="zh-CN" altLang="en-US" sz="1200">
                <a:latin typeface="Calibri" pitchFamily="34" charset="0"/>
                <a:ea typeface="宋体" pitchFamily="2" charset="-122"/>
              </a:rPr>
              <a:pPr defTabSz="966788" fontAlgn="base">
                <a:spcBef>
                  <a:spcPct val="0"/>
                </a:spcBef>
                <a:spcAft>
                  <a:spcPct val="0"/>
                </a:spcAft>
              </a:pPr>
              <a:t>23</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8533650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xfrm>
            <a:off x="342900" y="685800"/>
            <a:ext cx="61722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900">
                <a:solidFill>
                  <a:schemeClr val="tx1"/>
                </a:solidFill>
                <a:latin typeface="Arial" pitchFamily="34" charset="0"/>
                <a:ea typeface="微软雅黑" pitchFamily="34" charset="-122"/>
              </a:defRPr>
            </a:lvl1pPr>
            <a:lvl2pPr marL="742950" indent="-285750">
              <a:defRPr sz="1900">
                <a:solidFill>
                  <a:schemeClr val="tx1"/>
                </a:solidFill>
                <a:latin typeface="Arial" pitchFamily="34" charset="0"/>
                <a:ea typeface="微软雅黑" pitchFamily="34" charset="-122"/>
              </a:defRPr>
            </a:lvl2pPr>
            <a:lvl3pPr marL="1143000" indent="-228600">
              <a:defRPr sz="1900">
                <a:solidFill>
                  <a:schemeClr val="tx1"/>
                </a:solidFill>
                <a:latin typeface="Arial" pitchFamily="34" charset="0"/>
                <a:ea typeface="微软雅黑" pitchFamily="34" charset="-122"/>
              </a:defRPr>
            </a:lvl3pPr>
            <a:lvl4pPr marL="1600200" indent="-228600">
              <a:defRPr sz="1900">
                <a:solidFill>
                  <a:schemeClr val="tx1"/>
                </a:solidFill>
                <a:latin typeface="Arial" pitchFamily="34" charset="0"/>
                <a:ea typeface="微软雅黑" pitchFamily="34" charset="-122"/>
              </a:defRPr>
            </a:lvl4pPr>
            <a:lvl5pPr marL="2057400" indent="-228600">
              <a:defRPr sz="1900">
                <a:solidFill>
                  <a:schemeClr val="tx1"/>
                </a:solidFill>
                <a:latin typeface="Arial" pitchFamily="34" charset="0"/>
                <a:ea typeface="微软雅黑" pitchFamily="34" charset="-122"/>
              </a:defRPr>
            </a:lvl5pPr>
            <a:lvl6pPr marL="2514600" indent="-228600" defTabSz="966788" fontAlgn="base">
              <a:spcBef>
                <a:spcPct val="0"/>
              </a:spcBef>
              <a:spcAft>
                <a:spcPct val="0"/>
              </a:spcAft>
              <a:defRPr sz="1900">
                <a:solidFill>
                  <a:schemeClr val="tx1"/>
                </a:solidFill>
                <a:latin typeface="Arial" pitchFamily="34" charset="0"/>
                <a:ea typeface="微软雅黑" pitchFamily="34" charset="-122"/>
              </a:defRPr>
            </a:lvl6pPr>
            <a:lvl7pPr marL="2971800" indent="-228600" defTabSz="966788" fontAlgn="base">
              <a:spcBef>
                <a:spcPct val="0"/>
              </a:spcBef>
              <a:spcAft>
                <a:spcPct val="0"/>
              </a:spcAft>
              <a:defRPr sz="1900">
                <a:solidFill>
                  <a:schemeClr val="tx1"/>
                </a:solidFill>
                <a:latin typeface="Arial" pitchFamily="34" charset="0"/>
                <a:ea typeface="微软雅黑" pitchFamily="34" charset="-122"/>
              </a:defRPr>
            </a:lvl7pPr>
            <a:lvl8pPr marL="3429000" indent="-228600" defTabSz="966788" fontAlgn="base">
              <a:spcBef>
                <a:spcPct val="0"/>
              </a:spcBef>
              <a:spcAft>
                <a:spcPct val="0"/>
              </a:spcAft>
              <a:defRPr sz="1900">
                <a:solidFill>
                  <a:schemeClr val="tx1"/>
                </a:solidFill>
                <a:latin typeface="Arial" pitchFamily="34" charset="0"/>
                <a:ea typeface="微软雅黑" pitchFamily="34" charset="-122"/>
              </a:defRPr>
            </a:lvl8pPr>
            <a:lvl9pPr marL="3886200" indent="-228600" defTabSz="966788" fontAlgn="base">
              <a:spcBef>
                <a:spcPct val="0"/>
              </a:spcBef>
              <a:spcAft>
                <a:spcPct val="0"/>
              </a:spcAft>
              <a:defRPr sz="1900">
                <a:solidFill>
                  <a:schemeClr val="tx1"/>
                </a:solidFill>
                <a:latin typeface="Arial" pitchFamily="34" charset="0"/>
                <a:ea typeface="微软雅黑" pitchFamily="34" charset="-122"/>
              </a:defRPr>
            </a:lvl9pPr>
          </a:lstStyle>
          <a:p>
            <a:pPr defTabSz="966788" fontAlgn="base">
              <a:spcBef>
                <a:spcPct val="0"/>
              </a:spcBef>
              <a:spcAft>
                <a:spcPct val="0"/>
              </a:spcAft>
            </a:pPr>
            <a:fld id="{71F497D5-1B80-4FC8-A26B-046D2A69E69E}" type="slidenum">
              <a:rPr lang="zh-CN" altLang="en-US" sz="1200">
                <a:latin typeface="Calibri" pitchFamily="34" charset="0"/>
                <a:ea typeface="宋体" pitchFamily="2" charset="-122"/>
              </a:rPr>
              <a:pPr defTabSz="966788" fontAlgn="base">
                <a:spcBef>
                  <a:spcPct val="0"/>
                </a:spcBef>
                <a:spcAft>
                  <a:spcPct val="0"/>
                </a:spcAft>
              </a:pPr>
              <a:t>24</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12881483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xfrm>
            <a:off x="342900" y="685800"/>
            <a:ext cx="61722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900">
                <a:solidFill>
                  <a:schemeClr val="tx1"/>
                </a:solidFill>
                <a:latin typeface="Arial" pitchFamily="34" charset="0"/>
                <a:ea typeface="微软雅黑" pitchFamily="34" charset="-122"/>
              </a:defRPr>
            </a:lvl1pPr>
            <a:lvl2pPr marL="742950" indent="-285750">
              <a:defRPr sz="1900">
                <a:solidFill>
                  <a:schemeClr val="tx1"/>
                </a:solidFill>
                <a:latin typeface="Arial" pitchFamily="34" charset="0"/>
                <a:ea typeface="微软雅黑" pitchFamily="34" charset="-122"/>
              </a:defRPr>
            </a:lvl2pPr>
            <a:lvl3pPr marL="1143000" indent="-228600">
              <a:defRPr sz="1900">
                <a:solidFill>
                  <a:schemeClr val="tx1"/>
                </a:solidFill>
                <a:latin typeface="Arial" pitchFamily="34" charset="0"/>
                <a:ea typeface="微软雅黑" pitchFamily="34" charset="-122"/>
              </a:defRPr>
            </a:lvl3pPr>
            <a:lvl4pPr marL="1600200" indent="-228600">
              <a:defRPr sz="1900">
                <a:solidFill>
                  <a:schemeClr val="tx1"/>
                </a:solidFill>
                <a:latin typeface="Arial" pitchFamily="34" charset="0"/>
                <a:ea typeface="微软雅黑" pitchFamily="34" charset="-122"/>
              </a:defRPr>
            </a:lvl4pPr>
            <a:lvl5pPr marL="2057400" indent="-228600">
              <a:defRPr sz="1900">
                <a:solidFill>
                  <a:schemeClr val="tx1"/>
                </a:solidFill>
                <a:latin typeface="Arial" pitchFamily="34" charset="0"/>
                <a:ea typeface="微软雅黑" pitchFamily="34" charset="-122"/>
              </a:defRPr>
            </a:lvl5pPr>
            <a:lvl6pPr marL="2514600" indent="-228600" defTabSz="966788" fontAlgn="base">
              <a:spcBef>
                <a:spcPct val="0"/>
              </a:spcBef>
              <a:spcAft>
                <a:spcPct val="0"/>
              </a:spcAft>
              <a:defRPr sz="1900">
                <a:solidFill>
                  <a:schemeClr val="tx1"/>
                </a:solidFill>
                <a:latin typeface="Arial" pitchFamily="34" charset="0"/>
                <a:ea typeface="微软雅黑" pitchFamily="34" charset="-122"/>
              </a:defRPr>
            </a:lvl6pPr>
            <a:lvl7pPr marL="2971800" indent="-228600" defTabSz="966788" fontAlgn="base">
              <a:spcBef>
                <a:spcPct val="0"/>
              </a:spcBef>
              <a:spcAft>
                <a:spcPct val="0"/>
              </a:spcAft>
              <a:defRPr sz="1900">
                <a:solidFill>
                  <a:schemeClr val="tx1"/>
                </a:solidFill>
                <a:latin typeface="Arial" pitchFamily="34" charset="0"/>
                <a:ea typeface="微软雅黑" pitchFamily="34" charset="-122"/>
              </a:defRPr>
            </a:lvl7pPr>
            <a:lvl8pPr marL="3429000" indent="-228600" defTabSz="966788" fontAlgn="base">
              <a:spcBef>
                <a:spcPct val="0"/>
              </a:spcBef>
              <a:spcAft>
                <a:spcPct val="0"/>
              </a:spcAft>
              <a:defRPr sz="1900">
                <a:solidFill>
                  <a:schemeClr val="tx1"/>
                </a:solidFill>
                <a:latin typeface="Arial" pitchFamily="34" charset="0"/>
                <a:ea typeface="微软雅黑" pitchFamily="34" charset="-122"/>
              </a:defRPr>
            </a:lvl8pPr>
            <a:lvl9pPr marL="3886200" indent="-228600" defTabSz="966788" fontAlgn="base">
              <a:spcBef>
                <a:spcPct val="0"/>
              </a:spcBef>
              <a:spcAft>
                <a:spcPct val="0"/>
              </a:spcAft>
              <a:defRPr sz="1900">
                <a:solidFill>
                  <a:schemeClr val="tx1"/>
                </a:solidFill>
                <a:latin typeface="Arial" pitchFamily="34" charset="0"/>
                <a:ea typeface="微软雅黑" pitchFamily="34" charset="-122"/>
              </a:defRPr>
            </a:lvl9pPr>
          </a:lstStyle>
          <a:p>
            <a:pPr defTabSz="966788" fontAlgn="base">
              <a:spcBef>
                <a:spcPct val="0"/>
              </a:spcBef>
              <a:spcAft>
                <a:spcPct val="0"/>
              </a:spcAft>
            </a:pPr>
            <a:fld id="{71F497D5-1B80-4FC8-A26B-046D2A69E69E}" type="slidenum">
              <a:rPr lang="zh-CN" altLang="en-US" sz="1200">
                <a:latin typeface="Calibri" pitchFamily="34" charset="0"/>
                <a:ea typeface="宋体" pitchFamily="2" charset="-122"/>
              </a:rPr>
              <a:pPr defTabSz="966788" fontAlgn="base">
                <a:spcBef>
                  <a:spcPct val="0"/>
                </a:spcBef>
                <a:spcAft>
                  <a:spcPct val="0"/>
                </a:spcAft>
              </a:pPr>
              <a:t>25</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10241604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42900" y="685800"/>
            <a:ext cx="61722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6CCC972-9785-4DB9-AB6B-8E0DE979E0DB}" type="slidenum">
              <a:rPr lang="zh-CN" altLang="en-US" smtClean="0"/>
              <a:t>26</a:t>
            </a:fld>
            <a:endParaRPr lang="zh-CN" altLang="en-US"/>
          </a:p>
        </p:txBody>
      </p:sp>
    </p:spTree>
    <p:extLst>
      <p:ext uri="{BB962C8B-B14F-4D97-AF65-F5344CB8AC3E}">
        <p14:creationId xmlns:p14="http://schemas.microsoft.com/office/powerpoint/2010/main" val="2026287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42900" y="685800"/>
            <a:ext cx="61722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ECEA9A-83F6-44FF-B2C6-6010BB865A0E}" type="slidenum">
              <a:rPr lang="zh-CN" altLang="en-US" smtClean="0"/>
              <a:t>3</a:t>
            </a:fld>
            <a:endParaRPr lang="zh-CN" altLang="en-US"/>
          </a:p>
        </p:txBody>
      </p:sp>
    </p:spTree>
    <p:extLst>
      <p:ext uri="{BB962C8B-B14F-4D97-AF65-F5344CB8AC3E}">
        <p14:creationId xmlns:p14="http://schemas.microsoft.com/office/powerpoint/2010/main" val="3479994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xfrm>
            <a:off x="342900" y="685800"/>
            <a:ext cx="61722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900">
                <a:solidFill>
                  <a:schemeClr val="tx1"/>
                </a:solidFill>
                <a:latin typeface="Arial" pitchFamily="34" charset="0"/>
                <a:ea typeface="微软雅黑" pitchFamily="34" charset="-122"/>
              </a:defRPr>
            </a:lvl1pPr>
            <a:lvl2pPr marL="742950" indent="-285750">
              <a:defRPr sz="1900">
                <a:solidFill>
                  <a:schemeClr val="tx1"/>
                </a:solidFill>
                <a:latin typeface="Arial" pitchFamily="34" charset="0"/>
                <a:ea typeface="微软雅黑" pitchFamily="34" charset="-122"/>
              </a:defRPr>
            </a:lvl2pPr>
            <a:lvl3pPr marL="1143000" indent="-228600">
              <a:defRPr sz="1900">
                <a:solidFill>
                  <a:schemeClr val="tx1"/>
                </a:solidFill>
                <a:latin typeface="Arial" pitchFamily="34" charset="0"/>
                <a:ea typeface="微软雅黑" pitchFamily="34" charset="-122"/>
              </a:defRPr>
            </a:lvl3pPr>
            <a:lvl4pPr marL="1600200" indent="-228600">
              <a:defRPr sz="1900">
                <a:solidFill>
                  <a:schemeClr val="tx1"/>
                </a:solidFill>
                <a:latin typeface="Arial" pitchFamily="34" charset="0"/>
                <a:ea typeface="微软雅黑" pitchFamily="34" charset="-122"/>
              </a:defRPr>
            </a:lvl4pPr>
            <a:lvl5pPr marL="2057400" indent="-228600">
              <a:defRPr sz="1900">
                <a:solidFill>
                  <a:schemeClr val="tx1"/>
                </a:solidFill>
                <a:latin typeface="Arial" pitchFamily="34" charset="0"/>
                <a:ea typeface="微软雅黑" pitchFamily="34" charset="-122"/>
              </a:defRPr>
            </a:lvl5pPr>
            <a:lvl6pPr marL="2514600" indent="-228600" defTabSz="966788" fontAlgn="base">
              <a:spcBef>
                <a:spcPct val="0"/>
              </a:spcBef>
              <a:spcAft>
                <a:spcPct val="0"/>
              </a:spcAft>
              <a:defRPr sz="1900">
                <a:solidFill>
                  <a:schemeClr val="tx1"/>
                </a:solidFill>
                <a:latin typeface="Arial" pitchFamily="34" charset="0"/>
                <a:ea typeface="微软雅黑" pitchFamily="34" charset="-122"/>
              </a:defRPr>
            </a:lvl6pPr>
            <a:lvl7pPr marL="2971800" indent="-228600" defTabSz="966788" fontAlgn="base">
              <a:spcBef>
                <a:spcPct val="0"/>
              </a:spcBef>
              <a:spcAft>
                <a:spcPct val="0"/>
              </a:spcAft>
              <a:defRPr sz="1900">
                <a:solidFill>
                  <a:schemeClr val="tx1"/>
                </a:solidFill>
                <a:latin typeface="Arial" pitchFamily="34" charset="0"/>
                <a:ea typeface="微软雅黑" pitchFamily="34" charset="-122"/>
              </a:defRPr>
            </a:lvl7pPr>
            <a:lvl8pPr marL="3429000" indent="-228600" defTabSz="966788" fontAlgn="base">
              <a:spcBef>
                <a:spcPct val="0"/>
              </a:spcBef>
              <a:spcAft>
                <a:spcPct val="0"/>
              </a:spcAft>
              <a:defRPr sz="1900">
                <a:solidFill>
                  <a:schemeClr val="tx1"/>
                </a:solidFill>
                <a:latin typeface="Arial" pitchFamily="34" charset="0"/>
                <a:ea typeface="微软雅黑" pitchFamily="34" charset="-122"/>
              </a:defRPr>
            </a:lvl8pPr>
            <a:lvl9pPr marL="3886200" indent="-228600" defTabSz="966788" fontAlgn="base">
              <a:spcBef>
                <a:spcPct val="0"/>
              </a:spcBef>
              <a:spcAft>
                <a:spcPct val="0"/>
              </a:spcAft>
              <a:defRPr sz="1900">
                <a:solidFill>
                  <a:schemeClr val="tx1"/>
                </a:solidFill>
                <a:latin typeface="Arial" pitchFamily="34" charset="0"/>
                <a:ea typeface="微软雅黑" pitchFamily="34" charset="-122"/>
              </a:defRPr>
            </a:lvl9pPr>
          </a:lstStyle>
          <a:p>
            <a:pPr defTabSz="966788" fontAlgn="base">
              <a:spcBef>
                <a:spcPct val="0"/>
              </a:spcBef>
              <a:spcAft>
                <a:spcPct val="0"/>
              </a:spcAft>
            </a:pPr>
            <a:fld id="{71F497D5-1B80-4FC8-A26B-046D2A69E69E}" type="slidenum">
              <a:rPr lang="zh-CN" altLang="en-US" sz="1200">
                <a:latin typeface="Calibri" pitchFamily="34" charset="0"/>
                <a:ea typeface="宋体" pitchFamily="2" charset="-122"/>
              </a:rPr>
              <a:pPr defTabSz="966788" fontAlgn="base">
                <a:spcBef>
                  <a:spcPct val="0"/>
                </a:spcBef>
                <a:spcAft>
                  <a:spcPct val="0"/>
                </a:spcAft>
              </a:pPr>
              <a:t>4</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4248980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xfrm>
            <a:off x="342900" y="685800"/>
            <a:ext cx="61722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900">
                <a:solidFill>
                  <a:schemeClr val="tx1"/>
                </a:solidFill>
                <a:latin typeface="Arial" pitchFamily="34" charset="0"/>
                <a:ea typeface="微软雅黑" pitchFamily="34" charset="-122"/>
              </a:defRPr>
            </a:lvl1pPr>
            <a:lvl2pPr marL="742950" indent="-285750">
              <a:defRPr sz="1900">
                <a:solidFill>
                  <a:schemeClr val="tx1"/>
                </a:solidFill>
                <a:latin typeface="Arial" pitchFamily="34" charset="0"/>
                <a:ea typeface="微软雅黑" pitchFamily="34" charset="-122"/>
              </a:defRPr>
            </a:lvl2pPr>
            <a:lvl3pPr marL="1143000" indent="-228600">
              <a:defRPr sz="1900">
                <a:solidFill>
                  <a:schemeClr val="tx1"/>
                </a:solidFill>
                <a:latin typeface="Arial" pitchFamily="34" charset="0"/>
                <a:ea typeface="微软雅黑" pitchFamily="34" charset="-122"/>
              </a:defRPr>
            </a:lvl3pPr>
            <a:lvl4pPr marL="1600200" indent="-228600">
              <a:defRPr sz="1900">
                <a:solidFill>
                  <a:schemeClr val="tx1"/>
                </a:solidFill>
                <a:latin typeface="Arial" pitchFamily="34" charset="0"/>
                <a:ea typeface="微软雅黑" pitchFamily="34" charset="-122"/>
              </a:defRPr>
            </a:lvl4pPr>
            <a:lvl5pPr marL="2057400" indent="-228600">
              <a:defRPr sz="1900">
                <a:solidFill>
                  <a:schemeClr val="tx1"/>
                </a:solidFill>
                <a:latin typeface="Arial" pitchFamily="34" charset="0"/>
                <a:ea typeface="微软雅黑" pitchFamily="34" charset="-122"/>
              </a:defRPr>
            </a:lvl5pPr>
            <a:lvl6pPr marL="2514600" indent="-228600" defTabSz="966788" fontAlgn="base">
              <a:spcBef>
                <a:spcPct val="0"/>
              </a:spcBef>
              <a:spcAft>
                <a:spcPct val="0"/>
              </a:spcAft>
              <a:defRPr sz="1900">
                <a:solidFill>
                  <a:schemeClr val="tx1"/>
                </a:solidFill>
                <a:latin typeface="Arial" pitchFamily="34" charset="0"/>
                <a:ea typeface="微软雅黑" pitchFamily="34" charset="-122"/>
              </a:defRPr>
            </a:lvl6pPr>
            <a:lvl7pPr marL="2971800" indent="-228600" defTabSz="966788" fontAlgn="base">
              <a:spcBef>
                <a:spcPct val="0"/>
              </a:spcBef>
              <a:spcAft>
                <a:spcPct val="0"/>
              </a:spcAft>
              <a:defRPr sz="1900">
                <a:solidFill>
                  <a:schemeClr val="tx1"/>
                </a:solidFill>
                <a:latin typeface="Arial" pitchFamily="34" charset="0"/>
                <a:ea typeface="微软雅黑" pitchFamily="34" charset="-122"/>
              </a:defRPr>
            </a:lvl7pPr>
            <a:lvl8pPr marL="3429000" indent="-228600" defTabSz="966788" fontAlgn="base">
              <a:spcBef>
                <a:spcPct val="0"/>
              </a:spcBef>
              <a:spcAft>
                <a:spcPct val="0"/>
              </a:spcAft>
              <a:defRPr sz="1900">
                <a:solidFill>
                  <a:schemeClr val="tx1"/>
                </a:solidFill>
                <a:latin typeface="Arial" pitchFamily="34" charset="0"/>
                <a:ea typeface="微软雅黑" pitchFamily="34" charset="-122"/>
              </a:defRPr>
            </a:lvl8pPr>
            <a:lvl9pPr marL="3886200" indent="-228600" defTabSz="966788" fontAlgn="base">
              <a:spcBef>
                <a:spcPct val="0"/>
              </a:spcBef>
              <a:spcAft>
                <a:spcPct val="0"/>
              </a:spcAft>
              <a:defRPr sz="1900">
                <a:solidFill>
                  <a:schemeClr val="tx1"/>
                </a:solidFill>
                <a:latin typeface="Arial" pitchFamily="34" charset="0"/>
                <a:ea typeface="微软雅黑" pitchFamily="34" charset="-122"/>
              </a:defRPr>
            </a:lvl9pPr>
          </a:lstStyle>
          <a:p>
            <a:pPr defTabSz="966788" fontAlgn="base">
              <a:spcBef>
                <a:spcPct val="0"/>
              </a:spcBef>
              <a:spcAft>
                <a:spcPct val="0"/>
              </a:spcAft>
            </a:pPr>
            <a:fld id="{71F497D5-1B80-4FC8-A26B-046D2A69E69E}" type="slidenum">
              <a:rPr lang="zh-CN" altLang="en-US" sz="1200">
                <a:latin typeface="Calibri" pitchFamily="34" charset="0"/>
                <a:ea typeface="宋体" pitchFamily="2" charset="-122"/>
              </a:rPr>
              <a:pPr defTabSz="966788" fontAlgn="base">
                <a:spcBef>
                  <a:spcPct val="0"/>
                </a:spcBef>
                <a:spcAft>
                  <a:spcPct val="0"/>
                </a:spcAft>
              </a:pPr>
              <a:t>5</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78380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xfrm>
            <a:off x="342900" y="685800"/>
            <a:ext cx="61722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900">
                <a:solidFill>
                  <a:schemeClr val="tx1"/>
                </a:solidFill>
                <a:latin typeface="Arial" pitchFamily="34" charset="0"/>
                <a:ea typeface="微软雅黑" pitchFamily="34" charset="-122"/>
              </a:defRPr>
            </a:lvl1pPr>
            <a:lvl2pPr marL="742950" indent="-285750">
              <a:defRPr sz="1900">
                <a:solidFill>
                  <a:schemeClr val="tx1"/>
                </a:solidFill>
                <a:latin typeface="Arial" pitchFamily="34" charset="0"/>
                <a:ea typeface="微软雅黑" pitchFamily="34" charset="-122"/>
              </a:defRPr>
            </a:lvl2pPr>
            <a:lvl3pPr marL="1143000" indent="-228600">
              <a:defRPr sz="1900">
                <a:solidFill>
                  <a:schemeClr val="tx1"/>
                </a:solidFill>
                <a:latin typeface="Arial" pitchFamily="34" charset="0"/>
                <a:ea typeface="微软雅黑" pitchFamily="34" charset="-122"/>
              </a:defRPr>
            </a:lvl3pPr>
            <a:lvl4pPr marL="1600200" indent="-228600">
              <a:defRPr sz="1900">
                <a:solidFill>
                  <a:schemeClr val="tx1"/>
                </a:solidFill>
                <a:latin typeface="Arial" pitchFamily="34" charset="0"/>
                <a:ea typeface="微软雅黑" pitchFamily="34" charset="-122"/>
              </a:defRPr>
            </a:lvl4pPr>
            <a:lvl5pPr marL="2057400" indent="-228600">
              <a:defRPr sz="1900">
                <a:solidFill>
                  <a:schemeClr val="tx1"/>
                </a:solidFill>
                <a:latin typeface="Arial" pitchFamily="34" charset="0"/>
                <a:ea typeface="微软雅黑" pitchFamily="34" charset="-122"/>
              </a:defRPr>
            </a:lvl5pPr>
            <a:lvl6pPr marL="2514600" indent="-228600" defTabSz="966788" fontAlgn="base">
              <a:spcBef>
                <a:spcPct val="0"/>
              </a:spcBef>
              <a:spcAft>
                <a:spcPct val="0"/>
              </a:spcAft>
              <a:defRPr sz="1900">
                <a:solidFill>
                  <a:schemeClr val="tx1"/>
                </a:solidFill>
                <a:latin typeface="Arial" pitchFamily="34" charset="0"/>
                <a:ea typeface="微软雅黑" pitchFamily="34" charset="-122"/>
              </a:defRPr>
            </a:lvl6pPr>
            <a:lvl7pPr marL="2971800" indent="-228600" defTabSz="966788" fontAlgn="base">
              <a:spcBef>
                <a:spcPct val="0"/>
              </a:spcBef>
              <a:spcAft>
                <a:spcPct val="0"/>
              </a:spcAft>
              <a:defRPr sz="1900">
                <a:solidFill>
                  <a:schemeClr val="tx1"/>
                </a:solidFill>
                <a:latin typeface="Arial" pitchFamily="34" charset="0"/>
                <a:ea typeface="微软雅黑" pitchFamily="34" charset="-122"/>
              </a:defRPr>
            </a:lvl7pPr>
            <a:lvl8pPr marL="3429000" indent="-228600" defTabSz="966788" fontAlgn="base">
              <a:spcBef>
                <a:spcPct val="0"/>
              </a:spcBef>
              <a:spcAft>
                <a:spcPct val="0"/>
              </a:spcAft>
              <a:defRPr sz="1900">
                <a:solidFill>
                  <a:schemeClr val="tx1"/>
                </a:solidFill>
                <a:latin typeface="Arial" pitchFamily="34" charset="0"/>
                <a:ea typeface="微软雅黑" pitchFamily="34" charset="-122"/>
              </a:defRPr>
            </a:lvl8pPr>
            <a:lvl9pPr marL="3886200" indent="-228600" defTabSz="966788" fontAlgn="base">
              <a:spcBef>
                <a:spcPct val="0"/>
              </a:spcBef>
              <a:spcAft>
                <a:spcPct val="0"/>
              </a:spcAft>
              <a:defRPr sz="1900">
                <a:solidFill>
                  <a:schemeClr val="tx1"/>
                </a:solidFill>
                <a:latin typeface="Arial" pitchFamily="34" charset="0"/>
                <a:ea typeface="微软雅黑" pitchFamily="34" charset="-122"/>
              </a:defRPr>
            </a:lvl9pPr>
          </a:lstStyle>
          <a:p>
            <a:pPr defTabSz="966788" fontAlgn="base">
              <a:spcBef>
                <a:spcPct val="0"/>
              </a:spcBef>
              <a:spcAft>
                <a:spcPct val="0"/>
              </a:spcAft>
            </a:pPr>
            <a:fld id="{71F497D5-1B80-4FC8-A26B-046D2A69E69E}" type="slidenum">
              <a:rPr lang="zh-CN" altLang="en-US" sz="1200">
                <a:latin typeface="Calibri" pitchFamily="34" charset="0"/>
                <a:ea typeface="宋体" pitchFamily="2" charset="-122"/>
              </a:rPr>
              <a:pPr defTabSz="966788" fontAlgn="base">
                <a:spcBef>
                  <a:spcPct val="0"/>
                </a:spcBef>
                <a:spcAft>
                  <a:spcPct val="0"/>
                </a:spcAft>
              </a:pPr>
              <a:t>6</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845715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xfrm>
            <a:off x="342900" y="685800"/>
            <a:ext cx="61722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900">
                <a:solidFill>
                  <a:schemeClr val="tx1"/>
                </a:solidFill>
                <a:latin typeface="Arial" pitchFamily="34" charset="0"/>
                <a:ea typeface="微软雅黑" pitchFamily="34" charset="-122"/>
              </a:defRPr>
            </a:lvl1pPr>
            <a:lvl2pPr marL="742950" indent="-285750">
              <a:defRPr sz="1900">
                <a:solidFill>
                  <a:schemeClr val="tx1"/>
                </a:solidFill>
                <a:latin typeface="Arial" pitchFamily="34" charset="0"/>
                <a:ea typeface="微软雅黑" pitchFamily="34" charset="-122"/>
              </a:defRPr>
            </a:lvl2pPr>
            <a:lvl3pPr marL="1143000" indent="-228600">
              <a:defRPr sz="1900">
                <a:solidFill>
                  <a:schemeClr val="tx1"/>
                </a:solidFill>
                <a:latin typeface="Arial" pitchFamily="34" charset="0"/>
                <a:ea typeface="微软雅黑" pitchFamily="34" charset="-122"/>
              </a:defRPr>
            </a:lvl3pPr>
            <a:lvl4pPr marL="1600200" indent="-228600">
              <a:defRPr sz="1900">
                <a:solidFill>
                  <a:schemeClr val="tx1"/>
                </a:solidFill>
                <a:latin typeface="Arial" pitchFamily="34" charset="0"/>
                <a:ea typeface="微软雅黑" pitchFamily="34" charset="-122"/>
              </a:defRPr>
            </a:lvl4pPr>
            <a:lvl5pPr marL="2057400" indent="-228600">
              <a:defRPr sz="1900">
                <a:solidFill>
                  <a:schemeClr val="tx1"/>
                </a:solidFill>
                <a:latin typeface="Arial" pitchFamily="34" charset="0"/>
                <a:ea typeface="微软雅黑" pitchFamily="34" charset="-122"/>
              </a:defRPr>
            </a:lvl5pPr>
            <a:lvl6pPr marL="2514600" indent="-228600" defTabSz="966788" fontAlgn="base">
              <a:spcBef>
                <a:spcPct val="0"/>
              </a:spcBef>
              <a:spcAft>
                <a:spcPct val="0"/>
              </a:spcAft>
              <a:defRPr sz="1900">
                <a:solidFill>
                  <a:schemeClr val="tx1"/>
                </a:solidFill>
                <a:latin typeface="Arial" pitchFamily="34" charset="0"/>
                <a:ea typeface="微软雅黑" pitchFamily="34" charset="-122"/>
              </a:defRPr>
            </a:lvl6pPr>
            <a:lvl7pPr marL="2971800" indent="-228600" defTabSz="966788" fontAlgn="base">
              <a:spcBef>
                <a:spcPct val="0"/>
              </a:spcBef>
              <a:spcAft>
                <a:spcPct val="0"/>
              </a:spcAft>
              <a:defRPr sz="1900">
                <a:solidFill>
                  <a:schemeClr val="tx1"/>
                </a:solidFill>
                <a:latin typeface="Arial" pitchFamily="34" charset="0"/>
                <a:ea typeface="微软雅黑" pitchFamily="34" charset="-122"/>
              </a:defRPr>
            </a:lvl7pPr>
            <a:lvl8pPr marL="3429000" indent="-228600" defTabSz="966788" fontAlgn="base">
              <a:spcBef>
                <a:spcPct val="0"/>
              </a:spcBef>
              <a:spcAft>
                <a:spcPct val="0"/>
              </a:spcAft>
              <a:defRPr sz="1900">
                <a:solidFill>
                  <a:schemeClr val="tx1"/>
                </a:solidFill>
                <a:latin typeface="Arial" pitchFamily="34" charset="0"/>
                <a:ea typeface="微软雅黑" pitchFamily="34" charset="-122"/>
              </a:defRPr>
            </a:lvl8pPr>
            <a:lvl9pPr marL="3886200" indent="-228600" defTabSz="966788" fontAlgn="base">
              <a:spcBef>
                <a:spcPct val="0"/>
              </a:spcBef>
              <a:spcAft>
                <a:spcPct val="0"/>
              </a:spcAft>
              <a:defRPr sz="1900">
                <a:solidFill>
                  <a:schemeClr val="tx1"/>
                </a:solidFill>
                <a:latin typeface="Arial" pitchFamily="34" charset="0"/>
                <a:ea typeface="微软雅黑" pitchFamily="34" charset="-122"/>
              </a:defRPr>
            </a:lvl9pPr>
          </a:lstStyle>
          <a:p>
            <a:pPr defTabSz="966788" fontAlgn="base">
              <a:spcBef>
                <a:spcPct val="0"/>
              </a:spcBef>
              <a:spcAft>
                <a:spcPct val="0"/>
              </a:spcAft>
            </a:pPr>
            <a:fld id="{71F497D5-1B80-4FC8-A26B-046D2A69E69E}" type="slidenum">
              <a:rPr lang="zh-CN" altLang="en-US" sz="1200">
                <a:latin typeface="Calibri" pitchFamily="34" charset="0"/>
                <a:ea typeface="宋体" pitchFamily="2" charset="-122"/>
              </a:rPr>
              <a:pPr defTabSz="966788" fontAlgn="base">
                <a:spcBef>
                  <a:spcPct val="0"/>
                </a:spcBef>
                <a:spcAft>
                  <a:spcPct val="0"/>
                </a:spcAft>
              </a:pPr>
              <a:t>7</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1175351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42900" y="685800"/>
            <a:ext cx="61722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ECEA9A-83F6-44FF-B2C6-6010BB865A0E}" type="slidenum">
              <a:rPr lang="zh-CN" altLang="en-US" smtClean="0"/>
              <a:t>8</a:t>
            </a:fld>
            <a:endParaRPr lang="zh-CN" altLang="en-US"/>
          </a:p>
        </p:txBody>
      </p:sp>
    </p:spTree>
    <p:extLst>
      <p:ext uri="{BB962C8B-B14F-4D97-AF65-F5344CB8AC3E}">
        <p14:creationId xmlns:p14="http://schemas.microsoft.com/office/powerpoint/2010/main" val="1914439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xfrm>
            <a:off x="342900" y="685800"/>
            <a:ext cx="61722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900">
                <a:solidFill>
                  <a:schemeClr val="tx1"/>
                </a:solidFill>
                <a:latin typeface="Arial" pitchFamily="34" charset="0"/>
                <a:ea typeface="微软雅黑" pitchFamily="34" charset="-122"/>
              </a:defRPr>
            </a:lvl1pPr>
            <a:lvl2pPr marL="742950" indent="-285750">
              <a:defRPr sz="1900">
                <a:solidFill>
                  <a:schemeClr val="tx1"/>
                </a:solidFill>
                <a:latin typeface="Arial" pitchFamily="34" charset="0"/>
                <a:ea typeface="微软雅黑" pitchFamily="34" charset="-122"/>
              </a:defRPr>
            </a:lvl2pPr>
            <a:lvl3pPr marL="1143000" indent="-228600">
              <a:defRPr sz="1900">
                <a:solidFill>
                  <a:schemeClr val="tx1"/>
                </a:solidFill>
                <a:latin typeface="Arial" pitchFamily="34" charset="0"/>
                <a:ea typeface="微软雅黑" pitchFamily="34" charset="-122"/>
              </a:defRPr>
            </a:lvl3pPr>
            <a:lvl4pPr marL="1600200" indent="-228600">
              <a:defRPr sz="1900">
                <a:solidFill>
                  <a:schemeClr val="tx1"/>
                </a:solidFill>
                <a:latin typeface="Arial" pitchFamily="34" charset="0"/>
                <a:ea typeface="微软雅黑" pitchFamily="34" charset="-122"/>
              </a:defRPr>
            </a:lvl4pPr>
            <a:lvl5pPr marL="2057400" indent="-228600">
              <a:defRPr sz="1900">
                <a:solidFill>
                  <a:schemeClr val="tx1"/>
                </a:solidFill>
                <a:latin typeface="Arial" pitchFamily="34" charset="0"/>
                <a:ea typeface="微软雅黑" pitchFamily="34" charset="-122"/>
              </a:defRPr>
            </a:lvl5pPr>
            <a:lvl6pPr marL="2514600" indent="-228600" defTabSz="966788" fontAlgn="base">
              <a:spcBef>
                <a:spcPct val="0"/>
              </a:spcBef>
              <a:spcAft>
                <a:spcPct val="0"/>
              </a:spcAft>
              <a:defRPr sz="1900">
                <a:solidFill>
                  <a:schemeClr val="tx1"/>
                </a:solidFill>
                <a:latin typeface="Arial" pitchFamily="34" charset="0"/>
                <a:ea typeface="微软雅黑" pitchFamily="34" charset="-122"/>
              </a:defRPr>
            </a:lvl6pPr>
            <a:lvl7pPr marL="2971800" indent="-228600" defTabSz="966788" fontAlgn="base">
              <a:spcBef>
                <a:spcPct val="0"/>
              </a:spcBef>
              <a:spcAft>
                <a:spcPct val="0"/>
              </a:spcAft>
              <a:defRPr sz="1900">
                <a:solidFill>
                  <a:schemeClr val="tx1"/>
                </a:solidFill>
                <a:latin typeface="Arial" pitchFamily="34" charset="0"/>
                <a:ea typeface="微软雅黑" pitchFamily="34" charset="-122"/>
              </a:defRPr>
            </a:lvl7pPr>
            <a:lvl8pPr marL="3429000" indent="-228600" defTabSz="966788" fontAlgn="base">
              <a:spcBef>
                <a:spcPct val="0"/>
              </a:spcBef>
              <a:spcAft>
                <a:spcPct val="0"/>
              </a:spcAft>
              <a:defRPr sz="1900">
                <a:solidFill>
                  <a:schemeClr val="tx1"/>
                </a:solidFill>
                <a:latin typeface="Arial" pitchFamily="34" charset="0"/>
                <a:ea typeface="微软雅黑" pitchFamily="34" charset="-122"/>
              </a:defRPr>
            </a:lvl8pPr>
            <a:lvl9pPr marL="3886200" indent="-228600" defTabSz="966788" fontAlgn="base">
              <a:spcBef>
                <a:spcPct val="0"/>
              </a:spcBef>
              <a:spcAft>
                <a:spcPct val="0"/>
              </a:spcAft>
              <a:defRPr sz="1900">
                <a:solidFill>
                  <a:schemeClr val="tx1"/>
                </a:solidFill>
                <a:latin typeface="Arial" pitchFamily="34" charset="0"/>
                <a:ea typeface="微软雅黑" pitchFamily="34" charset="-122"/>
              </a:defRPr>
            </a:lvl9pPr>
          </a:lstStyle>
          <a:p>
            <a:pPr defTabSz="966788" fontAlgn="base">
              <a:spcBef>
                <a:spcPct val="0"/>
              </a:spcBef>
              <a:spcAft>
                <a:spcPct val="0"/>
              </a:spcAft>
            </a:pPr>
            <a:fld id="{71F497D5-1B80-4FC8-A26B-046D2A69E69E}" type="slidenum">
              <a:rPr lang="zh-CN" altLang="en-US" sz="1200">
                <a:latin typeface="Calibri" pitchFamily="34" charset="0"/>
                <a:ea typeface="宋体" pitchFamily="2" charset="-122"/>
              </a:rPr>
              <a:pPr defTabSz="966788" fontAlgn="base">
                <a:spcBef>
                  <a:spcPct val="0"/>
                </a:spcBef>
                <a:spcAft>
                  <a:spcPct val="0"/>
                </a:spcAft>
              </a:pPr>
              <a:t>9</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37039719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Picture 3" descr="I:\我的模板\中国风模板\中国风模板05\宽版\树叶\树叶01.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824181" y="-109537"/>
            <a:ext cx="208279" cy="31936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I:\我的模板\中国风模板\中国风模板05\宽版\树叶\树叶02.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251588" y="-176845"/>
            <a:ext cx="351760" cy="38647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5" descr="I:\我的模板\中国风模板\中国风模板05\宽版\树叶\树叶03.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219283" y="113391"/>
            <a:ext cx="249935" cy="31936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我的模板\中国风模板\中国风模板05\宽版\树叶\树叶04.png"/>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339934" y="-109537"/>
            <a:ext cx="425815" cy="2267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我的模板\中国风模板\中国风模板05\宽版\树叶\树叶04.png"/>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rot="14413850">
            <a:off x="-311446" y="534360"/>
            <a:ext cx="425815" cy="2267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我的模板\中国风模板\中国风模板05\宽版\页面2\切片\柳树.png"/>
          <p:cNvPicPr>
            <a:picLocks noChangeAspect="1" noChangeArrowheads="1"/>
          </p:cNvPicPr>
          <p:nvPr userDrawn="1"/>
        </p:nvPicPr>
        <p:blipFill>
          <a:blip r:embed="rId6" cstate="print"/>
          <a:srcRect/>
          <a:stretch>
            <a:fillRect/>
          </a:stretch>
        </p:blipFill>
        <p:spPr bwMode="auto">
          <a:xfrm>
            <a:off x="123139" y="1"/>
            <a:ext cx="1832150" cy="5163513"/>
          </a:xfrm>
          <a:prstGeom prst="rect">
            <a:avLst/>
          </a:prstGeom>
          <a:noFill/>
        </p:spPr>
      </p:pic>
      <p:pic>
        <p:nvPicPr>
          <p:cNvPr id="8" name="Picture 3" descr="I:\我的模板\中国风模板\中国风模板05\宽版\页面2\切片\墨竹01.png"/>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1" y="0"/>
            <a:ext cx="3481982" cy="3499884"/>
          </a:xfrm>
          <a:prstGeom prst="rect">
            <a:avLst/>
          </a:prstGeom>
          <a:noFill/>
        </p:spPr>
      </p:pic>
      <p:pic>
        <p:nvPicPr>
          <p:cNvPr id="11" name="Picture 2" descr="C:\Users\zjd\Desktop\Nipic_9038048_20120601161118540369.png"/>
          <p:cNvPicPr>
            <a:picLocks noChangeAspect="1" noChangeArrowheads="1"/>
          </p:cNvPicPr>
          <p:nvPr userDrawn="1"/>
        </p:nvPicPr>
        <p:blipFill rotWithShape="1">
          <a:blip r:embed="rId8" cstate="email">
            <a:extLst>
              <a:ext uri="{28A0092B-C50C-407E-A947-70E740481C1C}">
                <a14:useLocalDpi xmlns:a14="http://schemas.microsoft.com/office/drawing/2010/main"/>
              </a:ext>
            </a:extLst>
          </a:blip>
          <a:srcRect/>
          <a:stretch/>
        </p:blipFill>
        <p:spPr bwMode="auto">
          <a:xfrm>
            <a:off x="5941045" y="3166320"/>
            <a:ext cx="3780805" cy="2395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075271"/>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0"/>
                                        <p:tgtEl>
                                          <p:spTgt spid="8"/>
                                        </p:tgtEl>
                                      </p:cBhvr>
                                    </p:animEffect>
                                  </p:childTnLst>
                                </p:cTn>
                              </p:par>
                              <p:par>
                                <p:cTn id="8" presetID="22" presetClass="entr" presetSubtype="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0"/>
                                        <p:tgtEl>
                                          <p:spTgt spid="7"/>
                                        </p:tgtEl>
                                      </p:cBhvr>
                                    </p:animEffect>
                                  </p:childTnLst>
                                </p:cTn>
                              </p:par>
                              <p:par>
                                <p:cTn id="11" presetID="51" presetClass="path" presetSubtype="0" repeatCount="indefinite" accel="50000" decel="50000" fill="hold" nodeType="withEffect">
                                  <p:stCondLst>
                                    <p:cond delay="1000"/>
                                  </p:stCondLst>
                                  <p:childTnLst>
                                    <p:animMotion origin="layout" path="M -0.07802 -0.00706 C -0.07802 -0.00676 -0.00611 0.14588 0.01696 0.27765 C 0.04003 0.40882 -0.06174 0.54324 -0.05767 0.67294 C -0.0536 0.80235 -0.02239 0.88706 -0.11059 0.94588 " pathEditMode="relative" rAng="0" ptsTypes="fssf">
                                      <p:cBhvr>
                                        <p:cTn id="12" dur="5000" fill="hold"/>
                                        <p:tgtEl>
                                          <p:spTgt spid="2"/>
                                        </p:tgtEl>
                                        <p:attrNameLst>
                                          <p:attrName>ppt_x</p:attrName>
                                          <p:attrName>ppt_y</p:attrName>
                                        </p:attrNameLst>
                                      </p:cBhvr>
                                      <p:rCtr x="4274" y="47647"/>
                                    </p:animMotion>
                                  </p:childTnLst>
                                </p:cTn>
                              </p:par>
                              <p:par>
                                <p:cTn id="13" presetID="58" presetClass="path" presetSubtype="0" repeatCount="indefinite" accel="50000" decel="50000" fill="hold" nodeType="withEffect">
                                  <p:stCondLst>
                                    <p:cond delay="2000"/>
                                  </p:stCondLst>
                                  <p:childTnLst>
                                    <p:animMotion origin="layout" path="M -0.00034 1.17647E-6 C 0.00085 0.05088 -0.01391 0.19441 -0.00204 0.29 C 0.01051 0.38529 0.07479 0.48794 0.07293 0.5747 C 0.07123 0.66147 -0.03155 0.685 -0.01255 0.81 C 0.00644 0.935 0.1518 1.02029 0.19505 1.07588 " pathEditMode="relative" rAng="0" ptsTypes="fsasf">
                                      <p:cBhvr>
                                        <p:cTn id="14" dur="5000" fill="hold"/>
                                        <p:tgtEl>
                                          <p:spTgt spid="3"/>
                                        </p:tgtEl>
                                        <p:attrNameLst>
                                          <p:attrName>ppt_x</p:attrName>
                                          <p:attrName>ppt_y</p:attrName>
                                        </p:attrNameLst>
                                      </p:cBhvr>
                                      <p:rCtr x="8209" y="53794"/>
                                    </p:animMotion>
                                  </p:childTnLst>
                                </p:cTn>
                              </p:par>
                              <p:par>
                                <p:cTn id="15" presetID="51" presetClass="path" presetSubtype="0" repeatCount="indefinite" accel="50000" decel="50000" fill="hold" nodeType="withEffect">
                                  <p:stCondLst>
                                    <p:cond delay="2500"/>
                                  </p:stCondLst>
                                  <p:childTnLst>
                                    <p:animMotion origin="layout" path="M 0.01323 -0.14177 C 0.06106 -0.11589 0.22965 0.03382 0.2271 0.14294 C 0.22456 0.23911 -0.00509 0.34147 -0.0017 0.43529 C 0.0017 0.52882 0.22676 0.62411 0.24796 0.70353 C 0.26917 0.78294 0.15078 0.86882 0.12517 0.91235 " pathEditMode="relative" rAng="0" ptsTypes="faaaf">
                                      <p:cBhvr>
                                        <p:cTn id="16" dur="5000" fill="hold"/>
                                        <p:tgtEl>
                                          <p:spTgt spid="6"/>
                                        </p:tgtEl>
                                        <p:attrNameLst>
                                          <p:attrName>ppt_x</p:attrName>
                                          <p:attrName>ppt_y</p:attrName>
                                        </p:attrNameLst>
                                      </p:cBhvr>
                                      <p:rCtr x="11872" y="52706"/>
                                    </p:animMotion>
                                  </p:childTnLst>
                                </p:cTn>
                              </p:par>
                              <p:par>
                                <p:cTn id="17" presetID="58" presetClass="path" presetSubtype="0" repeatCount="indefinite" accel="50000" decel="50000" fill="hold" nodeType="withEffect">
                                  <p:stCondLst>
                                    <p:cond delay="3000"/>
                                  </p:stCondLst>
                                  <p:childTnLst>
                                    <p:animMotion origin="layout" path="M 0.03951 -0.03705 C 0.058 0.00589 0.1272 0.02883 0.12584 0.19589 C 0.12449 0.36295 0.03103 0.35177 0.02951 0.43589 C 0.03578 0.51471 0.13704 0.61971 0.11652 0.7 C 0.09599 0.7803 -0.05004 0.87324 -0.0938 0.91883 " pathEditMode="relative" rAng="0" ptsTypes="fsfaf">
                                      <p:cBhvr>
                                        <p:cTn id="18" dur="5000" fill="hold"/>
                                        <p:tgtEl>
                                          <p:spTgt spid="4"/>
                                        </p:tgtEl>
                                        <p:attrNameLst>
                                          <p:attrName>ppt_x</p:attrName>
                                          <p:attrName>ppt_y</p:attrName>
                                        </p:attrNameLst>
                                      </p:cBhvr>
                                      <p:rCtr x="-1798" y="47794"/>
                                    </p:animMotion>
                                  </p:childTnLst>
                                </p:cTn>
                              </p:par>
                              <p:par>
                                <p:cTn id="19" presetID="51" presetClass="path" presetSubtype="0" repeatCount="indefinite" accel="50000" decel="50000" fill="hold" nodeType="withEffect">
                                  <p:stCondLst>
                                    <p:cond delay="3500"/>
                                  </p:stCondLst>
                                  <p:childTnLst>
                                    <p:animMotion origin="layout" path="M 0.00017 2.35294E-6 C 0.02442 0.03 0.15366 0.11147 0.14552 0.18235 C 0.13738 0.25323 -0.05445 0.35147 -0.04851 0.4247 C -0.04257 0.49764 0.17792 0.55059 0.1808 0.62235 C 0.18368 0.69353 0.01323 0.8047 -0.03087 0.85264 " pathEditMode="relative" rAng="0" ptsTypes="faaaF">
                                      <p:cBhvr>
                                        <p:cTn id="20" dur="5000" fill="hold"/>
                                        <p:tgtEl>
                                          <p:spTgt spid="5"/>
                                        </p:tgtEl>
                                        <p:attrNameLst>
                                          <p:attrName>ppt_x</p:attrName>
                                          <p:attrName>ppt_y</p:attrName>
                                        </p:attrNameLst>
                                      </p:cBhvr>
                                      <p:rCtr x="6445" y="42618"/>
                                    </p:animMotion>
                                  </p:childTnLst>
                                </p:cTn>
                              </p:par>
                              <p:par>
                                <p:cTn id="21" presetID="10" presetClass="entr" presetSubtype="0" fill="hold" nodeType="withEffect">
                                  <p:stCondLst>
                                    <p:cond delay="10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7" name="Picture 2" descr="C:\Users\zjd\Desktop\Nipic_9038048_20120601161118540369.pn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5941045" y="3166320"/>
            <a:ext cx="3780805" cy="2395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37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611641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86094" y="216279"/>
            <a:ext cx="8749665" cy="90011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86094" y="1260159"/>
            <a:ext cx="8749665" cy="3564196"/>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86092" y="5005627"/>
            <a:ext cx="2268432" cy="287536"/>
          </a:xfrm>
          <a:prstGeom prst="rect">
            <a:avLst/>
          </a:prstGeom>
        </p:spPr>
        <p:txBody>
          <a:bodyPr/>
          <a:lstStyle/>
          <a:p>
            <a:fld id="{530820CF-B880-4189-942D-D702A7CBA730}" type="datetimeFigureOut">
              <a:rPr lang="zh-CN" altLang="en-US" smtClean="0"/>
              <a:t>2017/9/18</a:t>
            </a:fld>
            <a:endParaRPr lang="zh-CN" altLang="en-US"/>
          </a:p>
        </p:txBody>
      </p:sp>
      <p:sp>
        <p:nvSpPr>
          <p:cNvPr id="5" name="页脚占位符 4"/>
          <p:cNvSpPr>
            <a:spLocks noGrp="1"/>
          </p:cNvSpPr>
          <p:nvPr>
            <p:ph type="ftr" sz="quarter" idx="11"/>
          </p:nvPr>
        </p:nvSpPr>
        <p:spPr>
          <a:xfrm>
            <a:off x="3321632" y="5005627"/>
            <a:ext cx="3078586" cy="287536"/>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967326" y="5005627"/>
            <a:ext cx="2268432" cy="287536"/>
          </a:xfrm>
          <a:prstGeom prst="rect">
            <a:avLst/>
          </a:prstGeo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18927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0" y="1"/>
            <a:ext cx="9730011" cy="5400675"/>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58" r:id="rId1"/>
    <p:sldLayoutId id="2147483660" r:id="rId2"/>
    <p:sldLayoutId id="2147483659" r:id="rId3"/>
    <p:sldLayoutId id="2147483661" r:id="rId4"/>
  </p:sldLayoutIdLst>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txStyles>
    <p:titleStyle>
      <a:lvl1pPr algn="ctr" defTabSz="966788" rtl="0" fontAlgn="base">
        <a:spcBef>
          <a:spcPct val="0"/>
        </a:spcBef>
        <a:spcAft>
          <a:spcPct val="0"/>
        </a:spcAft>
        <a:defRPr sz="4700" kern="1200">
          <a:solidFill>
            <a:schemeClr val="tx1"/>
          </a:solidFill>
          <a:latin typeface="+mj-lt"/>
          <a:ea typeface="+mj-ea"/>
          <a:cs typeface="+mj-cs"/>
        </a:defRPr>
      </a:lvl1pPr>
      <a:lvl2pPr algn="ctr" defTabSz="966788" rtl="0" fontAlgn="base">
        <a:spcBef>
          <a:spcPct val="0"/>
        </a:spcBef>
        <a:spcAft>
          <a:spcPct val="0"/>
        </a:spcAft>
        <a:defRPr sz="4700">
          <a:solidFill>
            <a:schemeClr val="tx1"/>
          </a:solidFill>
          <a:latin typeface="Arial" pitchFamily="34" charset="0"/>
          <a:ea typeface="微软雅黑" pitchFamily="34" charset="-122"/>
        </a:defRPr>
      </a:lvl2pPr>
      <a:lvl3pPr algn="ctr" defTabSz="966788" rtl="0" fontAlgn="base">
        <a:spcBef>
          <a:spcPct val="0"/>
        </a:spcBef>
        <a:spcAft>
          <a:spcPct val="0"/>
        </a:spcAft>
        <a:defRPr sz="4700">
          <a:solidFill>
            <a:schemeClr val="tx1"/>
          </a:solidFill>
          <a:latin typeface="Arial" pitchFamily="34" charset="0"/>
          <a:ea typeface="微软雅黑" pitchFamily="34" charset="-122"/>
        </a:defRPr>
      </a:lvl3pPr>
      <a:lvl4pPr algn="ctr" defTabSz="966788" rtl="0" fontAlgn="base">
        <a:spcBef>
          <a:spcPct val="0"/>
        </a:spcBef>
        <a:spcAft>
          <a:spcPct val="0"/>
        </a:spcAft>
        <a:defRPr sz="4700">
          <a:solidFill>
            <a:schemeClr val="tx1"/>
          </a:solidFill>
          <a:latin typeface="Arial" pitchFamily="34" charset="0"/>
          <a:ea typeface="微软雅黑" pitchFamily="34" charset="-122"/>
        </a:defRPr>
      </a:lvl4pPr>
      <a:lvl5pPr algn="ctr" defTabSz="966788" rtl="0" fontAlgn="base">
        <a:spcBef>
          <a:spcPct val="0"/>
        </a:spcBef>
        <a:spcAft>
          <a:spcPct val="0"/>
        </a:spcAft>
        <a:defRPr sz="4700">
          <a:solidFill>
            <a:schemeClr val="tx1"/>
          </a:solidFill>
          <a:latin typeface="Arial" pitchFamily="34" charset="0"/>
          <a:ea typeface="微软雅黑" pitchFamily="34" charset="-122"/>
        </a:defRPr>
      </a:lvl5pPr>
      <a:lvl6pPr marL="457200" algn="ctr" defTabSz="966788" rtl="0" fontAlgn="base">
        <a:spcBef>
          <a:spcPct val="0"/>
        </a:spcBef>
        <a:spcAft>
          <a:spcPct val="0"/>
        </a:spcAft>
        <a:defRPr sz="4700">
          <a:solidFill>
            <a:schemeClr val="tx1"/>
          </a:solidFill>
          <a:latin typeface="Arial" pitchFamily="34" charset="0"/>
          <a:ea typeface="微软雅黑" pitchFamily="34" charset="-122"/>
        </a:defRPr>
      </a:lvl6pPr>
      <a:lvl7pPr marL="914400" algn="ctr" defTabSz="966788" rtl="0" fontAlgn="base">
        <a:spcBef>
          <a:spcPct val="0"/>
        </a:spcBef>
        <a:spcAft>
          <a:spcPct val="0"/>
        </a:spcAft>
        <a:defRPr sz="4700">
          <a:solidFill>
            <a:schemeClr val="tx1"/>
          </a:solidFill>
          <a:latin typeface="Arial" pitchFamily="34" charset="0"/>
          <a:ea typeface="微软雅黑" pitchFamily="34" charset="-122"/>
        </a:defRPr>
      </a:lvl7pPr>
      <a:lvl8pPr marL="1371600" algn="ctr" defTabSz="966788" rtl="0" fontAlgn="base">
        <a:spcBef>
          <a:spcPct val="0"/>
        </a:spcBef>
        <a:spcAft>
          <a:spcPct val="0"/>
        </a:spcAft>
        <a:defRPr sz="4700">
          <a:solidFill>
            <a:schemeClr val="tx1"/>
          </a:solidFill>
          <a:latin typeface="Arial" pitchFamily="34" charset="0"/>
          <a:ea typeface="微软雅黑" pitchFamily="34" charset="-122"/>
        </a:defRPr>
      </a:lvl8pPr>
      <a:lvl9pPr marL="1828800" algn="ctr" defTabSz="966788" rtl="0" fontAlgn="base">
        <a:spcBef>
          <a:spcPct val="0"/>
        </a:spcBef>
        <a:spcAft>
          <a:spcPct val="0"/>
        </a:spcAft>
        <a:defRPr sz="4700">
          <a:solidFill>
            <a:schemeClr val="tx1"/>
          </a:solidFill>
          <a:latin typeface="Arial" pitchFamily="34" charset="0"/>
          <a:ea typeface="微软雅黑" pitchFamily="34" charset="-122"/>
        </a:defRPr>
      </a:lvl9pPr>
    </p:titleStyle>
    <p:bodyStyle>
      <a:lvl1pPr marL="361950" indent="-361950" algn="l" defTabSz="966788" rtl="0" fontAlgn="base">
        <a:spcBef>
          <a:spcPct val="20000"/>
        </a:spcBef>
        <a:spcAft>
          <a:spcPct val="0"/>
        </a:spcAft>
        <a:buFont typeface="Arial" pitchFamily="34" charset="0"/>
        <a:buChar char="•"/>
        <a:defRPr sz="3400" kern="1200">
          <a:solidFill>
            <a:schemeClr val="tx1"/>
          </a:solidFill>
          <a:latin typeface="+mn-lt"/>
          <a:ea typeface="+mn-ea"/>
          <a:cs typeface="+mn-cs"/>
        </a:defRPr>
      </a:lvl1pPr>
      <a:lvl2pPr marL="785813" indent="-301625" algn="l" defTabSz="966788" rtl="0" fontAlgn="base">
        <a:spcBef>
          <a:spcPct val="20000"/>
        </a:spcBef>
        <a:spcAft>
          <a:spcPct val="0"/>
        </a:spcAft>
        <a:buFont typeface="Arial" pitchFamily="34" charset="0"/>
        <a:buChar char="–"/>
        <a:defRPr sz="3000" kern="1200">
          <a:solidFill>
            <a:schemeClr val="tx1"/>
          </a:solidFill>
          <a:latin typeface="+mn-lt"/>
          <a:ea typeface="+mn-ea"/>
          <a:cs typeface="+mn-cs"/>
        </a:defRPr>
      </a:lvl2pPr>
      <a:lvl3pPr marL="1209675" indent="-241300" algn="l" defTabSz="966788" rtl="0" fontAlgn="base">
        <a:spcBef>
          <a:spcPct val="20000"/>
        </a:spcBef>
        <a:spcAft>
          <a:spcPct val="0"/>
        </a:spcAft>
        <a:buFont typeface="Arial" pitchFamily="34" charset="0"/>
        <a:buChar char="•"/>
        <a:defRPr sz="2500" kern="1200">
          <a:solidFill>
            <a:schemeClr val="tx1"/>
          </a:solidFill>
          <a:latin typeface="+mn-lt"/>
          <a:ea typeface="+mn-ea"/>
          <a:cs typeface="+mn-cs"/>
        </a:defRPr>
      </a:lvl3pPr>
      <a:lvl4pPr marL="1692275" indent="-241300" algn="l" defTabSz="966788" rtl="0" fontAlgn="base">
        <a:spcBef>
          <a:spcPct val="20000"/>
        </a:spcBef>
        <a:spcAft>
          <a:spcPct val="0"/>
        </a:spcAft>
        <a:buFont typeface="Arial" pitchFamily="34" charset="0"/>
        <a:buChar char="–"/>
        <a:defRPr sz="2100" kern="1200">
          <a:solidFill>
            <a:schemeClr val="tx1"/>
          </a:solidFill>
          <a:latin typeface="+mn-lt"/>
          <a:ea typeface="+mn-ea"/>
          <a:cs typeface="+mn-cs"/>
        </a:defRPr>
      </a:lvl4pPr>
      <a:lvl5pPr marL="2176463" indent="-241300" algn="l" defTabSz="966788" rtl="0" fontAlgn="base">
        <a:spcBef>
          <a:spcPct val="20000"/>
        </a:spcBef>
        <a:spcAft>
          <a:spcPct val="0"/>
        </a:spcAft>
        <a:buFont typeface="Arial" pitchFamily="34" charset="0"/>
        <a:buChar char="»"/>
        <a:defRPr sz="2100" kern="1200">
          <a:solidFill>
            <a:schemeClr val="tx1"/>
          </a:solidFill>
          <a:latin typeface="+mn-lt"/>
          <a:ea typeface="+mn-ea"/>
          <a:cs typeface="+mn-cs"/>
        </a:defRPr>
      </a:lvl5pPr>
      <a:lvl6pPr marL="2661453" indent="-241950" algn="l" defTabSz="967801"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45353" indent="-241950" algn="l" defTabSz="967801"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629254" indent="-241950" algn="l" defTabSz="967801"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113154" indent="-241950" algn="l" defTabSz="967801"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zh-CN"/>
      </a:defPPr>
      <a:lvl1pPr marL="0" algn="l" defTabSz="967801" rtl="0" eaLnBrk="1" latinLnBrk="0" hangingPunct="1">
        <a:defRPr sz="1900" kern="1200">
          <a:solidFill>
            <a:schemeClr val="tx1"/>
          </a:solidFill>
          <a:latin typeface="+mn-lt"/>
          <a:ea typeface="+mn-ea"/>
          <a:cs typeface="+mn-cs"/>
        </a:defRPr>
      </a:lvl1pPr>
      <a:lvl2pPr marL="483900" algn="l" defTabSz="967801" rtl="0" eaLnBrk="1" latinLnBrk="0" hangingPunct="1">
        <a:defRPr sz="1900" kern="1200">
          <a:solidFill>
            <a:schemeClr val="tx1"/>
          </a:solidFill>
          <a:latin typeface="+mn-lt"/>
          <a:ea typeface="+mn-ea"/>
          <a:cs typeface="+mn-cs"/>
        </a:defRPr>
      </a:lvl2pPr>
      <a:lvl3pPr marL="967801" algn="l" defTabSz="967801" rtl="0" eaLnBrk="1" latinLnBrk="0" hangingPunct="1">
        <a:defRPr sz="1900" kern="1200">
          <a:solidFill>
            <a:schemeClr val="tx1"/>
          </a:solidFill>
          <a:latin typeface="+mn-lt"/>
          <a:ea typeface="+mn-ea"/>
          <a:cs typeface="+mn-cs"/>
        </a:defRPr>
      </a:lvl3pPr>
      <a:lvl4pPr marL="1451701" algn="l" defTabSz="967801" rtl="0" eaLnBrk="1" latinLnBrk="0" hangingPunct="1">
        <a:defRPr sz="1900" kern="1200">
          <a:solidFill>
            <a:schemeClr val="tx1"/>
          </a:solidFill>
          <a:latin typeface="+mn-lt"/>
          <a:ea typeface="+mn-ea"/>
          <a:cs typeface="+mn-cs"/>
        </a:defRPr>
      </a:lvl4pPr>
      <a:lvl5pPr marL="1935602" algn="l" defTabSz="967801" rtl="0" eaLnBrk="1" latinLnBrk="0" hangingPunct="1">
        <a:defRPr sz="1900" kern="1200">
          <a:solidFill>
            <a:schemeClr val="tx1"/>
          </a:solidFill>
          <a:latin typeface="+mn-lt"/>
          <a:ea typeface="+mn-ea"/>
          <a:cs typeface="+mn-cs"/>
        </a:defRPr>
      </a:lvl5pPr>
      <a:lvl6pPr marL="2419502" algn="l" defTabSz="967801" rtl="0" eaLnBrk="1" latinLnBrk="0" hangingPunct="1">
        <a:defRPr sz="1900" kern="1200">
          <a:solidFill>
            <a:schemeClr val="tx1"/>
          </a:solidFill>
          <a:latin typeface="+mn-lt"/>
          <a:ea typeface="+mn-ea"/>
          <a:cs typeface="+mn-cs"/>
        </a:defRPr>
      </a:lvl6pPr>
      <a:lvl7pPr marL="2903403" algn="l" defTabSz="967801" rtl="0" eaLnBrk="1" latinLnBrk="0" hangingPunct="1">
        <a:defRPr sz="1900" kern="1200">
          <a:solidFill>
            <a:schemeClr val="tx1"/>
          </a:solidFill>
          <a:latin typeface="+mn-lt"/>
          <a:ea typeface="+mn-ea"/>
          <a:cs typeface="+mn-cs"/>
        </a:defRPr>
      </a:lvl7pPr>
      <a:lvl8pPr marL="3387303" algn="l" defTabSz="967801" rtl="0" eaLnBrk="1" latinLnBrk="0" hangingPunct="1">
        <a:defRPr sz="1900" kern="1200">
          <a:solidFill>
            <a:schemeClr val="tx1"/>
          </a:solidFill>
          <a:latin typeface="+mn-lt"/>
          <a:ea typeface="+mn-ea"/>
          <a:cs typeface="+mn-cs"/>
        </a:defRPr>
      </a:lvl8pPr>
      <a:lvl9pPr marL="3871204" algn="l" defTabSz="967801"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13.png"/><Relationship Id="rId7"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13.png"/><Relationship Id="rId7"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51.png"/><Relationship Id="rId5" Type="http://schemas.openxmlformats.org/officeDocument/2006/relationships/image" Target="../media/image23.png"/><Relationship Id="rId10" Type="http://schemas.openxmlformats.org/officeDocument/2006/relationships/image" Target="../media/image50.png"/><Relationship Id="rId4" Type="http://schemas.openxmlformats.org/officeDocument/2006/relationships/image" Target="../media/image14.png"/><Relationship Id="rId9" Type="http://schemas.openxmlformats.org/officeDocument/2006/relationships/image" Target="../media/image4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13.png"/><Relationship Id="rId7" Type="http://schemas.openxmlformats.org/officeDocument/2006/relationships/image" Target="../media/image5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56.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13.png"/><Relationship Id="rId7" Type="http://schemas.openxmlformats.org/officeDocument/2006/relationships/image" Target="../media/image5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13.png"/><Relationship Id="rId7" Type="http://schemas.openxmlformats.org/officeDocument/2006/relationships/image" Target="../media/image6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14.png"/><Relationship Id="rId9" Type="http://schemas.openxmlformats.org/officeDocument/2006/relationships/image" Target="../media/image6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6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3.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13.png"/><Relationship Id="rId7" Type="http://schemas.openxmlformats.org/officeDocument/2006/relationships/image" Target="../media/image6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66.png"/><Relationship Id="rId4" Type="http://schemas.openxmlformats.org/officeDocument/2006/relationships/image" Target="../media/image14.png"/><Relationship Id="rId9"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55.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49.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13.png"/><Relationship Id="rId7"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2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70.png"/><Relationship Id="rId5" Type="http://schemas.openxmlformats.org/officeDocument/2006/relationships/image" Target="../media/image11.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3.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4.png"/><Relationship Id="rId9"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3.png"/><Relationship Id="rId7"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14.png"/><Relationship Id="rId9"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564782" y="2700338"/>
            <a:ext cx="2535024" cy="2343872"/>
          </a:xfrm>
          <a:prstGeom prst="rect">
            <a:avLst/>
          </a:prstGeom>
        </p:spPr>
      </p:pic>
      <p:pic>
        <p:nvPicPr>
          <p:cNvPr id="4" name="图片 3"/>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8061325" y="3413760"/>
            <a:ext cx="1601443" cy="1986913"/>
          </a:xfrm>
          <a:prstGeom prst="rect">
            <a:avLst/>
          </a:prstGeom>
        </p:spPr>
      </p:pic>
      <p:pic>
        <p:nvPicPr>
          <p:cNvPr id="5" name="图片 4"/>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0325" y="3413761"/>
            <a:ext cx="1463041" cy="1986914"/>
          </a:xfrm>
          <a:prstGeom prst="rect">
            <a:avLst/>
          </a:prstGeom>
        </p:spPr>
      </p:pic>
      <p:pic>
        <p:nvPicPr>
          <p:cNvPr id="2" name="图片 1"/>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187123" y="4704398"/>
            <a:ext cx="9838354" cy="1392555"/>
          </a:xfrm>
          <a:prstGeom prst="rect">
            <a:avLst/>
          </a:prstGeom>
        </p:spPr>
      </p:pic>
      <p:sp>
        <p:nvSpPr>
          <p:cNvPr id="9" name="TextBox 66"/>
          <p:cNvSpPr txBox="1"/>
          <p:nvPr/>
        </p:nvSpPr>
        <p:spPr>
          <a:xfrm>
            <a:off x="2560942" y="1805587"/>
            <a:ext cx="5473275" cy="561682"/>
          </a:xfrm>
          <a:prstGeom prst="rect">
            <a:avLst/>
          </a:prstGeom>
          <a:noFill/>
        </p:spPr>
        <p:txBody>
          <a:bodyPr wrap="none" lIns="68571" tIns="34285" rIns="68571" bIns="34285" rtlCol="0">
            <a:spAutoFit/>
          </a:bodyPr>
          <a:lstStyle/>
          <a:p>
            <a:pPr algn="ctr"/>
            <a:r>
              <a:rPr lang="zh-CN" altLang="en-US" sz="3200" b="1" dirty="0">
                <a:latin typeface="+mn-ea"/>
                <a:ea typeface="+mn-ea"/>
                <a:cs typeface="+mn-ea"/>
                <a:sym typeface="+mn-lt"/>
              </a:rPr>
              <a:t>年终总结汇报暨新年</a:t>
            </a:r>
            <a:r>
              <a:rPr lang="zh-CN" altLang="en-US" sz="3200" b="1" dirty="0" smtClean="0">
                <a:latin typeface="+mn-ea"/>
                <a:ea typeface="+mn-ea"/>
                <a:cs typeface="+mn-ea"/>
                <a:sym typeface="+mn-lt"/>
              </a:rPr>
              <a:t>计划模板</a:t>
            </a:r>
            <a:endParaRPr lang="zh-CN" altLang="en-US" sz="3200" b="1" dirty="0">
              <a:latin typeface="+mn-ea"/>
              <a:ea typeface="+mn-ea"/>
              <a:cs typeface="+mn-ea"/>
              <a:sym typeface="+mn-lt"/>
            </a:endParaRPr>
          </a:p>
        </p:txBody>
      </p:sp>
      <p:sp>
        <p:nvSpPr>
          <p:cNvPr id="10" name="TextBox 67"/>
          <p:cNvSpPr txBox="1"/>
          <p:nvPr/>
        </p:nvSpPr>
        <p:spPr>
          <a:xfrm>
            <a:off x="2950824" y="2468985"/>
            <a:ext cx="4771160" cy="284683"/>
          </a:xfrm>
          <a:prstGeom prst="rect">
            <a:avLst/>
          </a:prstGeom>
          <a:noFill/>
        </p:spPr>
        <p:txBody>
          <a:bodyPr wrap="none" lIns="68571" tIns="34285" rIns="68571" bIns="34285" rtlCol="0">
            <a:spAutoFit/>
          </a:bodyPr>
          <a:lstStyle/>
          <a:p>
            <a:pPr algn="ctr"/>
            <a:r>
              <a:rPr lang="zh-CN" altLang="en-US" sz="1400" dirty="0" smtClean="0">
                <a:latin typeface="+mn-ea"/>
                <a:ea typeface="+mn-ea"/>
                <a:cs typeface="+mn-ea"/>
                <a:sym typeface="+mn-lt"/>
              </a:rPr>
              <a:t>精美实用、框架完整的年终总结、工作汇报、新年计划</a:t>
            </a:r>
            <a:r>
              <a:rPr lang="en-US" altLang="zh-CN" sz="1400" dirty="0" smtClean="0">
                <a:latin typeface="+mn-ea"/>
                <a:ea typeface="+mn-ea"/>
                <a:cs typeface="+mn-ea"/>
                <a:sym typeface="+mn-lt"/>
              </a:rPr>
              <a:t>PPT</a:t>
            </a:r>
            <a:endParaRPr lang="zh-CN" altLang="en-US" sz="1400" dirty="0">
              <a:latin typeface="+mn-ea"/>
              <a:ea typeface="+mn-ea"/>
              <a:cs typeface="+mn-ea"/>
              <a:sym typeface="+mn-lt"/>
            </a:endParaRPr>
          </a:p>
        </p:txBody>
      </p:sp>
      <p:cxnSp>
        <p:nvCxnSpPr>
          <p:cNvPr id="11" name="直接连接符 10"/>
          <p:cNvCxnSpPr/>
          <p:nvPr/>
        </p:nvCxnSpPr>
        <p:spPr>
          <a:xfrm>
            <a:off x="2688625" y="2393641"/>
            <a:ext cx="5321391"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70"/>
          <p:cNvSpPr txBox="1"/>
          <p:nvPr/>
        </p:nvSpPr>
        <p:spPr>
          <a:xfrm>
            <a:off x="3996830" y="636461"/>
            <a:ext cx="2414745" cy="1177235"/>
          </a:xfrm>
          <a:prstGeom prst="rect">
            <a:avLst/>
          </a:prstGeom>
          <a:noFill/>
        </p:spPr>
        <p:txBody>
          <a:bodyPr wrap="none" lIns="68571" tIns="34285" rIns="68571" bIns="34285" rtlCol="0">
            <a:spAutoFit/>
          </a:bodyPr>
          <a:lstStyle/>
          <a:p>
            <a:pPr algn="ctr"/>
            <a:r>
              <a:rPr lang="en-US" altLang="zh-CN" sz="7200" b="1" dirty="0" smtClean="0">
                <a:latin typeface="+mn-ea"/>
                <a:ea typeface="+mn-ea"/>
                <a:cs typeface="+mn-ea"/>
                <a:sym typeface="+mn-lt"/>
              </a:rPr>
              <a:t>2019</a:t>
            </a:r>
            <a:endParaRPr lang="zh-CN" altLang="en-US" sz="7200" b="1" dirty="0">
              <a:latin typeface="+mn-ea"/>
              <a:ea typeface="+mn-ea"/>
              <a:cs typeface="+mn-ea"/>
              <a:sym typeface="+mn-lt"/>
            </a:endParaRPr>
          </a:p>
        </p:txBody>
      </p:sp>
    </p:spTree>
    <p:extLst>
      <p:ext uri="{BB962C8B-B14F-4D97-AF65-F5344CB8AC3E}">
        <p14:creationId xmlns:p14="http://schemas.microsoft.com/office/powerpoint/2010/main" val="271311230"/>
      </p:ext>
    </p:extLst>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25" presetClass="entr" presetSubtype="0" fill="hold" grpId="0" nodeType="afterEffect">
                                  <p:stCondLst>
                                    <p:cond delay="0"/>
                                  </p:stCondLst>
                                  <p:iterate type="lt">
                                    <p:tmPct val="10000"/>
                                  </p:iterate>
                                  <p:childTnLst>
                                    <p:set>
                                      <p:cBhvr>
                                        <p:cTn id="29" dur="1" fill="hold">
                                          <p:stCondLst>
                                            <p:cond delay="0"/>
                                          </p:stCondLst>
                                        </p:cTn>
                                        <p:tgtEl>
                                          <p:spTgt spid="12"/>
                                        </p:tgtEl>
                                        <p:attrNameLst>
                                          <p:attrName>style.visibility</p:attrName>
                                        </p:attrNameLst>
                                      </p:cBhvr>
                                      <p:to>
                                        <p:strVal val="visible"/>
                                      </p:to>
                                    </p:set>
                                    <p:anim calcmode="lin" valueType="num">
                                      <p:cBhvr>
                                        <p:cTn id="30" dur="500" decel="50000" fill="hold">
                                          <p:stCondLst>
                                            <p:cond delay="0"/>
                                          </p:stCondLst>
                                        </p:cTn>
                                        <p:tgtEl>
                                          <p:spTgt spid="12"/>
                                        </p:tgtEl>
                                        <p:attrNameLst>
                                          <p:attrName>style.rotation</p:attrName>
                                        </p:attrNameLst>
                                      </p:cBhvr>
                                      <p:tavLst>
                                        <p:tav tm="0">
                                          <p:val>
                                            <p:fltVal val="-90"/>
                                          </p:val>
                                        </p:tav>
                                        <p:tav tm="100000">
                                          <p:val>
                                            <p:fltVal val="0"/>
                                          </p:val>
                                        </p:tav>
                                      </p:tavLst>
                                    </p:anim>
                                    <p:anim calcmode="lin" valueType="num">
                                      <p:cBhvr>
                                        <p:cTn id="31" dur="500" decel="50000" fill="hold">
                                          <p:stCondLst>
                                            <p:cond delay="0"/>
                                          </p:stCondLst>
                                        </p:cTn>
                                        <p:tgtEl>
                                          <p:spTgt spid="12"/>
                                        </p:tgtEl>
                                        <p:attrNameLst>
                                          <p:attrName>ppt_w</p:attrName>
                                        </p:attrNameLst>
                                      </p:cBhvr>
                                      <p:tavLst>
                                        <p:tav tm="0">
                                          <p:val>
                                            <p:strVal val="#ppt_w"/>
                                          </p:val>
                                        </p:tav>
                                        <p:tav tm="100000">
                                          <p:val>
                                            <p:strVal val="#ppt_w*.05"/>
                                          </p:val>
                                        </p:tav>
                                      </p:tavLst>
                                    </p:anim>
                                    <p:anim calcmode="lin" valueType="num">
                                      <p:cBhvr>
                                        <p:cTn id="32" dur="500" accel="50000" fill="hold">
                                          <p:stCondLst>
                                            <p:cond delay="500"/>
                                          </p:stCondLst>
                                        </p:cTn>
                                        <p:tgtEl>
                                          <p:spTgt spid="12"/>
                                        </p:tgtEl>
                                        <p:attrNameLst>
                                          <p:attrName>ppt_w</p:attrName>
                                        </p:attrNameLst>
                                      </p:cBhvr>
                                      <p:tavLst>
                                        <p:tav tm="0">
                                          <p:val>
                                            <p:strVal val="#ppt_w*.05"/>
                                          </p:val>
                                        </p:tav>
                                        <p:tav tm="100000">
                                          <p:val>
                                            <p:strVal val="#ppt_w"/>
                                          </p:val>
                                        </p:tav>
                                      </p:tavLst>
                                    </p:anim>
                                    <p:anim calcmode="lin" valueType="num">
                                      <p:cBhvr>
                                        <p:cTn id="33" dur="1000" fill="hold"/>
                                        <p:tgtEl>
                                          <p:spTgt spid="12"/>
                                        </p:tgtEl>
                                        <p:attrNameLst>
                                          <p:attrName>ppt_h</p:attrName>
                                        </p:attrNameLst>
                                      </p:cBhvr>
                                      <p:tavLst>
                                        <p:tav tm="0">
                                          <p:val>
                                            <p:strVal val="#ppt_h"/>
                                          </p:val>
                                        </p:tav>
                                        <p:tav tm="100000">
                                          <p:val>
                                            <p:strVal val="#ppt_h"/>
                                          </p:val>
                                        </p:tav>
                                      </p:tavLst>
                                    </p:anim>
                                    <p:anim calcmode="lin" valueType="num">
                                      <p:cBhvr>
                                        <p:cTn id="34" dur="500" decel="50000" fill="hold">
                                          <p:stCondLst>
                                            <p:cond delay="0"/>
                                          </p:stCondLst>
                                        </p:cTn>
                                        <p:tgtEl>
                                          <p:spTgt spid="12"/>
                                        </p:tgtEl>
                                        <p:attrNameLst>
                                          <p:attrName>ppt_x</p:attrName>
                                        </p:attrNameLst>
                                      </p:cBhvr>
                                      <p:tavLst>
                                        <p:tav tm="0">
                                          <p:val>
                                            <p:strVal val="#ppt_x+.4"/>
                                          </p:val>
                                        </p:tav>
                                        <p:tav tm="100000">
                                          <p:val>
                                            <p:strVal val="#ppt_x"/>
                                          </p:val>
                                        </p:tav>
                                      </p:tavLst>
                                    </p:anim>
                                    <p:anim calcmode="lin" valueType="num">
                                      <p:cBhvr>
                                        <p:cTn id="35" dur="500" decel="50000" fill="hold">
                                          <p:stCondLst>
                                            <p:cond delay="0"/>
                                          </p:stCondLst>
                                        </p:cTn>
                                        <p:tgtEl>
                                          <p:spTgt spid="12"/>
                                        </p:tgtEl>
                                        <p:attrNameLst>
                                          <p:attrName>ppt_y</p:attrName>
                                        </p:attrNameLst>
                                      </p:cBhvr>
                                      <p:tavLst>
                                        <p:tav tm="0">
                                          <p:val>
                                            <p:strVal val="#ppt_y-.2"/>
                                          </p:val>
                                        </p:tav>
                                        <p:tav tm="100000">
                                          <p:val>
                                            <p:strVal val="#ppt_y+.1"/>
                                          </p:val>
                                        </p:tav>
                                      </p:tavLst>
                                    </p:anim>
                                    <p:anim calcmode="lin" valueType="num">
                                      <p:cBhvr>
                                        <p:cTn id="36" dur="500" accel="50000" fill="hold">
                                          <p:stCondLst>
                                            <p:cond delay="500"/>
                                          </p:stCondLst>
                                        </p:cTn>
                                        <p:tgtEl>
                                          <p:spTgt spid="12"/>
                                        </p:tgtEl>
                                        <p:attrNameLst>
                                          <p:attrName>ppt_y</p:attrName>
                                        </p:attrNameLst>
                                      </p:cBhvr>
                                      <p:tavLst>
                                        <p:tav tm="0">
                                          <p:val>
                                            <p:strVal val="#ppt_y+.1"/>
                                          </p:val>
                                        </p:tav>
                                        <p:tav tm="100000">
                                          <p:val>
                                            <p:strVal val="#ppt_y"/>
                                          </p:val>
                                        </p:tav>
                                      </p:tavLst>
                                    </p:anim>
                                    <p:animEffect transition="in" filter="fade">
                                      <p:cBhvr>
                                        <p:cTn id="37" dur="1000" decel="50000">
                                          <p:stCondLst>
                                            <p:cond delay="0"/>
                                          </p:stCondLst>
                                        </p:cTn>
                                        <p:tgtEl>
                                          <p:spTgt spid="12"/>
                                        </p:tgtEl>
                                      </p:cBhvr>
                                    </p:animEffect>
                                  </p:childTnLst>
                                </p:cTn>
                              </p:par>
                            </p:childTnLst>
                          </p:cTn>
                        </p:par>
                        <p:par>
                          <p:cTn id="38" fill="hold">
                            <p:stCondLst>
                              <p:cond delay="4300"/>
                            </p:stCondLst>
                            <p:childTnLst>
                              <p:par>
                                <p:cTn id="39" presetID="16" presetClass="entr" presetSubtype="37" fill="hold"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barn(outVertical)">
                                      <p:cBhvr>
                                        <p:cTn id="41" dur="500"/>
                                        <p:tgtEl>
                                          <p:spTgt spid="11"/>
                                        </p:tgtEl>
                                      </p:cBhvr>
                                    </p:animEffect>
                                  </p:childTnLst>
                                </p:cTn>
                              </p:par>
                            </p:childTnLst>
                          </p:cTn>
                        </p:par>
                        <p:par>
                          <p:cTn id="42" fill="hold">
                            <p:stCondLst>
                              <p:cond delay="4800"/>
                            </p:stCondLst>
                            <p:childTnLst>
                              <p:par>
                                <p:cTn id="43" presetID="12" presetClass="entr" presetSubtype="4" fill="hold" grpId="0" nodeType="afterEffect">
                                  <p:stCondLst>
                                    <p:cond delay="0"/>
                                  </p:stCondLst>
                                  <p:iterate type="lt">
                                    <p:tmPct val="10000"/>
                                  </p:iterate>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p:tgtEl>
                                          <p:spTgt spid="9"/>
                                        </p:tgtEl>
                                        <p:attrNameLst>
                                          <p:attrName>ppt_y</p:attrName>
                                        </p:attrNameLst>
                                      </p:cBhvr>
                                      <p:tavLst>
                                        <p:tav tm="0">
                                          <p:val>
                                            <p:strVal val="#ppt_y+#ppt_h*1.125000"/>
                                          </p:val>
                                        </p:tav>
                                        <p:tav tm="100000">
                                          <p:val>
                                            <p:strVal val="#ppt_y"/>
                                          </p:val>
                                        </p:tav>
                                      </p:tavLst>
                                    </p:anim>
                                    <p:animEffect transition="in" filter="wipe(up)">
                                      <p:cBhvr>
                                        <p:cTn id="46" dur="500"/>
                                        <p:tgtEl>
                                          <p:spTgt spid="9"/>
                                        </p:tgtEl>
                                      </p:cBhvr>
                                    </p:animEffect>
                                  </p:childTnLst>
                                </p:cTn>
                              </p:par>
                              <p:par>
                                <p:cTn id="47" presetID="12" presetClass="entr" presetSubtype="1" fill="hold" grpId="0" nodeType="withEffect">
                                  <p:stCondLst>
                                    <p:cond delay="0"/>
                                  </p:stCondLst>
                                  <p:iterate type="lt">
                                    <p:tmPct val="10000"/>
                                  </p:iterate>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p:tgtEl>
                                          <p:spTgt spid="10"/>
                                        </p:tgtEl>
                                        <p:attrNameLst>
                                          <p:attrName>ppt_y</p:attrName>
                                        </p:attrNameLst>
                                      </p:cBhvr>
                                      <p:tavLst>
                                        <p:tav tm="0">
                                          <p:val>
                                            <p:strVal val="#ppt_y-#ppt_h*1.125000"/>
                                          </p:val>
                                        </p:tav>
                                        <p:tav tm="100000">
                                          <p:val>
                                            <p:strVal val="#ppt_y"/>
                                          </p:val>
                                        </p:tav>
                                      </p:tavLst>
                                    </p:anim>
                                    <p:animEffect transition="in" filter="wipe(down)">
                                      <p:cBhvr>
                                        <p:cTn id="5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文本框 6"/>
          <p:cNvSpPr>
            <a:spLocks noChangeArrowheads="1"/>
          </p:cNvSpPr>
          <p:nvPr/>
        </p:nvSpPr>
        <p:spPr bwMode="auto">
          <a:xfrm>
            <a:off x="1009042" y="277357"/>
            <a:ext cx="4221748" cy="500115"/>
          </a:xfrm>
          <a:prstGeom prst="rect">
            <a:avLst/>
          </a:prstGeom>
          <a:noFill/>
          <a:ln>
            <a:noFill/>
          </a:ln>
          <a:extLst/>
        </p:spPr>
        <p:txBody>
          <a:bodyPr wrap="square" lIns="68560" tIns="34279" rIns="68560" bIns="34279">
            <a:spAutoFit/>
          </a:bodyPr>
          <a:lstStyle/>
          <a:p>
            <a:pPr defTabSz="967649" fontAlgn="auto">
              <a:spcBef>
                <a:spcPts val="0"/>
              </a:spcBef>
              <a:spcAft>
                <a:spcPts val="0"/>
              </a:spcAft>
              <a:defRPr/>
            </a:pPr>
            <a:r>
              <a:rPr lang="zh-CN" altLang="en-US" sz="2800" dirty="0">
                <a:latin typeface="隶书" pitchFamily="49" charset="-122"/>
                <a:ea typeface="隶书" pitchFamily="49" charset="-122"/>
                <a:sym typeface="微软雅黑" pitchFamily="34" charset="-122"/>
              </a:rPr>
              <a:t>请输入幻灯片</a:t>
            </a:r>
            <a:r>
              <a:rPr lang="zh-CN" altLang="en-US" sz="2800" dirty="0" smtClean="0">
                <a:latin typeface="隶书" pitchFamily="49" charset="-122"/>
                <a:ea typeface="隶书" pitchFamily="49" charset="-122"/>
                <a:sym typeface="微软雅黑" pitchFamily="34" charset="-122"/>
              </a:rPr>
              <a:t>标题文字</a:t>
            </a:r>
            <a:endParaRPr lang="zh-CN" altLang="en-US" sz="2800" dirty="0">
              <a:latin typeface="隶书" pitchFamily="49" charset="-122"/>
              <a:ea typeface="隶书" pitchFamily="49" charset="-122"/>
              <a:sym typeface="微软雅黑" pitchFamily="34" charset="-122"/>
            </a:endParaRPr>
          </a:p>
        </p:txBody>
      </p:sp>
      <p:grpSp>
        <p:nvGrpSpPr>
          <p:cNvPr id="3" name="组合 2"/>
          <p:cNvGrpSpPr/>
          <p:nvPr/>
        </p:nvGrpSpPr>
        <p:grpSpPr>
          <a:xfrm>
            <a:off x="430261" y="277356"/>
            <a:ext cx="596693" cy="597796"/>
            <a:chOff x="420490" y="179675"/>
            <a:chExt cx="739730" cy="741097"/>
          </a:xfrm>
        </p:grpSpPr>
        <p:pic>
          <p:nvPicPr>
            <p:cNvPr id="173" name="Picture 4" descr="C:\Users\Soloman\Desktop\墨斑2.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20490" y="180057"/>
              <a:ext cx="739730" cy="740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7" name="Picture 3" descr="C:\Users\Soloman\Desktop\未标题-3.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rot="20259909">
              <a:off x="449487" y="179675"/>
              <a:ext cx="681735" cy="6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7" name="Picture 3" descr="C:\Users\zjd\Desktop\Nipic_9501016_20120419161707519191.p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rot="10167422">
            <a:off x="2899882" y="830845"/>
            <a:ext cx="3495079" cy="304197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C:\Users\Soloman\Desktop\墨斑2.png"/>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3044731" y="952166"/>
            <a:ext cx="2736304" cy="2739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a:xfrm>
            <a:off x="3496607" y="2041043"/>
            <a:ext cx="1832553" cy="584775"/>
          </a:xfrm>
          <a:prstGeom prst="rect">
            <a:avLst/>
          </a:prstGeom>
          <a:noFill/>
        </p:spPr>
        <p:txBody>
          <a:bodyPr wrap="none" rtlCol="0">
            <a:spAutoFit/>
          </a:bodyPr>
          <a:lstStyle/>
          <a:p>
            <a:r>
              <a:rPr lang="zh-CN" altLang="en-US" sz="3200" b="1" dirty="0" smtClean="0">
                <a:solidFill>
                  <a:schemeClr val="bg1"/>
                </a:solidFill>
                <a:latin typeface="华文隶书" pitchFamily="2" charset="-122"/>
                <a:ea typeface="楷体"/>
              </a:rPr>
              <a:t>添加标题</a:t>
            </a:r>
            <a:endParaRPr lang="zh-CN" altLang="en-US" sz="3200" b="1" dirty="0">
              <a:solidFill>
                <a:schemeClr val="bg1"/>
              </a:solidFill>
              <a:latin typeface="华文隶书" pitchFamily="2" charset="-122"/>
              <a:ea typeface="楷体"/>
            </a:endParaRPr>
          </a:p>
        </p:txBody>
      </p:sp>
      <p:sp>
        <p:nvSpPr>
          <p:cNvPr id="2" name="矩形 1"/>
          <p:cNvSpPr/>
          <p:nvPr/>
        </p:nvSpPr>
        <p:spPr>
          <a:xfrm>
            <a:off x="603088" y="3282138"/>
            <a:ext cx="2031325" cy="646331"/>
          </a:xfrm>
          <a:prstGeom prst="rect">
            <a:avLst/>
          </a:prstGeom>
        </p:spPr>
        <p:txBody>
          <a:bodyPr wrap="none">
            <a:spAutoFit/>
          </a:bodyPr>
          <a:lstStyle/>
          <a:p>
            <a:r>
              <a:rPr lang="zh-CN" altLang="en-US" sz="1800" dirty="0">
                <a:latin typeface="华文隶书" pitchFamily="2" charset="-122"/>
                <a:ea typeface="楷体"/>
              </a:rPr>
              <a:t>单击此处添加</a:t>
            </a:r>
            <a:r>
              <a:rPr lang="zh-CN" altLang="en-US" sz="1800" dirty="0" smtClean="0">
                <a:latin typeface="华文隶书" pitchFamily="2" charset="-122"/>
                <a:ea typeface="楷体"/>
              </a:rPr>
              <a:t>文本</a:t>
            </a:r>
            <a:endParaRPr lang="en-US" altLang="zh-CN" sz="1800" dirty="0" smtClean="0">
              <a:latin typeface="华文隶书" pitchFamily="2" charset="-122"/>
              <a:ea typeface="楷体"/>
            </a:endParaRPr>
          </a:p>
          <a:p>
            <a:r>
              <a:rPr lang="zh-CN" altLang="en-US" sz="1800" dirty="0" smtClean="0">
                <a:latin typeface="华文隶书" pitchFamily="2" charset="-122"/>
                <a:ea typeface="楷体"/>
              </a:rPr>
              <a:t>单击</a:t>
            </a:r>
            <a:r>
              <a:rPr lang="zh-CN" altLang="en-US" sz="1800" dirty="0">
                <a:latin typeface="华文隶书" pitchFamily="2" charset="-122"/>
                <a:ea typeface="楷体"/>
              </a:rPr>
              <a:t>此处添加</a:t>
            </a:r>
            <a:r>
              <a:rPr lang="zh-CN" altLang="en-US" sz="1800" dirty="0" smtClean="0">
                <a:latin typeface="华文隶书" pitchFamily="2" charset="-122"/>
                <a:ea typeface="楷体"/>
              </a:rPr>
              <a:t>文本</a:t>
            </a:r>
            <a:endParaRPr lang="zh-CN" altLang="en-US" sz="1800" dirty="0">
              <a:latin typeface="华文隶书" pitchFamily="2" charset="-122"/>
              <a:ea typeface="楷体"/>
            </a:endParaRPr>
          </a:p>
        </p:txBody>
      </p:sp>
      <p:pic>
        <p:nvPicPr>
          <p:cNvPr id="10" name="Picture 4" descr="C:\Users\Soloman\Desktop\墨斑2.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6128033" y="1605056"/>
            <a:ext cx="739730" cy="740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descr="C:\Users\Soloman\Desktop\墨斑2.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5781035" y="2924463"/>
            <a:ext cx="739730" cy="742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 descr="C:\Users\Soloman\Desktop\墨斑2.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4646848" y="3795797"/>
            <a:ext cx="739730" cy="742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4" descr="C:\Users\Soloman\Desktop\墨斑2.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3033685" y="3673306"/>
            <a:ext cx="739730" cy="740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4" descr="C:\Users\Soloman\Desktop\墨斑2.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2081424" y="2541422"/>
            <a:ext cx="739730" cy="740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矩形 31"/>
          <p:cNvSpPr/>
          <p:nvPr/>
        </p:nvSpPr>
        <p:spPr>
          <a:xfrm>
            <a:off x="2077576" y="4458765"/>
            <a:ext cx="2031325" cy="646331"/>
          </a:xfrm>
          <a:prstGeom prst="rect">
            <a:avLst/>
          </a:prstGeom>
        </p:spPr>
        <p:txBody>
          <a:bodyPr wrap="none">
            <a:spAutoFit/>
          </a:bodyPr>
          <a:lstStyle/>
          <a:p>
            <a:r>
              <a:rPr lang="zh-CN" altLang="en-US" sz="1800" dirty="0">
                <a:latin typeface="华文隶书" pitchFamily="2" charset="-122"/>
                <a:ea typeface="楷体"/>
              </a:rPr>
              <a:t>单击此处添加</a:t>
            </a:r>
            <a:r>
              <a:rPr lang="zh-CN" altLang="en-US" sz="1800" dirty="0" smtClean="0">
                <a:latin typeface="华文隶书" pitchFamily="2" charset="-122"/>
                <a:ea typeface="楷体"/>
              </a:rPr>
              <a:t>文本</a:t>
            </a:r>
            <a:endParaRPr lang="en-US" altLang="zh-CN" sz="1800" dirty="0" smtClean="0">
              <a:latin typeface="华文隶书" pitchFamily="2" charset="-122"/>
              <a:ea typeface="楷体"/>
            </a:endParaRPr>
          </a:p>
          <a:p>
            <a:r>
              <a:rPr lang="zh-CN" altLang="en-US" sz="1800" dirty="0" smtClean="0">
                <a:latin typeface="华文隶书" pitchFamily="2" charset="-122"/>
                <a:ea typeface="楷体"/>
              </a:rPr>
              <a:t>单击</a:t>
            </a:r>
            <a:r>
              <a:rPr lang="zh-CN" altLang="en-US" sz="1800" dirty="0">
                <a:latin typeface="华文隶书" pitchFamily="2" charset="-122"/>
                <a:ea typeface="楷体"/>
              </a:rPr>
              <a:t>此处添加</a:t>
            </a:r>
            <a:r>
              <a:rPr lang="zh-CN" altLang="en-US" sz="1800" dirty="0" smtClean="0">
                <a:latin typeface="华文隶书" pitchFamily="2" charset="-122"/>
                <a:ea typeface="楷体"/>
              </a:rPr>
              <a:t>文本</a:t>
            </a:r>
            <a:endParaRPr lang="zh-CN" altLang="en-US" sz="1800" dirty="0">
              <a:latin typeface="华文隶书" pitchFamily="2" charset="-122"/>
              <a:ea typeface="楷体"/>
            </a:endParaRPr>
          </a:p>
        </p:txBody>
      </p:sp>
      <p:sp>
        <p:nvSpPr>
          <p:cNvPr id="33" name="矩形 32"/>
          <p:cNvSpPr/>
          <p:nvPr/>
        </p:nvSpPr>
        <p:spPr>
          <a:xfrm>
            <a:off x="4585711" y="4458765"/>
            <a:ext cx="2031325" cy="646331"/>
          </a:xfrm>
          <a:prstGeom prst="rect">
            <a:avLst/>
          </a:prstGeom>
        </p:spPr>
        <p:txBody>
          <a:bodyPr wrap="none">
            <a:spAutoFit/>
          </a:bodyPr>
          <a:lstStyle/>
          <a:p>
            <a:r>
              <a:rPr lang="zh-CN" altLang="en-US" sz="1800" dirty="0">
                <a:latin typeface="华文隶书" pitchFamily="2" charset="-122"/>
                <a:ea typeface="楷体"/>
              </a:rPr>
              <a:t>单击此处添加</a:t>
            </a:r>
            <a:r>
              <a:rPr lang="zh-CN" altLang="en-US" sz="1800" dirty="0" smtClean="0">
                <a:latin typeface="华文隶书" pitchFamily="2" charset="-122"/>
                <a:ea typeface="楷体"/>
              </a:rPr>
              <a:t>文本</a:t>
            </a:r>
            <a:endParaRPr lang="en-US" altLang="zh-CN" sz="1800" dirty="0" smtClean="0">
              <a:latin typeface="华文隶书" pitchFamily="2" charset="-122"/>
              <a:ea typeface="楷体"/>
            </a:endParaRPr>
          </a:p>
          <a:p>
            <a:r>
              <a:rPr lang="zh-CN" altLang="en-US" sz="1800" dirty="0" smtClean="0">
                <a:latin typeface="华文隶书" pitchFamily="2" charset="-122"/>
                <a:ea typeface="楷体"/>
              </a:rPr>
              <a:t>单击</a:t>
            </a:r>
            <a:r>
              <a:rPr lang="zh-CN" altLang="en-US" sz="1800" dirty="0">
                <a:latin typeface="华文隶书" pitchFamily="2" charset="-122"/>
                <a:ea typeface="楷体"/>
              </a:rPr>
              <a:t>此处添加</a:t>
            </a:r>
            <a:r>
              <a:rPr lang="zh-CN" altLang="en-US" sz="1800" dirty="0" smtClean="0">
                <a:latin typeface="华文隶书" pitchFamily="2" charset="-122"/>
                <a:ea typeface="楷体"/>
              </a:rPr>
              <a:t>文本</a:t>
            </a:r>
            <a:endParaRPr lang="zh-CN" altLang="en-US" sz="1800" dirty="0">
              <a:latin typeface="华文隶书" pitchFamily="2" charset="-122"/>
              <a:ea typeface="楷体"/>
            </a:endParaRPr>
          </a:p>
        </p:txBody>
      </p:sp>
      <p:sp>
        <p:nvSpPr>
          <p:cNvPr id="34" name="矩形 33"/>
          <p:cNvSpPr/>
          <p:nvPr/>
        </p:nvSpPr>
        <p:spPr>
          <a:xfrm>
            <a:off x="6522121" y="3171151"/>
            <a:ext cx="2031325" cy="646331"/>
          </a:xfrm>
          <a:prstGeom prst="rect">
            <a:avLst/>
          </a:prstGeom>
        </p:spPr>
        <p:txBody>
          <a:bodyPr wrap="none">
            <a:spAutoFit/>
          </a:bodyPr>
          <a:lstStyle/>
          <a:p>
            <a:r>
              <a:rPr lang="zh-CN" altLang="en-US" sz="1800" dirty="0">
                <a:latin typeface="华文隶书" pitchFamily="2" charset="-122"/>
                <a:ea typeface="楷体"/>
              </a:rPr>
              <a:t>单击此处添加</a:t>
            </a:r>
            <a:r>
              <a:rPr lang="zh-CN" altLang="en-US" sz="1800" dirty="0" smtClean="0">
                <a:latin typeface="华文隶书" pitchFamily="2" charset="-122"/>
                <a:ea typeface="楷体"/>
              </a:rPr>
              <a:t>文本</a:t>
            </a:r>
            <a:endParaRPr lang="en-US" altLang="zh-CN" sz="1800" dirty="0" smtClean="0">
              <a:latin typeface="华文隶书" pitchFamily="2" charset="-122"/>
              <a:ea typeface="楷体"/>
            </a:endParaRPr>
          </a:p>
          <a:p>
            <a:r>
              <a:rPr lang="zh-CN" altLang="en-US" sz="1800" dirty="0" smtClean="0">
                <a:latin typeface="华文隶书" pitchFamily="2" charset="-122"/>
                <a:ea typeface="楷体"/>
              </a:rPr>
              <a:t>单击</a:t>
            </a:r>
            <a:r>
              <a:rPr lang="zh-CN" altLang="en-US" sz="1800" dirty="0">
                <a:latin typeface="华文隶书" pitchFamily="2" charset="-122"/>
                <a:ea typeface="楷体"/>
              </a:rPr>
              <a:t>此处添加</a:t>
            </a:r>
            <a:r>
              <a:rPr lang="zh-CN" altLang="en-US" sz="1800" dirty="0" smtClean="0">
                <a:latin typeface="华文隶书" pitchFamily="2" charset="-122"/>
                <a:ea typeface="楷体"/>
              </a:rPr>
              <a:t>文本</a:t>
            </a:r>
            <a:endParaRPr lang="zh-CN" altLang="en-US" sz="1800" dirty="0">
              <a:latin typeface="华文隶书" pitchFamily="2" charset="-122"/>
              <a:ea typeface="楷体"/>
            </a:endParaRPr>
          </a:p>
        </p:txBody>
      </p:sp>
      <p:sp>
        <p:nvSpPr>
          <p:cNvPr id="35" name="矩形 34"/>
          <p:cNvSpPr/>
          <p:nvPr/>
        </p:nvSpPr>
        <p:spPr>
          <a:xfrm>
            <a:off x="6886186" y="1685787"/>
            <a:ext cx="2031325" cy="646331"/>
          </a:xfrm>
          <a:prstGeom prst="rect">
            <a:avLst/>
          </a:prstGeom>
        </p:spPr>
        <p:txBody>
          <a:bodyPr wrap="none">
            <a:spAutoFit/>
          </a:bodyPr>
          <a:lstStyle/>
          <a:p>
            <a:r>
              <a:rPr lang="zh-CN" altLang="en-US" sz="1800" dirty="0">
                <a:latin typeface="华文隶书" pitchFamily="2" charset="-122"/>
                <a:ea typeface="楷体"/>
              </a:rPr>
              <a:t>单击此处添加</a:t>
            </a:r>
            <a:r>
              <a:rPr lang="zh-CN" altLang="en-US" sz="1800" dirty="0" smtClean="0">
                <a:latin typeface="华文隶书" pitchFamily="2" charset="-122"/>
                <a:ea typeface="楷体"/>
              </a:rPr>
              <a:t>文本</a:t>
            </a:r>
            <a:endParaRPr lang="en-US" altLang="zh-CN" sz="1800" dirty="0" smtClean="0">
              <a:latin typeface="华文隶书" pitchFamily="2" charset="-122"/>
              <a:ea typeface="楷体"/>
            </a:endParaRPr>
          </a:p>
          <a:p>
            <a:r>
              <a:rPr lang="zh-CN" altLang="en-US" sz="1800" dirty="0" smtClean="0">
                <a:latin typeface="华文隶书" pitchFamily="2" charset="-122"/>
                <a:ea typeface="楷体"/>
              </a:rPr>
              <a:t>单击</a:t>
            </a:r>
            <a:r>
              <a:rPr lang="zh-CN" altLang="en-US" sz="1800" dirty="0">
                <a:latin typeface="华文隶书" pitchFamily="2" charset="-122"/>
                <a:ea typeface="楷体"/>
              </a:rPr>
              <a:t>此处添加</a:t>
            </a:r>
            <a:r>
              <a:rPr lang="zh-CN" altLang="en-US" sz="1800" dirty="0" smtClean="0">
                <a:latin typeface="华文隶书" pitchFamily="2" charset="-122"/>
                <a:ea typeface="楷体"/>
              </a:rPr>
              <a:t>文本</a:t>
            </a:r>
            <a:endParaRPr lang="zh-CN" altLang="en-US" sz="1800" dirty="0">
              <a:latin typeface="华文隶书" pitchFamily="2" charset="-122"/>
              <a:ea typeface="楷体"/>
            </a:endParaRPr>
          </a:p>
        </p:txBody>
      </p:sp>
    </p:spTree>
    <p:extLst>
      <p:ext uri="{BB962C8B-B14F-4D97-AF65-F5344CB8AC3E}">
        <p14:creationId xmlns:p14="http://schemas.microsoft.com/office/powerpoint/2010/main" val="99931319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72"/>
                                        </p:tgtEl>
                                        <p:attrNameLst>
                                          <p:attrName>style.visibility</p:attrName>
                                        </p:attrNameLst>
                                      </p:cBhvr>
                                      <p:to>
                                        <p:strVal val="visible"/>
                                      </p:to>
                                    </p:set>
                                    <p:anim calcmode="lin" valueType="num">
                                      <p:cBhvr>
                                        <p:cTn id="14" dur="500" fill="hold"/>
                                        <p:tgtEl>
                                          <p:spTgt spid="17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72"/>
                                        </p:tgtEl>
                                        <p:attrNameLst>
                                          <p:attrName>ppt_y</p:attrName>
                                        </p:attrNameLst>
                                      </p:cBhvr>
                                      <p:tavLst>
                                        <p:tav tm="0">
                                          <p:val>
                                            <p:strVal val="#ppt_y"/>
                                          </p:val>
                                        </p:tav>
                                        <p:tav tm="100000">
                                          <p:val>
                                            <p:strVal val="#ppt_y"/>
                                          </p:val>
                                        </p:tav>
                                      </p:tavLst>
                                    </p:anim>
                                    <p:anim calcmode="lin" valueType="num">
                                      <p:cBhvr>
                                        <p:cTn id="16" dur="500" fill="hold"/>
                                        <p:tgtEl>
                                          <p:spTgt spid="17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72"/>
                                        </p:tgtEl>
                                        <p:attrNameLst>
                                          <p:attrName>ppt_w</p:attrName>
                                        </p:attrNameLst>
                                      </p:cBhvr>
                                      <p:tavLst>
                                        <p:tav tm="0">
                                          <p:val>
                                            <p:strVal val="#ppt_w/10"/>
                                          </p:val>
                                        </p:tav>
                                        <p:tav tm="50000">
                                          <p:val>
                                            <p:strVal val="#ppt_w+.01"/>
                                          </p:val>
                                        </p:tav>
                                        <p:tav tm="100000">
                                          <p:val>
                                            <p:strVal val="#ppt_w"/>
                                          </p:val>
                                        </p:tav>
                                      </p:tavLst>
                                    </p:anim>
                                    <p:animEffect>
                                      <p:cBhvr>
                                        <p:cTn id="18" dur="500" tmFilter="0,0; .5, 1; 1, 1"/>
                                        <p:tgtEl>
                                          <p:spTgt spid="172"/>
                                        </p:tgtEl>
                                      </p:cBhvr>
                                    </p:animEffect>
                                  </p:childTnLst>
                                </p:cTn>
                              </p:par>
                            </p:childTnLst>
                          </p:cTn>
                        </p:par>
                        <p:par>
                          <p:cTn id="19" fill="hold">
                            <p:stCondLst>
                              <p:cond delay="1950"/>
                            </p:stCondLst>
                            <p:childTnLst>
                              <p:par>
                                <p:cTn id="20" presetID="49" presetClass="entr" presetSubtype="0" decel="100000"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p:cTn id="22" dur="2000" fill="hold"/>
                                        <p:tgtEl>
                                          <p:spTgt spid="27"/>
                                        </p:tgtEl>
                                        <p:attrNameLst>
                                          <p:attrName>ppt_w</p:attrName>
                                        </p:attrNameLst>
                                      </p:cBhvr>
                                      <p:tavLst>
                                        <p:tav tm="0">
                                          <p:val>
                                            <p:fltVal val="0"/>
                                          </p:val>
                                        </p:tav>
                                        <p:tav tm="100000">
                                          <p:val>
                                            <p:strVal val="#ppt_w"/>
                                          </p:val>
                                        </p:tav>
                                      </p:tavLst>
                                    </p:anim>
                                    <p:anim calcmode="lin" valueType="num">
                                      <p:cBhvr>
                                        <p:cTn id="23" dur="2000" fill="hold"/>
                                        <p:tgtEl>
                                          <p:spTgt spid="27"/>
                                        </p:tgtEl>
                                        <p:attrNameLst>
                                          <p:attrName>ppt_h</p:attrName>
                                        </p:attrNameLst>
                                      </p:cBhvr>
                                      <p:tavLst>
                                        <p:tav tm="0">
                                          <p:val>
                                            <p:fltVal val="0"/>
                                          </p:val>
                                        </p:tav>
                                        <p:tav tm="100000">
                                          <p:val>
                                            <p:strVal val="#ppt_h"/>
                                          </p:val>
                                        </p:tav>
                                      </p:tavLst>
                                    </p:anim>
                                    <p:anim calcmode="lin" valueType="num">
                                      <p:cBhvr>
                                        <p:cTn id="24" dur="2000" fill="hold"/>
                                        <p:tgtEl>
                                          <p:spTgt spid="27"/>
                                        </p:tgtEl>
                                        <p:attrNameLst>
                                          <p:attrName>style.rotation</p:attrName>
                                        </p:attrNameLst>
                                      </p:cBhvr>
                                      <p:tavLst>
                                        <p:tav tm="0">
                                          <p:val>
                                            <p:fltVal val="360"/>
                                          </p:val>
                                        </p:tav>
                                        <p:tav tm="100000">
                                          <p:val>
                                            <p:fltVal val="0"/>
                                          </p:val>
                                        </p:tav>
                                      </p:tavLst>
                                    </p:anim>
                                    <p:animEffect transition="in" filter="fade">
                                      <p:cBhvr>
                                        <p:cTn id="25" dur="2000"/>
                                        <p:tgtEl>
                                          <p:spTgt spid="27"/>
                                        </p:tgtEl>
                                      </p:cBhvr>
                                    </p:animEffect>
                                  </p:childTnLst>
                                </p:cTn>
                              </p:par>
                              <p:par>
                                <p:cTn id="26" presetID="53" presetClass="entr" presetSubtype="16"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p:cTn id="28" dur="2000" fill="hold"/>
                                        <p:tgtEl>
                                          <p:spTgt spid="28"/>
                                        </p:tgtEl>
                                        <p:attrNameLst>
                                          <p:attrName>ppt_w</p:attrName>
                                        </p:attrNameLst>
                                      </p:cBhvr>
                                      <p:tavLst>
                                        <p:tav tm="0">
                                          <p:val>
                                            <p:fltVal val="0"/>
                                          </p:val>
                                        </p:tav>
                                        <p:tav tm="100000">
                                          <p:val>
                                            <p:strVal val="#ppt_w"/>
                                          </p:val>
                                        </p:tav>
                                      </p:tavLst>
                                    </p:anim>
                                    <p:anim calcmode="lin" valueType="num">
                                      <p:cBhvr>
                                        <p:cTn id="29" dur="2000" fill="hold"/>
                                        <p:tgtEl>
                                          <p:spTgt spid="28"/>
                                        </p:tgtEl>
                                        <p:attrNameLst>
                                          <p:attrName>ppt_h</p:attrName>
                                        </p:attrNameLst>
                                      </p:cBhvr>
                                      <p:tavLst>
                                        <p:tav tm="0">
                                          <p:val>
                                            <p:fltVal val="0"/>
                                          </p:val>
                                        </p:tav>
                                        <p:tav tm="100000">
                                          <p:val>
                                            <p:strVal val="#ppt_h"/>
                                          </p:val>
                                        </p:tav>
                                      </p:tavLst>
                                    </p:anim>
                                    <p:animEffect transition="in" filter="fade">
                                      <p:cBhvr>
                                        <p:cTn id="30" dur="2000"/>
                                        <p:tgtEl>
                                          <p:spTgt spid="28"/>
                                        </p:tgtEl>
                                      </p:cBhvr>
                                    </p:animEffect>
                                  </p:childTnLst>
                                </p:cTn>
                              </p:par>
                            </p:childTnLst>
                          </p:cTn>
                        </p:par>
                        <p:par>
                          <p:cTn id="31" fill="hold">
                            <p:stCondLst>
                              <p:cond delay="3950"/>
                            </p:stCondLst>
                            <p:childTnLst>
                              <p:par>
                                <p:cTn id="32" presetID="10" presetClass="entr" presetSubtype="0" fill="hold" grpId="0"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childTnLst>
                          </p:cTn>
                        </p:par>
                        <p:par>
                          <p:cTn id="35" fill="hold">
                            <p:stCondLst>
                              <p:cond delay="4450"/>
                            </p:stCondLst>
                            <p:childTnLst>
                              <p:par>
                                <p:cTn id="36" presetID="31" presetClass="entr" presetSubtype="0"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1000" fill="hold"/>
                                        <p:tgtEl>
                                          <p:spTgt spid="10"/>
                                        </p:tgtEl>
                                        <p:attrNameLst>
                                          <p:attrName>ppt_w</p:attrName>
                                        </p:attrNameLst>
                                      </p:cBhvr>
                                      <p:tavLst>
                                        <p:tav tm="0">
                                          <p:val>
                                            <p:fltVal val="0"/>
                                          </p:val>
                                        </p:tav>
                                        <p:tav tm="100000">
                                          <p:val>
                                            <p:strVal val="#ppt_w"/>
                                          </p:val>
                                        </p:tav>
                                      </p:tavLst>
                                    </p:anim>
                                    <p:anim calcmode="lin" valueType="num">
                                      <p:cBhvr>
                                        <p:cTn id="39" dur="1000" fill="hold"/>
                                        <p:tgtEl>
                                          <p:spTgt spid="10"/>
                                        </p:tgtEl>
                                        <p:attrNameLst>
                                          <p:attrName>ppt_h</p:attrName>
                                        </p:attrNameLst>
                                      </p:cBhvr>
                                      <p:tavLst>
                                        <p:tav tm="0">
                                          <p:val>
                                            <p:fltVal val="0"/>
                                          </p:val>
                                        </p:tav>
                                        <p:tav tm="100000">
                                          <p:val>
                                            <p:strVal val="#ppt_h"/>
                                          </p:val>
                                        </p:tav>
                                      </p:tavLst>
                                    </p:anim>
                                    <p:anim calcmode="lin" valueType="num">
                                      <p:cBhvr>
                                        <p:cTn id="40" dur="1000" fill="hold"/>
                                        <p:tgtEl>
                                          <p:spTgt spid="10"/>
                                        </p:tgtEl>
                                        <p:attrNameLst>
                                          <p:attrName>style.rotation</p:attrName>
                                        </p:attrNameLst>
                                      </p:cBhvr>
                                      <p:tavLst>
                                        <p:tav tm="0">
                                          <p:val>
                                            <p:fltVal val="90"/>
                                          </p:val>
                                        </p:tav>
                                        <p:tav tm="100000">
                                          <p:val>
                                            <p:fltVal val="0"/>
                                          </p:val>
                                        </p:tav>
                                      </p:tavLst>
                                    </p:anim>
                                    <p:animEffect transition="in" filter="fade">
                                      <p:cBhvr>
                                        <p:cTn id="41" dur="1000"/>
                                        <p:tgtEl>
                                          <p:spTgt spid="10"/>
                                        </p:tgtEl>
                                      </p:cBhvr>
                                    </p:animEffect>
                                  </p:childTnLst>
                                </p:cTn>
                              </p:par>
                              <p:par>
                                <p:cTn id="42" presetID="31" presetClass="entr" presetSubtype="0" fill="hold" nodeType="withEffect">
                                  <p:stCondLst>
                                    <p:cond delay="0"/>
                                  </p:stCondLst>
                                  <p:childTnLst>
                                    <p:set>
                                      <p:cBhvr>
                                        <p:cTn id="43" dur="1" fill="hold">
                                          <p:stCondLst>
                                            <p:cond delay="0"/>
                                          </p:stCondLst>
                                        </p:cTn>
                                        <p:tgtEl>
                                          <p:spTgt spid="13"/>
                                        </p:tgtEl>
                                        <p:attrNameLst>
                                          <p:attrName>style.visibility</p:attrName>
                                        </p:attrNameLst>
                                      </p:cBhvr>
                                      <p:to>
                                        <p:strVal val="visible"/>
                                      </p:to>
                                    </p:set>
                                    <p:anim calcmode="lin" valueType="num">
                                      <p:cBhvr>
                                        <p:cTn id="44" dur="1000" fill="hold"/>
                                        <p:tgtEl>
                                          <p:spTgt spid="13"/>
                                        </p:tgtEl>
                                        <p:attrNameLst>
                                          <p:attrName>ppt_w</p:attrName>
                                        </p:attrNameLst>
                                      </p:cBhvr>
                                      <p:tavLst>
                                        <p:tav tm="0">
                                          <p:val>
                                            <p:fltVal val="0"/>
                                          </p:val>
                                        </p:tav>
                                        <p:tav tm="100000">
                                          <p:val>
                                            <p:strVal val="#ppt_w"/>
                                          </p:val>
                                        </p:tav>
                                      </p:tavLst>
                                    </p:anim>
                                    <p:anim calcmode="lin" valueType="num">
                                      <p:cBhvr>
                                        <p:cTn id="45" dur="1000" fill="hold"/>
                                        <p:tgtEl>
                                          <p:spTgt spid="13"/>
                                        </p:tgtEl>
                                        <p:attrNameLst>
                                          <p:attrName>ppt_h</p:attrName>
                                        </p:attrNameLst>
                                      </p:cBhvr>
                                      <p:tavLst>
                                        <p:tav tm="0">
                                          <p:val>
                                            <p:fltVal val="0"/>
                                          </p:val>
                                        </p:tav>
                                        <p:tav tm="100000">
                                          <p:val>
                                            <p:strVal val="#ppt_h"/>
                                          </p:val>
                                        </p:tav>
                                      </p:tavLst>
                                    </p:anim>
                                    <p:anim calcmode="lin" valueType="num">
                                      <p:cBhvr>
                                        <p:cTn id="46" dur="1000" fill="hold"/>
                                        <p:tgtEl>
                                          <p:spTgt spid="13"/>
                                        </p:tgtEl>
                                        <p:attrNameLst>
                                          <p:attrName>style.rotation</p:attrName>
                                        </p:attrNameLst>
                                      </p:cBhvr>
                                      <p:tavLst>
                                        <p:tav tm="0">
                                          <p:val>
                                            <p:fltVal val="90"/>
                                          </p:val>
                                        </p:tav>
                                        <p:tav tm="100000">
                                          <p:val>
                                            <p:fltVal val="0"/>
                                          </p:val>
                                        </p:tav>
                                      </p:tavLst>
                                    </p:anim>
                                    <p:animEffect transition="in" filter="fade">
                                      <p:cBhvr>
                                        <p:cTn id="47" dur="1000"/>
                                        <p:tgtEl>
                                          <p:spTgt spid="13"/>
                                        </p:tgtEl>
                                      </p:cBhvr>
                                    </p:animEffect>
                                  </p:childTnLst>
                                </p:cTn>
                              </p:par>
                              <p:par>
                                <p:cTn id="48" presetID="31" presetClass="entr" presetSubtype="0" fill="hold" nodeType="with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p:cTn id="50" dur="1000" fill="hold"/>
                                        <p:tgtEl>
                                          <p:spTgt spid="16"/>
                                        </p:tgtEl>
                                        <p:attrNameLst>
                                          <p:attrName>ppt_w</p:attrName>
                                        </p:attrNameLst>
                                      </p:cBhvr>
                                      <p:tavLst>
                                        <p:tav tm="0">
                                          <p:val>
                                            <p:fltVal val="0"/>
                                          </p:val>
                                        </p:tav>
                                        <p:tav tm="100000">
                                          <p:val>
                                            <p:strVal val="#ppt_w"/>
                                          </p:val>
                                        </p:tav>
                                      </p:tavLst>
                                    </p:anim>
                                    <p:anim calcmode="lin" valueType="num">
                                      <p:cBhvr>
                                        <p:cTn id="51" dur="1000" fill="hold"/>
                                        <p:tgtEl>
                                          <p:spTgt spid="16"/>
                                        </p:tgtEl>
                                        <p:attrNameLst>
                                          <p:attrName>ppt_h</p:attrName>
                                        </p:attrNameLst>
                                      </p:cBhvr>
                                      <p:tavLst>
                                        <p:tav tm="0">
                                          <p:val>
                                            <p:fltVal val="0"/>
                                          </p:val>
                                        </p:tav>
                                        <p:tav tm="100000">
                                          <p:val>
                                            <p:strVal val="#ppt_h"/>
                                          </p:val>
                                        </p:tav>
                                      </p:tavLst>
                                    </p:anim>
                                    <p:anim calcmode="lin" valueType="num">
                                      <p:cBhvr>
                                        <p:cTn id="52" dur="1000" fill="hold"/>
                                        <p:tgtEl>
                                          <p:spTgt spid="16"/>
                                        </p:tgtEl>
                                        <p:attrNameLst>
                                          <p:attrName>style.rotation</p:attrName>
                                        </p:attrNameLst>
                                      </p:cBhvr>
                                      <p:tavLst>
                                        <p:tav tm="0">
                                          <p:val>
                                            <p:fltVal val="90"/>
                                          </p:val>
                                        </p:tav>
                                        <p:tav tm="100000">
                                          <p:val>
                                            <p:fltVal val="0"/>
                                          </p:val>
                                        </p:tav>
                                      </p:tavLst>
                                    </p:anim>
                                    <p:animEffect transition="in" filter="fade">
                                      <p:cBhvr>
                                        <p:cTn id="53" dur="1000"/>
                                        <p:tgtEl>
                                          <p:spTgt spid="16"/>
                                        </p:tgtEl>
                                      </p:cBhvr>
                                    </p:animEffect>
                                  </p:childTnLst>
                                </p:cTn>
                              </p:par>
                              <p:par>
                                <p:cTn id="54" presetID="31" presetClass="entr" presetSubtype="0" fill="hold" nodeType="withEffect">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cBhvr>
                                        <p:cTn id="56" dur="1000" fill="hold"/>
                                        <p:tgtEl>
                                          <p:spTgt spid="19"/>
                                        </p:tgtEl>
                                        <p:attrNameLst>
                                          <p:attrName>ppt_w</p:attrName>
                                        </p:attrNameLst>
                                      </p:cBhvr>
                                      <p:tavLst>
                                        <p:tav tm="0">
                                          <p:val>
                                            <p:fltVal val="0"/>
                                          </p:val>
                                        </p:tav>
                                        <p:tav tm="100000">
                                          <p:val>
                                            <p:strVal val="#ppt_w"/>
                                          </p:val>
                                        </p:tav>
                                      </p:tavLst>
                                    </p:anim>
                                    <p:anim calcmode="lin" valueType="num">
                                      <p:cBhvr>
                                        <p:cTn id="57" dur="1000" fill="hold"/>
                                        <p:tgtEl>
                                          <p:spTgt spid="19"/>
                                        </p:tgtEl>
                                        <p:attrNameLst>
                                          <p:attrName>ppt_h</p:attrName>
                                        </p:attrNameLst>
                                      </p:cBhvr>
                                      <p:tavLst>
                                        <p:tav tm="0">
                                          <p:val>
                                            <p:fltVal val="0"/>
                                          </p:val>
                                        </p:tav>
                                        <p:tav tm="100000">
                                          <p:val>
                                            <p:strVal val="#ppt_h"/>
                                          </p:val>
                                        </p:tav>
                                      </p:tavLst>
                                    </p:anim>
                                    <p:anim calcmode="lin" valueType="num">
                                      <p:cBhvr>
                                        <p:cTn id="58" dur="1000" fill="hold"/>
                                        <p:tgtEl>
                                          <p:spTgt spid="19"/>
                                        </p:tgtEl>
                                        <p:attrNameLst>
                                          <p:attrName>style.rotation</p:attrName>
                                        </p:attrNameLst>
                                      </p:cBhvr>
                                      <p:tavLst>
                                        <p:tav tm="0">
                                          <p:val>
                                            <p:fltVal val="90"/>
                                          </p:val>
                                        </p:tav>
                                        <p:tav tm="100000">
                                          <p:val>
                                            <p:fltVal val="0"/>
                                          </p:val>
                                        </p:tav>
                                      </p:tavLst>
                                    </p:anim>
                                    <p:animEffect transition="in" filter="fade">
                                      <p:cBhvr>
                                        <p:cTn id="59" dur="1000"/>
                                        <p:tgtEl>
                                          <p:spTgt spid="19"/>
                                        </p:tgtEl>
                                      </p:cBhvr>
                                    </p:animEffect>
                                  </p:childTnLst>
                                </p:cTn>
                              </p:par>
                              <p:par>
                                <p:cTn id="60" presetID="31" presetClass="entr" presetSubtype="0" fill="hold" nodeType="withEffect">
                                  <p:stCondLst>
                                    <p:cond delay="0"/>
                                  </p:stCondLst>
                                  <p:childTnLst>
                                    <p:set>
                                      <p:cBhvr>
                                        <p:cTn id="61" dur="1" fill="hold">
                                          <p:stCondLst>
                                            <p:cond delay="0"/>
                                          </p:stCondLst>
                                        </p:cTn>
                                        <p:tgtEl>
                                          <p:spTgt spid="31"/>
                                        </p:tgtEl>
                                        <p:attrNameLst>
                                          <p:attrName>style.visibility</p:attrName>
                                        </p:attrNameLst>
                                      </p:cBhvr>
                                      <p:to>
                                        <p:strVal val="visible"/>
                                      </p:to>
                                    </p:set>
                                    <p:anim calcmode="lin" valueType="num">
                                      <p:cBhvr>
                                        <p:cTn id="62" dur="1000" fill="hold"/>
                                        <p:tgtEl>
                                          <p:spTgt spid="31"/>
                                        </p:tgtEl>
                                        <p:attrNameLst>
                                          <p:attrName>ppt_w</p:attrName>
                                        </p:attrNameLst>
                                      </p:cBhvr>
                                      <p:tavLst>
                                        <p:tav tm="0">
                                          <p:val>
                                            <p:fltVal val="0"/>
                                          </p:val>
                                        </p:tav>
                                        <p:tav tm="100000">
                                          <p:val>
                                            <p:strVal val="#ppt_w"/>
                                          </p:val>
                                        </p:tav>
                                      </p:tavLst>
                                    </p:anim>
                                    <p:anim calcmode="lin" valueType="num">
                                      <p:cBhvr>
                                        <p:cTn id="63" dur="1000" fill="hold"/>
                                        <p:tgtEl>
                                          <p:spTgt spid="31"/>
                                        </p:tgtEl>
                                        <p:attrNameLst>
                                          <p:attrName>ppt_h</p:attrName>
                                        </p:attrNameLst>
                                      </p:cBhvr>
                                      <p:tavLst>
                                        <p:tav tm="0">
                                          <p:val>
                                            <p:fltVal val="0"/>
                                          </p:val>
                                        </p:tav>
                                        <p:tav tm="100000">
                                          <p:val>
                                            <p:strVal val="#ppt_h"/>
                                          </p:val>
                                        </p:tav>
                                      </p:tavLst>
                                    </p:anim>
                                    <p:anim calcmode="lin" valueType="num">
                                      <p:cBhvr>
                                        <p:cTn id="64" dur="1000" fill="hold"/>
                                        <p:tgtEl>
                                          <p:spTgt spid="31"/>
                                        </p:tgtEl>
                                        <p:attrNameLst>
                                          <p:attrName>style.rotation</p:attrName>
                                        </p:attrNameLst>
                                      </p:cBhvr>
                                      <p:tavLst>
                                        <p:tav tm="0">
                                          <p:val>
                                            <p:fltVal val="90"/>
                                          </p:val>
                                        </p:tav>
                                        <p:tav tm="100000">
                                          <p:val>
                                            <p:fltVal val="0"/>
                                          </p:val>
                                        </p:tav>
                                      </p:tavLst>
                                    </p:anim>
                                    <p:animEffect transition="in" filter="fade">
                                      <p:cBhvr>
                                        <p:cTn id="65" dur="1000"/>
                                        <p:tgtEl>
                                          <p:spTgt spid="31"/>
                                        </p:tgtEl>
                                      </p:cBhvr>
                                    </p:animEffect>
                                  </p:childTnLst>
                                </p:cTn>
                              </p:par>
                            </p:childTnLst>
                          </p:cTn>
                        </p:par>
                        <p:par>
                          <p:cTn id="66" fill="hold">
                            <p:stCondLst>
                              <p:cond delay="5450"/>
                            </p:stCondLst>
                            <p:childTnLst>
                              <p:par>
                                <p:cTn id="67" presetID="42" presetClass="entr" presetSubtype="0" fill="hold" grpId="0" nodeType="after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fade">
                                      <p:cBhvr>
                                        <p:cTn id="69" dur="1000"/>
                                        <p:tgtEl>
                                          <p:spTgt spid="35"/>
                                        </p:tgtEl>
                                      </p:cBhvr>
                                    </p:animEffect>
                                    <p:anim calcmode="lin" valueType="num">
                                      <p:cBhvr>
                                        <p:cTn id="70" dur="1000" fill="hold"/>
                                        <p:tgtEl>
                                          <p:spTgt spid="35"/>
                                        </p:tgtEl>
                                        <p:attrNameLst>
                                          <p:attrName>ppt_x</p:attrName>
                                        </p:attrNameLst>
                                      </p:cBhvr>
                                      <p:tavLst>
                                        <p:tav tm="0">
                                          <p:val>
                                            <p:strVal val="#ppt_x"/>
                                          </p:val>
                                        </p:tav>
                                        <p:tav tm="100000">
                                          <p:val>
                                            <p:strVal val="#ppt_x"/>
                                          </p:val>
                                        </p:tav>
                                      </p:tavLst>
                                    </p:anim>
                                    <p:anim calcmode="lin" valueType="num">
                                      <p:cBhvr>
                                        <p:cTn id="71" dur="1000" fill="hold"/>
                                        <p:tgtEl>
                                          <p:spTgt spid="35"/>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fade">
                                      <p:cBhvr>
                                        <p:cTn id="74" dur="1000"/>
                                        <p:tgtEl>
                                          <p:spTgt spid="34"/>
                                        </p:tgtEl>
                                      </p:cBhvr>
                                    </p:animEffect>
                                    <p:anim calcmode="lin" valueType="num">
                                      <p:cBhvr>
                                        <p:cTn id="75" dur="1000" fill="hold"/>
                                        <p:tgtEl>
                                          <p:spTgt spid="34"/>
                                        </p:tgtEl>
                                        <p:attrNameLst>
                                          <p:attrName>ppt_x</p:attrName>
                                        </p:attrNameLst>
                                      </p:cBhvr>
                                      <p:tavLst>
                                        <p:tav tm="0">
                                          <p:val>
                                            <p:strVal val="#ppt_x"/>
                                          </p:val>
                                        </p:tav>
                                        <p:tav tm="100000">
                                          <p:val>
                                            <p:strVal val="#ppt_x"/>
                                          </p:val>
                                        </p:tav>
                                      </p:tavLst>
                                    </p:anim>
                                    <p:anim calcmode="lin" valueType="num">
                                      <p:cBhvr>
                                        <p:cTn id="76" dur="1000" fill="hold"/>
                                        <p:tgtEl>
                                          <p:spTgt spid="3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fade">
                                      <p:cBhvr>
                                        <p:cTn id="79" dur="1000"/>
                                        <p:tgtEl>
                                          <p:spTgt spid="33"/>
                                        </p:tgtEl>
                                      </p:cBhvr>
                                    </p:animEffect>
                                    <p:anim calcmode="lin" valueType="num">
                                      <p:cBhvr>
                                        <p:cTn id="80" dur="1000" fill="hold"/>
                                        <p:tgtEl>
                                          <p:spTgt spid="33"/>
                                        </p:tgtEl>
                                        <p:attrNameLst>
                                          <p:attrName>ppt_x</p:attrName>
                                        </p:attrNameLst>
                                      </p:cBhvr>
                                      <p:tavLst>
                                        <p:tav tm="0">
                                          <p:val>
                                            <p:strVal val="#ppt_x"/>
                                          </p:val>
                                        </p:tav>
                                        <p:tav tm="100000">
                                          <p:val>
                                            <p:strVal val="#ppt_x"/>
                                          </p:val>
                                        </p:tav>
                                      </p:tavLst>
                                    </p:anim>
                                    <p:anim calcmode="lin" valueType="num">
                                      <p:cBhvr>
                                        <p:cTn id="81" dur="1000" fill="hold"/>
                                        <p:tgtEl>
                                          <p:spTgt spid="33"/>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fade">
                                      <p:cBhvr>
                                        <p:cTn id="84" dur="1000"/>
                                        <p:tgtEl>
                                          <p:spTgt spid="32"/>
                                        </p:tgtEl>
                                      </p:cBhvr>
                                    </p:animEffect>
                                    <p:anim calcmode="lin" valueType="num">
                                      <p:cBhvr>
                                        <p:cTn id="85" dur="1000" fill="hold"/>
                                        <p:tgtEl>
                                          <p:spTgt spid="32"/>
                                        </p:tgtEl>
                                        <p:attrNameLst>
                                          <p:attrName>ppt_x</p:attrName>
                                        </p:attrNameLst>
                                      </p:cBhvr>
                                      <p:tavLst>
                                        <p:tav tm="0">
                                          <p:val>
                                            <p:strVal val="#ppt_x"/>
                                          </p:val>
                                        </p:tav>
                                        <p:tav tm="100000">
                                          <p:val>
                                            <p:strVal val="#ppt_x"/>
                                          </p:val>
                                        </p:tav>
                                      </p:tavLst>
                                    </p:anim>
                                    <p:anim calcmode="lin" valueType="num">
                                      <p:cBhvr>
                                        <p:cTn id="86" dur="1000" fill="hold"/>
                                        <p:tgtEl>
                                          <p:spTgt spid="32"/>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
                                        </p:tgtEl>
                                        <p:attrNameLst>
                                          <p:attrName>style.visibility</p:attrName>
                                        </p:attrNameLst>
                                      </p:cBhvr>
                                      <p:to>
                                        <p:strVal val="visible"/>
                                      </p:to>
                                    </p:set>
                                    <p:animEffect transition="in" filter="fade">
                                      <p:cBhvr>
                                        <p:cTn id="89" dur="1000"/>
                                        <p:tgtEl>
                                          <p:spTgt spid="2"/>
                                        </p:tgtEl>
                                      </p:cBhvr>
                                    </p:animEffect>
                                    <p:anim calcmode="lin" valueType="num">
                                      <p:cBhvr>
                                        <p:cTn id="90" dur="1000" fill="hold"/>
                                        <p:tgtEl>
                                          <p:spTgt spid="2"/>
                                        </p:tgtEl>
                                        <p:attrNameLst>
                                          <p:attrName>ppt_x</p:attrName>
                                        </p:attrNameLst>
                                      </p:cBhvr>
                                      <p:tavLst>
                                        <p:tav tm="0">
                                          <p:val>
                                            <p:strVal val="#ppt_x"/>
                                          </p:val>
                                        </p:tav>
                                        <p:tav tm="100000">
                                          <p:val>
                                            <p:strVal val="#ppt_x"/>
                                          </p:val>
                                        </p:tav>
                                      </p:tavLst>
                                    </p:anim>
                                    <p:anim calcmode="lin" valueType="num">
                                      <p:cBhvr>
                                        <p:cTn id="9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bldLvl="0" autoUpdateAnimBg="0"/>
      <p:bldP spid="29" grpId="0"/>
      <p:bldP spid="2" grpId="0"/>
      <p:bldP spid="32" grpId="0"/>
      <p:bldP spid="33" grpId="0"/>
      <p:bldP spid="34" grpId="0"/>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文本框 6"/>
          <p:cNvSpPr>
            <a:spLocks noChangeArrowheads="1"/>
          </p:cNvSpPr>
          <p:nvPr/>
        </p:nvSpPr>
        <p:spPr bwMode="auto">
          <a:xfrm>
            <a:off x="1009042" y="277357"/>
            <a:ext cx="4221748" cy="500115"/>
          </a:xfrm>
          <a:prstGeom prst="rect">
            <a:avLst/>
          </a:prstGeom>
          <a:noFill/>
          <a:ln>
            <a:noFill/>
          </a:ln>
          <a:extLst/>
        </p:spPr>
        <p:txBody>
          <a:bodyPr wrap="square" lIns="68560" tIns="34279" rIns="68560" bIns="34279">
            <a:spAutoFit/>
          </a:bodyPr>
          <a:lstStyle/>
          <a:p>
            <a:pPr defTabSz="967649" fontAlgn="auto">
              <a:spcBef>
                <a:spcPts val="0"/>
              </a:spcBef>
              <a:spcAft>
                <a:spcPts val="0"/>
              </a:spcAft>
              <a:defRPr/>
            </a:pPr>
            <a:r>
              <a:rPr lang="zh-CN" altLang="en-US" sz="2800" dirty="0">
                <a:latin typeface="隶书" pitchFamily="49" charset="-122"/>
                <a:ea typeface="隶书" pitchFamily="49" charset="-122"/>
                <a:sym typeface="微软雅黑" pitchFamily="34" charset="-122"/>
              </a:rPr>
              <a:t>请输入幻灯片</a:t>
            </a:r>
            <a:r>
              <a:rPr lang="zh-CN" altLang="en-US" sz="2800" dirty="0" smtClean="0">
                <a:latin typeface="隶书" pitchFamily="49" charset="-122"/>
                <a:ea typeface="隶书" pitchFamily="49" charset="-122"/>
                <a:sym typeface="微软雅黑" pitchFamily="34" charset="-122"/>
              </a:rPr>
              <a:t>标题文字</a:t>
            </a:r>
            <a:endParaRPr lang="zh-CN" altLang="en-US" sz="2800" dirty="0">
              <a:latin typeface="隶书" pitchFamily="49" charset="-122"/>
              <a:ea typeface="隶书" pitchFamily="49" charset="-122"/>
              <a:sym typeface="微软雅黑" pitchFamily="34" charset="-122"/>
            </a:endParaRPr>
          </a:p>
        </p:txBody>
      </p:sp>
      <p:grpSp>
        <p:nvGrpSpPr>
          <p:cNvPr id="3" name="组合 2"/>
          <p:cNvGrpSpPr/>
          <p:nvPr/>
        </p:nvGrpSpPr>
        <p:grpSpPr>
          <a:xfrm>
            <a:off x="430261" y="277356"/>
            <a:ext cx="596693" cy="597796"/>
            <a:chOff x="420490" y="179675"/>
            <a:chExt cx="739730" cy="741097"/>
          </a:xfrm>
        </p:grpSpPr>
        <p:pic>
          <p:nvPicPr>
            <p:cNvPr id="173" name="Picture 4" descr="C:\Users\Soloman\Desktop\墨斑2.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20490" y="180057"/>
              <a:ext cx="739730" cy="740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7" name="Picture 3" descr="C:\Users\Soloman\Desktop\未标题-3.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rot="20259909">
              <a:off x="449487" y="179675"/>
              <a:ext cx="681735" cy="6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组合 5"/>
          <p:cNvGrpSpPr/>
          <p:nvPr/>
        </p:nvGrpSpPr>
        <p:grpSpPr>
          <a:xfrm>
            <a:off x="660608" y="1454164"/>
            <a:ext cx="2425604" cy="2671389"/>
            <a:chOff x="4179441" y="3717032"/>
            <a:chExt cx="2163957" cy="2232248"/>
          </a:xfrm>
        </p:grpSpPr>
        <p:pic>
          <p:nvPicPr>
            <p:cNvPr id="7" name="图片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179441" y="3717032"/>
              <a:ext cx="2163957" cy="2232248"/>
            </a:xfrm>
            <a:prstGeom prst="rect">
              <a:avLst/>
            </a:prstGeom>
          </p:spPr>
        </p:pic>
        <p:sp>
          <p:nvSpPr>
            <p:cNvPr id="8" name="TextBox 7"/>
            <p:cNvSpPr txBox="1"/>
            <p:nvPr/>
          </p:nvSpPr>
          <p:spPr>
            <a:xfrm>
              <a:off x="4773330" y="4186386"/>
              <a:ext cx="808286" cy="797264"/>
            </a:xfrm>
            <a:prstGeom prst="rect">
              <a:avLst/>
            </a:prstGeom>
            <a:noFill/>
          </p:spPr>
          <p:txBody>
            <a:bodyPr wrap="none" rtlCol="0">
              <a:spAutoFit/>
            </a:bodyPr>
            <a:lstStyle/>
            <a:p>
              <a:r>
                <a:rPr lang="zh-CN" altLang="en-US" sz="2800" b="1" dirty="0" smtClean="0">
                  <a:solidFill>
                    <a:schemeClr val="bg1"/>
                  </a:solidFill>
                  <a:latin typeface="华文隶书" pitchFamily="2" charset="-122"/>
                  <a:ea typeface="楷体"/>
                </a:rPr>
                <a:t>添加</a:t>
              </a:r>
              <a:endParaRPr lang="en-US" altLang="zh-CN" sz="2800" b="1" dirty="0" smtClean="0">
                <a:solidFill>
                  <a:schemeClr val="bg1"/>
                </a:solidFill>
                <a:latin typeface="华文隶书" pitchFamily="2" charset="-122"/>
                <a:ea typeface="楷体"/>
              </a:endParaRPr>
            </a:p>
            <a:p>
              <a:r>
                <a:rPr lang="zh-CN" altLang="en-US" sz="2800" b="1" dirty="0" smtClean="0">
                  <a:solidFill>
                    <a:schemeClr val="bg1"/>
                  </a:solidFill>
                  <a:latin typeface="华文隶书" pitchFamily="2" charset="-122"/>
                  <a:ea typeface="楷体"/>
                </a:rPr>
                <a:t>标题</a:t>
              </a:r>
              <a:endParaRPr lang="zh-CN" altLang="en-US" sz="2800" b="1" dirty="0">
                <a:solidFill>
                  <a:schemeClr val="bg1"/>
                </a:solidFill>
                <a:latin typeface="华文隶书" pitchFamily="2" charset="-122"/>
                <a:ea typeface="楷体"/>
              </a:endParaRPr>
            </a:p>
          </p:txBody>
        </p:sp>
      </p:grpSp>
      <p:pic>
        <p:nvPicPr>
          <p:cNvPr id="9" name="Picture 5" descr="C:\Users\zjd\Desktop\未命名 -1.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rot="10800000" flipV="1">
            <a:off x="3178080" y="928095"/>
            <a:ext cx="346090" cy="4064417"/>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合 12"/>
          <p:cNvGrpSpPr/>
          <p:nvPr/>
        </p:nvGrpSpPr>
        <p:grpSpPr>
          <a:xfrm>
            <a:off x="3740708" y="1150621"/>
            <a:ext cx="1755775" cy="1730461"/>
            <a:chOff x="1898327" y="841289"/>
            <a:chExt cx="1755775" cy="1730461"/>
          </a:xfrm>
        </p:grpSpPr>
        <p:pic>
          <p:nvPicPr>
            <p:cNvPr id="14" name="Picture 3" descr="C:\Users\zjd\Desktop\Nipic_6732184_20121008144548449367.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1898327" y="841289"/>
              <a:ext cx="1755775" cy="173046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431326" y="1400458"/>
              <a:ext cx="846404" cy="707886"/>
            </a:xfrm>
            <a:prstGeom prst="rect">
              <a:avLst/>
            </a:prstGeom>
            <a:noFill/>
          </p:spPr>
          <p:txBody>
            <a:bodyPr wrap="square" rtlCol="0">
              <a:spAutoFit/>
            </a:bodyPr>
            <a:lstStyle/>
            <a:p>
              <a:r>
                <a:rPr lang="zh-CN" altLang="en-US" sz="2000" b="1" dirty="0" smtClean="0">
                  <a:latin typeface="华文隶书" pitchFamily="2" charset="-122"/>
                  <a:ea typeface="楷体"/>
                </a:rPr>
                <a:t>添加标题</a:t>
              </a:r>
              <a:endParaRPr lang="zh-CN" altLang="en-US" sz="2000" b="1" dirty="0">
                <a:latin typeface="华文隶书" pitchFamily="2" charset="-122"/>
                <a:ea typeface="楷体"/>
              </a:endParaRPr>
            </a:p>
          </p:txBody>
        </p:sp>
      </p:grpSp>
      <p:grpSp>
        <p:nvGrpSpPr>
          <p:cNvPr id="16" name="组合 15"/>
          <p:cNvGrpSpPr/>
          <p:nvPr/>
        </p:nvGrpSpPr>
        <p:grpSpPr>
          <a:xfrm>
            <a:off x="5756932" y="1150621"/>
            <a:ext cx="1755775" cy="1730461"/>
            <a:chOff x="3914551" y="841289"/>
            <a:chExt cx="1755775" cy="1730461"/>
          </a:xfrm>
        </p:grpSpPr>
        <p:pic>
          <p:nvPicPr>
            <p:cNvPr id="17" name="Picture 3" descr="C:\Users\zjd\Desktop\Nipic_6732184_20121008144548449367.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3914551" y="841289"/>
              <a:ext cx="1755775" cy="173046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4441685" y="1400458"/>
              <a:ext cx="700833" cy="707886"/>
            </a:xfrm>
            <a:prstGeom prst="rect">
              <a:avLst/>
            </a:prstGeom>
            <a:noFill/>
          </p:spPr>
          <p:txBody>
            <a:bodyPr wrap="none" rtlCol="0">
              <a:spAutoFit/>
            </a:bodyPr>
            <a:lstStyle/>
            <a:p>
              <a:r>
                <a:rPr lang="zh-CN" altLang="en-US" sz="2000" b="1" dirty="0" smtClean="0">
                  <a:latin typeface="华文隶书" pitchFamily="2" charset="-122"/>
                  <a:ea typeface="楷体"/>
                </a:rPr>
                <a:t>添加</a:t>
              </a:r>
              <a:endParaRPr lang="en-US" altLang="zh-CN" sz="2000" b="1" dirty="0" smtClean="0">
                <a:latin typeface="华文隶书" pitchFamily="2" charset="-122"/>
                <a:ea typeface="楷体"/>
              </a:endParaRPr>
            </a:p>
            <a:p>
              <a:r>
                <a:rPr lang="zh-CN" altLang="en-US" sz="2000" b="1" dirty="0" smtClean="0">
                  <a:latin typeface="华文隶书" pitchFamily="2" charset="-122"/>
                  <a:ea typeface="楷体"/>
                </a:rPr>
                <a:t>标题</a:t>
              </a:r>
              <a:endParaRPr lang="zh-CN" altLang="en-US" sz="2000" b="1" dirty="0">
                <a:latin typeface="华文隶书" pitchFamily="2" charset="-122"/>
                <a:ea typeface="楷体"/>
              </a:endParaRPr>
            </a:p>
          </p:txBody>
        </p:sp>
      </p:grpSp>
      <p:grpSp>
        <p:nvGrpSpPr>
          <p:cNvPr id="19" name="组合 18"/>
          <p:cNvGrpSpPr/>
          <p:nvPr/>
        </p:nvGrpSpPr>
        <p:grpSpPr>
          <a:xfrm>
            <a:off x="7610934" y="1150621"/>
            <a:ext cx="1755775" cy="1730461"/>
            <a:chOff x="5768553" y="841289"/>
            <a:chExt cx="1755775" cy="1730461"/>
          </a:xfrm>
        </p:grpSpPr>
        <p:pic>
          <p:nvPicPr>
            <p:cNvPr id="20" name="Picture 3" descr="C:\Users\zjd\Desktop\Nipic_6732184_20121008144548449367.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5768553" y="841289"/>
              <a:ext cx="1755775" cy="173046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6296023" y="1400458"/>
              <a:ext cx="700833" cy="707886"/>
            </a:xfrm>
            <a:prstGeom prst="rect">
              <a:avLst/>
            </a:prstGeom>
            <a:noFill/>
          </p:spPr>
          <p:txBody>
            <a:bodyPr wrap="none" rtlCol="0">
              <a:spAutoFit/>
            </a:bodyPr>
            <a:lstStyle/>
            <a:p>
              <a:r>
                <a:rPr lang="zh-CN" altLang="en-US" sz="2000" b="1" dirty="0" smtClean="0">
                  <a:latin typeface="华文隶书" pitchFamily="2" charset="-122"/>
                  <a:ea typeface="楷体"/>
                </a:rPr>
                <a:t>添加</a:t>
              </a:r>
              <a:endParaRPr lang="en-US" altLang="zh-CN" sz="2000" b="1" dirty="0" smtClean="0">
                <a:latin typeface="华文隶书" pitchFamily="2" charset="-122"/>
                <a:ea typeface="楷体"/>
              </a:endParaRPr>
            </a:p>
            <a:p>
              <a:r>
                <a:rPr lang="zh-CN" altLang="en-US" sz="2000" b="1" dirty="0" smtClean="0">
                  <a:latin typeface="华文隶书" pitchFamily="2" charset="-122"/>
                  <a:ea typeface="楷体"/>
                </a:rPr>
                <a:t>标题</a:t>
              </a:r>
              <a:endParaRPr lang="zh-CN" altLang="en-US" sz="2000" b="1" dirty="0">
                <a:latin typeface="华文隶书" pitchFamily="2" charset="-122"/>
                <a:ea typeface="楷体"/>
              </a:endParaRPr>
            </a:p>
          </p:txBody>
        </p:sp>
      </p:grpSp>
      <p:sp>
        <p:nvSpPr>
          <p:cNvPr id="22" name="矩形 21"/>
          <p:cNvSpPr/>
          <p:nvPr/>
        </p:nvSpPr>
        <p:spPr>
          <a:xfrm>
            <a:off x="3924821" y="2975113"/>
            <a:ext cx="5132872" cy="848309"/>
          </a:xfrm>
          <a:prstGeom prst="rect">
            <a:avLst/>
          </a:prstGeom>
        </p:spPr>
        <p:txBody>
          <a:bodyPr wrap="square">
            <a:spAutoFit/>
          </a:bodyPr>
          <a:lstStyle/>
          <a:p>
            <a:r>
              <a:rPr lang="zh-CN" altLang="en-US" sz="1600" dirty="0">
                <a:latin typeface="华文隶书" pitchFamily="2" charset="-122"/>
                <a:ea typeface="楷体"/>
              </a:rPr>
              <a:t>单击此处添加文本单击此处添加文本单击此处添加</a:t>
            </a:r>
            <a:r>
              <a:rPr lang="zh-CN" altLang="en-US" sz="1600" dirty="0" smtClean="0">
                <a:latin typeface="华文隶书" pitchFamily="2" charset="-122"/>
                <a:ea typeface="楷体"/>
              </a:rPr>
              <a:t>文本</a:t>
            </a:r>
            <a:r>
              <a:rPr lang="zh-CN" altLang="en-US" sz="1600" dirty="0">
                <a:latin typeface="华文隶书" pitchFamily="2" charset="-122"/>
                <a:ea typeface="楷体"/>
              </a:rPr>
              <a:t>单击此处添加文本单击此处添加文本单击此处添加文本</a:t>
            </a:r>
          </a:p>
          <a:p>
            <a:endParaRPr lang="zh-CN" altLang="en-US" sz="1600" dirty="0">
              <a:latin typeface="华文隶书" pitchFamily="2" charset="-122"/>
              <a:ea typeface="楷体"/>
            </a:endParaRPr>
          </a:p>
        </p:txBody>
      </p:sp>
    </p:spTree>
    <p:extLst>
      <p:ext uri="{BB962C8B-B14F-4D97-AF65-F5344CB8AC3E}">
        <p14:creationId xmlns:p14="http://schemas.microsoft.com/office/powerpoint/2010/main" val="835185685"/>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72"/>
                                        </p:tgtEl>
                                        <p:attrNameLst>
                                          <p:attrName>style.visibility</p:attrName>
                                        </p:attrNameLst>
                                      </p:cBhvr>
                                      <p:to>
                                        <p:strVal val="visible"/>
                                      </p:to>
                                    </p:set>
                                    <p:anim calcmode="lin" valueType="num">
                                      <p:cBhvr>
                                        <p:cTn id="14" dur="500" fill="hold"/>
                                        <p:tgtEl>
                                          <p:spTgt spid="17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72"/>
                                        </p:tgtEl>
                                        <p:attrNameLst>
                                          <p:attrName>ppt_y</p:attrName>
                                        </p:attrNameLst>
                                      </p:cBhvr>
                                      <p:tavLst>
                                        <p:tav tm="0">
                                          <p:val>
                                            <p:strVal val="#ppt_y"/>
                                          </p:val>
                                        </p:tav>
                                        <p:tav tm="100000">
                                          <p:val>
                                            <p:strVal val="#ppt_y"/>
                                          </p:val>
                                        </p:tav>
                                      </p:tavLst>
                                    </p:anim>
                                    <p:anim calcmode="lin" valueType="num">
                                      <p:cBhvr>
                                        <p:cTn id="16" dur="500" fill="hold"/>
                                        <p:tgtEl>
                                          <p:spTgt spid="17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72"/>
                                        </p:tgtEl>
                                        <p:attrNameLst>
                                          <p:attrName>ppt_w</p:attrName>
                                        </p:attrNameLst>
                                      </p:cBhvr>
                                      <p:tavLst>
                                        <p:tav tm="0">
                                          <p:val>
                                            <p:strVal val="#ppt_w/10"/>
                                          </p:val>
                                        </p:tav>
                                        <p:tav tm="50000">
                                          <p:val>
                                            <p:strVal val="#ppt_w+.01"/>
                                          </p:val>
                                        </p:tav>
                                        <p:tav tm="100000">
                                          <p:val>
                                            <p:strVal val="#ppt_w"/>
                                          </p:val>
                                        </p:tav>
                                      </p:tavLst>
                                    </p:anim>
                                    <p:animEffect>
                                      <p:cBhvr>
                                        <p:cTn id="18" dur="500" tmFilter="0,0; .5, 1; 1, 1"/>
                                        <p:tgtEl>
                                          <p:spTgt spid="172"/>
                                        </p:tgtEl>
                                      </p:cBhvr>
                                    </p:animEffect>
                                  </p:childTnLst>
                                </p:cTn>
                              </p:par>
                            </p:childTnLst>
                          </p:cTn>
                        </p:par>
                        <p:par>
                          <p:cTn id="19" fill="hold">
                            <p:stCondLst>
                              <p:cond delay="1950"/>
                            </p:stCondLst>
                            <p:childTnLst>
                              <p:par>
                                <p:cTn id="20" presetID="10" presetClass="entr" presetSubtype="0"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par>
                          <p:cTn id="23" fill="hold">
                            <p:stCondLst>
                              <p:cond delay="2450"/>
                            </p:stCondLst>
                            <p:childTnLst>
                              <p:par>
                                <p:cTn id="24" presetID="2" presetClass="entr" presetSubtype="4"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par>
                                <p:cTn id="28" presetID="47" presetClass="entr" presetSubtype="0" fill="hold" nodeType="withEffect">
                                  <p:stCondLst>
                                    <p:cond delay="40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anim calcmode="lin" valueType="num">
                                      <p:cBhvr>
                                        <p:cTn id="31" dur="1000" fill="hold"/>
                                        <p:tgtEl>
                                          <p:spTgt spid="13"/>
                                        </p:tgtEl>
                                        <p:attrNameLst>
                                          <p:attrName>ppt_x</p:attrName>
                                        </p:attrNameLst>
                                      </p:cBhvr>
                                      <p:tavLst>
                                        <p:tav tm="0">
                                          <p:val>
                                            <p:strVal val="#ppt_x"/>
                                          </p:val>
                                        </p:tav>
                                        <p:tav tm="100000">
                                          <p:val>
                                            <p:strVal val="#ppt_x"/>
                                          </p:val>
                                        </p:tav>
                                      </p:tavLst>
                                    </p:anim>
                                    <p:anim calcmode="lin" valueType="num">
                                      <p:cBhvr>
                                        <p:cTn id="32" dur="1000" fill="hold"/>
                                        <p:tgtEl>
                                          <p:spTgt spid="13"/>
                                        </p:tgtEl>
                                        <p:attrNameLst>
                                          <p:attrName>ppt_y</p:attrName>
                                        </p:attrNameLst>
                                      </p:cBhvr>
                                      <p:tavLst>
                                        <p:tav tm="0">
                                          <p:val>
                                            <p:strVal val="#ppt_y-.1"/>
                                          </p:val>
                                        </p:tav>
                                        <p:tav tm="100000">
                                          <p:val>
                                            <p:strVal val="#ppt_y"/>
                                          </p:val>
                                        </p:tav>
                                      </p:tavLst>
                                    </p:anim>
                                  </p:childTnLst>
                                </p:cTn>
                              </p:par>
                              <p:par>
                                <p:cTn id="33" presetID="47" presetClass="entr" presetSubtype="0" fill="hold" nodeType="withEffect">
                                  <p:stCondLst>
                                    <p:cond delay="80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anim calcmode="lin" valueType="num">
                                      <p:cBhvr>
                                        <p:cTn id="36" dur="1000" fill="hold"/>
                                        <p:tgtEl>
                                          <p:spTgt spid="16"/>
                                        </p:tgtEl>
                                        <p:attrNameLst>
                                          <p:attrName>ppt_x</p:attrName>
                                        </p:attrNameLst>
                                      </p:cBhvr>
                                      <p:tavLst>
                                        <p:tav tm="0">
                                          <p:val>
                                            <p:strVal val="#ppt_x"/>
                                          </p:val>
                                        </p:tav>
                                        <p:tav tm="100000">
                                          <p:val>
                                            <p:strVal val="#ppt_x"/>
                                          </p:val>
                                        </p:tav>
                                      </p:tavLst>
                                    </p:anim>
                                    <p:anim calcmode="lin" valueType="num">
                                      <p:cBhvr>
                                        <p:cTn id="37" dur="1000" fill="hold"/>
                                        <p:tgtEl>
                                          <p:spTgt spid="16"/>
                                        </p:tgtEl>
                                        <p:attrNameLst>
                                          <p:attrName>ppt_y</p:attrName>
                                        </p:attrNameLst>
                                      </p:cBhvr>
                                      <p:tavLst>
                                        <p:tav tm="0">
                                          <p:val>
                                            <p:strVal val="#ppt_y-.1"/>
                                          </p:val>
                                        </p:tav>
                                        <p:tav tm="100000">
                                          <p:val>
                                            <p:strVal val="#ppt_y"/>
                                          </p:val>
                                        </p:tav>
                                      </p:tavLst>
                                    </p:anim>
                                  </p:childTnLst>
                                </p:cTn>
                              </p:par>
                              <p:par>
                                <p:cTn id="38" presetID="47" presetClass="entr" presetSubtype="0" fill="hold" nodeType="withEffect">
                                  <p:stCondLst>
                                    <p:cond delay="110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1000"/>
                                        <p:tgtEl>
                                          <p:spTgt spid="19"/>
                                        </p:tgtEl>
                                      </p:cBhvr>
                                    </p:animEffect>
                                    <p:anim calcmode="lin" valueType="num">
                                      <p:cBhvr>
                                        <p:cTn id="41" dur="1000" fill="hold"/>
                                        <p:tgtEl>
                                          <p:spTgt spid="19"/>
                                        </p:tgtEl>
                                        <p:attrNameLst>
                                          <p:attrName>ppt_x</p:attrName>
                                        </p:attrNameLst>
                                      </p:cBhvr>
                                      <p:tavLst>
                                        <p:tav tm="0">
                                          <p:val>
                                            <p:strVal val="#ppt_x"/>
                                          </p:val>
                                        </p:tav>
                                        <p:tav tm="100000">
                                          <p:val>
                                            <p:strVal val="#ppt_x"/>
                                          </p:val>
                                        </p:tav>
                                      </p:tavLst>
                                    </p:anim>
                                    <p:anim calcmode="lin" valueType="num">
                                      <p:cBhvr>
                                        <p:cTn id="42" dur="1000" fill="hold"/>
                                        <p:tgtEl>
                                          <p:spTgt spid="19"/>
                                        </p:tgtEl>
                                        <p:attrNameLst>
                                          <p:attrName>ppt_y</p:attrName>
                                        </p:attrNameLst>
                                      </p:cBhvr>
                                      <p:tavLst>
                                        <p:tav tm="0">
                                          <p:val>
                                            <p:strVal val="#ppt_y-.1"/>
                                          </p:val>
                                        </p:tav>
                                        <p:tav tm="100000">
                                          <p:val>
                                            <p:strVal val="#ppt_y"/>
                                          </p:val>
                                        </p:tav>
                                      </p:tavLst>
                                    </p:anim>
                                  </p:childTnLst>
                                </p:cTn>
                              </p:par>
                            </p:childTnLst>
                          </p:cTn>
                        </p:par>
                        <p:par>
                          <p:cTn id="43" fill="hold">
                            <p:stCondLst>
                              <p:cond delay="4550"/>
                            </p:stCondLst>
                            <p:childTnLst>
                              <p:par>
                                <p:cTn id="44" presetID="42" presetClass="entr" presetSubtype="0" fill="hold" grpId="0" nodeType="after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1000"/>
                                        <p:tgtEl>
                                          <p:spTgt spid="22"/>
                                        </p:tgtEl>
                                      </p:cBhvr>
                                    </p:animEffect>
                                    <p:anim calcmode="lin" valueType="num">
                                      <p:cBhvr>
                                        <p:cTn id="47" dur="1000" fill="hold"/>
                                        <p:tgtEl>
                                          <p:spTgt spid="22"/>
                                        </p:tgtEl>
                                        <p:attrNameLst>
                                          <p:attrName>ppt_x</p:attrName>
                                        </p:attrNameLst>
                                      </p:cBhvr>
                                      <p:tavLst>
                                        <p:tav tm="0">
                                          <p:val>
                                            <p:strVal val="#ppt_x"/>
                                          </p:val>
                                        </p:tav>
                                        <p:tav tm="100000">
                                          <p:val>
                                            <p:strVal val="#ppt_x"/>
                                          </p:val>
                                        </p:tav>
                                      </p:tavLst>
                                    </p:anim>
                                    <p:anim calcmode="lin" valueType="num">
                                      <p:cBhvr>
                                        <p:cTn id="4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bldLvl="0" autoUpdateAnimBg="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文本框 6"/>
          <p:cNvSpPr>
            <a:spLocks noChangeArrowheads="1"/>
          </p:cNvSpPr>
          <p:nvPr/>
        </p:nvSpPr>
        <p:spPr bwMode="auto">
          <a:xfrm>
            <a:off x="1009042" y="277357"/>
            <a:ext cx="4221748" cy="500115"/>
          </a:xfrm>
          <a:prstGeom prst="rect">
            <a:avLst/>
          </a:prstGeom>
          <a:noFill/>
          <a:ln>
            <a:noFill/>
          </a:ln>
          <a:extLst/>
        </p:spPr>
        <p:txBody>
          <a:bodyPr wrap="square" lIns="68560" tIns="34279" rIns="68560" bIns="34279">
            <a:spAutoFit/>
          </a:bodyPr>
          <a:lstStyle/>
          <a:p>
            <a:pPr defTabSz="967649" fontAlgn="auto">
              <a:spcBef>
                <a:spcPts val="0"/>
              </a:spcBef>
              <a:spcAft>
                <a:spcPts val="0"/>
              </a:spcAft>
              <a:defRPr/>
            </a:pPr>
            <a:r>
              <a:rPr lang="zh-CN" altLang="en-US" sz="2800" dirty="0">
                <a:latin typeface="隶书" pitchFamily="49" charset="-122"/>
                <a:ea typeface="隶书" pitchFamily="49" charset="-122"/>
                <a:sym typeface="微软雅黑" pitchFamily="34" charset="-122"/>
              </a:rPr>
              <a:t>请输入幻灯片</a:t>
            </a:r>
            <a:r>
              <a:rPr lang="zh-CN" altLang="en-US" sz="2800" dirty="0" smtClean="0">
                <a:latin typeface="隶书" pitchFamily="49" charset="-122"/>
                <a:ea typeface="隶书" pitchFamily="49" charset="-122"/>
                <a:sym typeface="微软雅黑" pitchFamily="34" charset="-122"/>
              </a:rPr>
              <a:t>标题文字</a:t>
            </a:r>
            <a:endParaRPr lang="zh-CN" altLang="en-US" sz="2800" dirty="0">
              <a:latin typeface="隶书" pitchFamily="49" charset="-122"/>
              <a:ea typeface="隶书" pitchFamily="49" charset="-122"/>
              <a:sym typeface="微软雅黑" pitchFamily="34" charset="-122"/>
            </a:endParaRPr>
          </a:p>
        </p:txBody>
      </p:sp>
      <p:grpSp>
        <p:nvGrpSpPr>
          <p:cNvPr id="3" name="组合 2"/>
          <p:cNvGrpSpPr/>
          <p:nvPr/>
        </p:nvGrpSpPr>
        <p:grpSpPr>
          <a:xfrm>
            <a:off x="430261" y="277356"/>
            <a:ext cx="596693" cy="597796"/>
            <a:chOff x="420490" y="179675"/>
            <a:chExt cx="739730" cy="741097"/>
          </a:xfrm>
        </p:grpSpPr>
        <p:pic>
          <p:nvPicPr>
            <p:cNvPr id="173" name="Picture 4" descr="C:\Users\Soloman\Desktop\墨斑2.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20490" y="180057"/>
              <a:ext cx="739730" cy="740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7" name="Picture 3" descr="C:\Users\Soloman\Desktop\未标题-3.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rot="20259909">
              <a:off x="449487" y="179675"/>
              <a:ext cx="681735" cy="6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组合 5"/>
          <p:cNvGrpSpPr/>
          <p:nvPr/>
        </p:nvGrpSpPr>
        <p:grpSpPr>
          <a:xfrm>
            <a:off x="1672418" y="1117993"/>
            <a:ext cx="1186684" cy="1224135"/>
            <a:chOff x="971600" y="1915953"/>
            <a:chExt cx="3141228" cy="3240360"/>
          </a:xfrm>
        </p:grpSpPr>
        <p:pic>
          <p:nvPicPr>
            <p:cNvPr id="7" name="图片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71600" y="1915953"/>
              <a:ext cx="3141228" cy="3240360"/>
            </a:xfrm>
            <a:prstGeom prst="rect">
              <a:avLst/>
            </a:prstGeom>
          </p:spPr>
        </p:pic>
        <p:sp>
          <p:nvSpPr>
            <p:cNvPr id="8" name="TextBox 7"/>
            <p:cNvSpPr txBox="1"/>
            <p:nvPr/>
          </p:nvSpPr>
          <p:spPr>
            <a:xfrm>
              <a:off x="1457638" y="2681459"/>
              <a:ext cx="2169149" cy="1384995"/>
            </a:xfrm>
            <a:prstGeom prst="rect">
              <a:avLst/>
            </a:prstGeom>
            <a:noFill/>
          </p:spPr>
          <p:txBody>
            <a:bodyPr wrap="none" rtlCol="0">
              <a:spAutoFit/>
            </a:bodyPr>
            <a:lstStyle/>
            <a:p>
              <a:r>
                <a:rPr lang="en-US" altLang="zh-CN" sz="2800" b="1" dirty="0" smtClean="0">
                  <a:solidFill>
                    <a:schemeClr val="bg1"/>
                  </a:solidFill>
                  <a:latin typeface="华文隶书" pitchFamily="2" charset="-122"/>
                  <a:ea typeface="楷体"/>
                </a:rPr>
                <a:t>2012</a:t>
              </a:r>
              <a:endParaRPr lang="zh-CN" altLang="en-US" sz="2800" b="1" dirty="0">
                <a:solidFill>
                  <a:schemeClr val="bg1"/>
                </a:solidFill>
                <a:latin typeface="华文隶书" pitchFamily="2" charset="-122"/>
                <a:ea typeface="楷体"/>
              </a:endParaRPr>
            </a:p>
          </p:txBody>
        </p:sp>
      </p:grpSp>
      <p:grpSp>
        <p:nvGrpSpPr>
          <p:cNvPr id="9" name="组合 8"/>
          <p:cNvGrpSpPr/>
          <p:nvPr/>
        </p:nvGrpSpPr>
        <p:grpSpPr>
          <a:xfrm>
            <a:off x="2866561" y="2572672"/>
            <a:ext cx="1186684" cy="1224135"/>
            <a:chOff x="971600" y="1915953"/>
            <a:chExt cx="3141228" cy="3240360"/>
          </a:xfrm>
        </p:grpSpPr>
        <p:pic>
          <p:nvPicPr>
            <p:cNvPr id="10" name="图片 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71600" y="1915953"/>
              <a:ext cx="3141228" cy="3240360"/>
            </a:xfrm>
            <a:prstGeom prst="rect">
              <a:avLst/>
            </a:prstGeom>
          </p:spPr>
        </p:pic>
        <p:sp>
          <p:nvSpPr>
            <p:cNvPr id="11" name="TextBox 10"/>
            <p:cNvSpPr txBox="1"/>
            <p:nvPr/>
          </p:nvSpPr>
          <p:spPr>
            <a:xfrm>
              <a:off x="1325536" y="2799727"/>
              <a:ext cx="2169149" cy="1384995"/>
            </a:xfrm>
            <a:prstGeom prst="rect">
              <a:avLst/>
            </a:prstGeom>
            <a:noFill/>
          </p:spPr>
          <p:txBody>
            <a:bodyPr wrap="none" rtlCol="0">
              <a:spAutoFit/>
            </a:bodyPr>
            <a:lstStyle/>
            <a:p>
              <a:r>
                <a:rPr lang="en-US" altLang="zh-CN" sz="2800" b="1" dirty="0" smtClean="0">
                  <a:solidFill>
                    <a:schemeClr val="bg1"/>
                  </a:solidFill>
                  <a:latin typeface="华文隶书" pitchFamily="2" charset="-122"/>
                  <a:ea typeface="楷体"/>
                </a:rPr>
                <a:t>2013</a:t>
              </a:r>
              <a:endParaRPr lang="zh-CN" altLang="en-US" sz="2800" b="1" dirty="0">
                <a:solidFill>
                  <a:schemeClr val="bg1"/>
                </a:solidFill>
                <a:latin typeface="华文隶书" pitchFamily="2" charset="-122"/>
                <a:ea typeface="楷体"/>
              </a:endParaRPr>
            </a:p>
          </p:txBody>
        </p:sp>
      </p:grpSp>
      <p:grpSp>
        <p:nvGrpSpPr>
          <p:cNvPr id="12" name="组合 11"/>
          <p:cNvGrpSpPr/>
          <p:nvPr/>
        </p:nvGrpSpPr>
        <p:grpSpPr>
          <a:xfrm>
            <a:off x="4654041" y="1634258"/>
            <a:ext cx="1186684" cy="1224135"/>
            <a:chOff x="971600" y="1915953"/>
            <a:chExt cx="3141228" cy="3240360"/>
          </a:xfrm>
        </p:grpSpPr>
        <p:pic>
          <p:nvPicPr>
            <p:cNvPr id="13" name="图片 1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71600" y="1915953"/>
              <a:ext cx="3141228" cy="3240360"/>
            </a:xfrm>
            <a:prstGeom prst="rect">
              <a:avLst/>
            </a:prstGeom>
          </p:spPr>
        </p:pic>
        <p:sp>
          <p:nvSpPr>
            <p:cNvPr id="14" name="TextBox 13"/>
            <p:cNvSpPr txBox="1"/>
            <p:nvPr/>
          </p:nvSpPr>
          <p:spPr>
            <a:xfrm>
              <a:off x="1457638" y="2647328"/>
              <a:ext cx="2169149" cy="1384995"/>
            </a:xfrm>
            <a:prstGeom prst="rect">
              <a:avLst/>
            </a:prstGeom>
            <a:noFill/>
          </p:spPr>
          <p:txBody>
            <a:bodyPr wrap="none" rtlCol="0">
              <a:spAutoFit/>
            </a:bodyPr>
            <a:lstStyle/>
            <a:p>
              <a:r>
                <a:rPr lang="en-US" altLang="zh-CN" sz="2800" b="1" dirty="0" smtClean="0">
                  <a:solidFill>
                    <a:schemeClr val="bg1"/>
                  </a:solidFill>
                  <a:latin typeface="华文隶书" pitchFamily="2" charset="-122"/>
                  <a:ea typeface="楷体"/>
                </a:rPr>
                <a:t>2014</a:t>
              </a:r>
              <a:endParaRPr lang="zh-CN" altLang="en-US" sz="2800" b="1" dirty="0">
                <a:solidFill>
                  <a:schemeClr val="bg1"/>
                </a:solidFill>
                <a:latin typeface="华文隶书" pitchFamily="2" charset="-122"/>
                <a:ea typeface="楷体"/>
              </a:endParaRPr>
            </a:p>
          </p:txBody>
        </p:sp>
      </p:grpSp>
      <p:grpSp>
        <p:nvGrpSpPr>
          <p:cNvPr id="15" name="组合 14"/>
          <p:cNvGrpSpPr/>
          <p:nvPr/>
        </p:nvGrpSpPr>
        <p:grpSpPr>
          <a:xfrm>
            <a:off x="6500321" y="618349"/>
            <a:ext cx="1186684" cy="1224135"/>
            <a:chOff x="971600" y="1915953"/>
            <a:chExt cx="3141228" cy="3240360"/>
          </a:xfrm>
        </p:grpSpPr>
        <p:pic>
          <p:nvPicPr>
            <p:cNvPr id="16" name="图片 1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71600" y="1915953"/>
              <a:ext cx="3141228" cy="3240360"/>
            </a:xfrm>
            <a:prstGeom prst="rect">
              <a:avLst/>
            </a:prstGeom>
          </p:spPr>
        </p:pic>
        <p:sp>
          <p:nvSpPr>
            <p:cNvPr id="17" name="TextBox 16"/>
            <p:cNvSpPr txBox="1"/>
            <p:nvPr/>
          </p:nvSpPr>
          <p:spPr>
            <a:xfrm>
              <a:off x="1376299" y="2623589"/>
              <a:ext cx="2169149" cy="1384995"/>
            </a:xfrm>
            <a:prstGeom prst="rect">
              <a:avLst/>
            </a:prstGeom>
            <a:noFill/>
          </p:spPr>
          <p:txBody>
            <a:bodyPr wrap="none" rtlCol="0">
              <a:spAutoFit/>
            </a:bodyPr>
            <a:lstStyle/>
            <a:p>
              <a:r>
                <a:rPr lang="en-US" altLang="zh-CN" sz="2800" b="1" dirty="0" smtClean="0">
                  <a:solidFill>
                    <a:schemeClr val="bg1"/>
                  </a:solidFill>
                  <a:latin typeface="华文隶书" pitchFamily="2" charset="-122"/>
                  <a:ea typeface="楷体"/>
                </a:rPr>
                <a:t>2015</a:t>
              </a:r>
              <a:endParaRPr lang="zh-CN" altLang="en-US" sz="2800" b="1" dirty="0">
                <a:solidFill>
                  <a:schemeClr val="bg1"/>
                </a:solidFill>
                <a:latin typeface="华文隶书" pitchFamily="2" charset="-122"/>
                <a:ea typeface="楷体"/>
              </a:endParaRPr>
            </a:p>
          </p:txBody>
        </p:sp>
      </p:grpSp>
      <p:pic>
        <p:nvPicPr>
          <p:cNvPr id="18" name="Picture 4" descr="C:\Users\zjd\Desktop\Nipic_9501016_20120419161707519191.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rot="13727444">
            <a:off x="2259302" y="2199140"/>
            <a:ext cx="950405" cy="31039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C:\Users\zjd\Desktop\Nipic_9501016_20120419161707519191.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rot="8963989">
            <a:off x="3854330" y="2654061"/>
            <a:ext cx="950405" cy="31039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C:\Users\zjd\Desktop\Nipic_9501016_20120419161707519191.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rot="8963989">
            <a:off x="5713994" y="1513598"/>
            <a:ext cx="950405" cy="310390"/>
          </a:xfrm>
          <a:prstGeom prst="rect">
            <a:avLst/>
          </a:prstGeom>
          <a:noFill/>
          <a:extLst>
            <a:ext uri="{909E8E84-426E-40DD-AFC4-6F175D3DCCD1}">
              <a14:hiddenFill xmlns:a14="http://schemas.microsoft.com/office/drawing/2010/main">
                <a:solidFill>
                  <a:srgbClr val="FFFFFF"/>
                </a:solidFill>
              </a14:hiddenFill>
            </a:ext>
          </a:extLst>
        </p:spPr>
      </p:pic>
      <p:sp>
        <p:nvSpPr>
          <p:cNvPr id="21" name="矩形 20"/>
          <p:cNvSpPr/>
          <p:nvPr/>
        </p:nvSpPr>
        <p:spPr>
          <a:xfrm>
            <a:off x="2444241" y="3712914"/>
            <a:ext cx="1826141" cy="338554"/>
          </a:xfrm>
          <a:prstGeom prst="rect">
            <a:avLst/>
          </a:prstGeom>
        </p:spPr>
        <p:txBody>
          <a:bodyPr wrap="none">
            <a:spAutoFit/>
          </a:bodyPr>
          <a:lstStyle/>
          <a:p>
            <a:r>
              <a:rPr lang="zh-CN" altLang="en-US" sz="1600" dirty="0">
                <a:latin typeface="华文隶书" pitchFamily="2" charset="-122"/>
                <a:ea typeface="楷体"/>
              </a:rPr>
              <a:t>单击此处</a:t>
            </a:r>
            <a:r>
              <a:rPr lang="zh-CN" altLang="en-US" sz="1600" dirty="0" smtClean="0">
                <a:latin typeface="华文隶书" pitchFamily="2" charset="-122"/>
                <a:ea typeface="楷体"/>
              </a:rPr>
              <a:t>添加文本</a:t>
            </a:r>
            <a:endParaRPr lang="zh-CN" altLang="en-US" sz="1600" dirty="0">
              <a:latin typeface="华文隶书" pitchFamily="2" charset="-122"/>
              <a:ea typeface="楷体"/>
            </a:endParaRPr>
          </a:p>
        </p:txBody>
      </p:sp>
      <p:sp>
        <p:nvSpPr>
          <p:cNvPr id="22" name="矩形 21"/>
          <p:cNvSpPr/>
          <p:nvPr/>
        </p:nvSpPr>
        <p:spPr>
          <a:xfrm>
            <a:off x="2444241" y="4026908"/>
            <a:ext cx="1826141" cy="338554"/>
          </a:xfrm>
          <a:prstGeom prst="rect">
            <a:avLst/>
          </a:prstGeom>
        </p:spPr>
        <p:txBody>
          <a:bodyPr wrap="none">
            <a:spAutoFit/>
          </a:bodyPr>
          <a:lstStyle/>
          <a:p>
            <a:r>
              <a:rPr lang="zh-CN" altLang="en-US" sz="1600" dirty="0">
                <a:latin typeface="华文隶书" pitchFamily="2" charset="-122"/>
                <a:ea typeface="楷体"/>
              </a:rPr>
              <a:t>单击此处</a:t>
            </a:r>
            <a:r>
              <a:rPr lang="zh-CN" altLang="en-US" sz="1600" dirty="0" smtClean="0">
                <a:latin typeface="华文隶书" pitchFamily="2" charset="-122"/>
                <a:ea typeface="楷体"/>
              </a:rPr>
              <a:t>添加文本</a:t>
            </a:r>
            <a:endParaRPr lang="zh-CN" altLang="en-US" sz="1600" dirty="0">
              <a:latin typeface="华文隶书" pitchFamily="2" charset="-122"/>
              <a:ea typeface="楷体"/>
            </a:endParaRPr>
          </a:p>
        </p:txBody>
      </p:sp>
      <p:sp>
        <p:nvSpPr>
          <p:cNvPr id="24" name="矩形 23"/>
          <p:cNvSpPr/>
          <p:nvPr/>
        </p:nvSpPr>
        <p:spPr>
          <a:xfrm>
            <a:off x="7212213" y="1815727"/>
            <a:ext cx="1826141" cy="338554"/>
          </a:xfrm>
          <a:prstGeom prst="rect">
            <a:avLst/>
          </a:prstGeom>
        </p:spPr>
        <p:txBody>
          <a:bodyPr wrap="none">
            <a:spAutoFit/>
          </a:bodyPr>
          <a:lstStyle/>
          <a:p>
            <a:r>
              <a:rPr lang="zh-CN" altLang="en-US" sz="1600" dirty="0">
                <a:latin typeface="华文隶书" pitchFamily="2" charset="-122"/>
                <a:ea typeface="楷体"/>
              </a:rPr>
              <a:t>单击此处</a:t>
            </a:r>
            <a:r>
              <a:rPr lang="zh-CN" altLang="en-US" sz="1600" dirty="0" smtClean="0">
                <a:latin typeface="华文隶书" pitchFamily="2" charset="-122"/>
                <a:ea typeface="楷体"/>
              </a:rPr>
              <a:t>添加文本</a:t>
            </a:r>
            <a:endParaRPr lang="zh-CN" altLang="en-US" sz="1600" dirty="0">
              <a:latin typeface="华文隶书" pitchFamily="2" charset="-122"/>
              <a:ea typeface="楷体"/>
            </a:endParaRPr>
          </a:p>
        </p:txBody>
      </p:sp>
      <p:sp>
        <p:nvSpPr>
          <p:cNvPr id="25" name="矩形 24"/>
          <p:cNvSpPr/>
          <p:nvPr/>
        </p:nvSpPr>
        <p:spPr>
          <a:xfrm>
            <a:off x="7212213" y="2129721"/>
            <a:ext cx="1826141" cy="338554"/>
          </a:xfrm>
          <a:prstGeom prst="rect">
            <a:avLst/>
          </a:prstGeom>
        </p:spPr>
        <p:txBody>
          <a:bodyPr wrap="none">
            <a:spAutoFit/>
          </a:bodyPr>
          <a:lstStyle/>
          <a:p>
            <a:r>
              <a:rPr lang="zh-CN" altLang="en-US" sz="1600" dirty="0">
                <a:latin typeface="华文隶书" pitchFamily="2" charset="-122"/>
                <a:ea typeface="楷体"/>
              </a:rPr>
              <a:t>单击此处</a:t>
            </a:r>
            <a:r>
              <a:rPr lang="zh-CN" altLang="en-US" sz="1600" dirty="0" smtClean="0">
                <a:latin typeface="华文隶书" pitchFamily="2" charset="-122"/>
                <a:ea typeface="楷体"/>
              </a:rPr>
              <a:t>添加文本</a:t>
            </a:r>
            <a:endParaRPr lang="zh-CN" altLang="en-US" sz="1600" dirty="0">
              <a:latin typeface="华文隶书" pitchFamily="2" charset="-122"/>
              <a:ea typeface="楷体"/>
            </a:endParaRPr>
          </a:p>
        </p:txBody>
      </p:sp>
      <p:sp>
        <p:nvSpPr>
          <p:cNvPr id="27" name="矩形 26"/>
          <p:cNvSpPr/>
          <p:nvPr/>
        </p:nvSpPr>
        <p:spPr>
          <a:xfrm>
            <a:off x="618100" y="2342127"/>
            <a:ext cx="1826141" cy="338554"/>
          </a:xfrm>
          <a:prstGeom prst="rect">
            <a:avLst/>
          </a:prstGeom>
        </p:spPr>
        <p:txBody>
          <a:bodyPr wrap="none">
            <a:spAutoFit/>
          </a:bodyPr>
          <a:lstStyle/>
          <a:p>
            <a:r>
              <a:rPr lang="zh-CN" altLang="en-US" sz="1600" dirty="0">
                <a:latin typeface="华文隶书" pitchFamily="2" charset="-122"/>
                <a:ea typeface="楷体"/>
              </a:rPr>
              <a:t>单击此处</a:t>
            </a:r>
            <a:r>
              <a:rPr lang="zh-CN" altLang="en-US" sz="1600" dirty="0" smtClean="0">
                <a:latin typeface="华文隶书" pitchFamily="2" charset="-122"/>
                <a:ea typeface="楷体"/>
              </a:rPr>
              <a:t>添加文本</a:t>
            </a:r>
            <a:endParaRPr lang="zh-CN" altLang="en-US" sz="1600" dirty="0">
              <a:latin typeface="华文隶书" pitchFamily="2" charset="-122"/>
              <a:ea typeface="楷体"/>
            </a:endParaRPr>
          </a:p>
        </p:txBody>
      </p:sp>
      <p:sp>
        <p:nvSpPr>
          <p:cNvPr id="28" name="矩形 27"/>
          <p:cNvSpPr/>
          <p:nvPr/>
        </p:nvSpPr>
        <p:spPr>
          <a:xfrm>
            <a:off x="618100" y="2656121"/>
            <a:ext cx="1826141" cy="338554"/>
          </a:xfrm>
          <a:prstGeom prst="rect">
            <a:avLst/>
          </a:prstGeom>
        </p:spPr>
        <p:txBody>
          <a:bodyPr wrap="none">
            <a:spAutoFit/>
          </a:bodyPr>
          <a:lstStyle/>
          <a:p>
            <a:r>
              <a:rPr lang="zh-CN" altLang="en-US" sz="1600" dirty="0">
                <a:latin typeface="华文隶书" pitchFamily="2" charset="-122"/>
                <a:ea typeface="楷体"/>
              </a:rPr>
              <a:t>单击此处</a:t>
            </a:r>
            <a:r>
              <a:rPr lang="zh-CN" altLang="en-US" sz="1600" dirty="0" smtClean="0">
                <a:latin typeface="华文隶书" pitchFamily="2" charset="-122"/>
                <a:ea typeface="楷体"/>
              </a:rPr>
              <a:t>添加文本</a:t>
            </a:r>
            <a:endParaRPr lang="zh-CN" altLang="en-US" sz="1600" dirty="0">
              <a:latin typeface="华文隶书" pitchFamily="2" charset="-122"/>
              <a:ea typeface="楷体"/>
            </a:endParaRPr>
          </a:p>
        </p:txBody>
      </p:sp>
      <p:pic>
        <p:nvPicPr>
          <p:cNvPr id="30" name="Picture 4" descr="C:\Users\zjd\Desktop\Nipic_9501016_20120419161707519191.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rot="17738801">
            <a:off x="5609261" y="2271115"/>
            <a:ext cx="1814660" cy="487899"/>
          </a:xfrm>
          <a:prstGeom prst="rect">
            <a:avLst/>
          </a:prstGeom>
          <a:noFill/>
          <a:extLst>
            <a:ext uri="{909E8E84-426E-40DD-AFC4-6F175D3DCCD1}">
              <a14:hiddenFill xmlns:a14="http://schemas.microsoft.com/office/drawing/2010/main">
                <a:solidFill>
                  <a:srgbClr val="FFFFFF"/>
                </a:solidFill>
              </a14:hiddenFill>
            </a:ext>
          </a:extLst>
        </p:spPr>
      </p:pic>
      <p:sp>
        <p:nvSpPr>
          <p:cNvPr id="31" name="矩形 30"/>
          <p:cNvSpPr/>
          <p:nvPr/>
        </p:nvSpPr>
        <p:spPr>
          <a:xfrm>
            <a:off x="4140846" y="906788"/>
            <a:ext cx="1826141" cy="338554"/>
          </a:xfrm>
          <a:prstGeom prst="rect">
            <a:avLst/>
          </a:prstGeom>
        </p:spPr>
        <p:txBody>
          <a:bodyPr wrap="none">
            <a:spAutoFit/>
          </a:bodyPr>
          <a:lstStyle/>
          <a:p>
            <a:r>
              <a:rPr lang="zh-CN" altLang="en-US" sz="1600" dirty="0">
                <a:latin typeface="华文隶书" pitchFamily="2" charset="-122"/>
                <a:ea typeface="楷体"/>
              </a:rPr>
              <a:t>单击此处</a:t>
            </a:r>
            <a:r>
              <a:rPr lang="zh-CN" altLang="en-US" sz="1600" dirty="0" smtClean="0">
                <a:latin typeface="华文隶书" pitchFamily="2" charset="-122"/>
                <a:ea typeface="楷体"/>
              </a:rPr>
              <a:t>添加文本</a:t>
            </a:r>
            <a:endParaRPr lang="zh-CN" altLang="en-US" sz="1600" dirty="0">
              <a:latin typeface="华文隶书" pitchFamily="2" charset="-122"/>
              <a:ea typeface="楷体"/>
            </a:endParaRPr>
          </a:p>
        </p:txBody>
      </p:sp>
      <p:sp>
        <p:nvSpPr>
          <p:cNvPr id="32" name="矩形 31"/>
          <p:cNvSpPr/>
          <p:nvPr/>
        </p:nvSpPr>
        <p:spPr>
          <a:xfrm>
            <a:off x="4140846" y="1220782"/>
            <a:ext cx="1826141" cy="338554"/>
          </a:xfrm>
          <a:prstGeom prst="rect">
            <a:avLst/>
          </a:prstGeom>
        </p:spPr>
        <p:txBody>
          <a:bodyPr wrap="none">
            <a:spAutoFit/>
          </a:bodyPr>
          <a:lstStyle/>
          <a:p>
            <a:r>
              <a:rPr lang="zh-CN" altLang="en-US" sz="1600" dirty="0">
                <a:latin typeface="华文隶书" pitchFamily="2" charset="-122"/>
                <a:ea typeface="楷体"/>
              </a:rPr>
              <a:t>单击此处</a:t>
            </a:r>
            <a:r>
              <a:rPr lang="zh-CN" altLang="en-US" sz="1600" dirty="0" smtClean="0">
                <a:latin typeface="华文隶书" pitchFamily="2" charset="-122"/>
                <a:ea typeface="楷体"/>
              </a:rPr>
              <a:t>添加文本</a:t>
            </a:r>
            <a:endParaRPr lang="zh-CN" altLang="en-US" sz="1600" dirty="0">
              <a:latin typeface="华文隶书" pitchFamily="2" charset="-122"/>
              <a:ea typeface="楷体"/>
            </a:endParaRPr>
          </a:p>
        </p:txBody>
      </p:sp>
      <p:grpSp>
        <p:nvGrpSpPr>
          <p:cNvPr id="33" name="组合 32"/>
          <p:cNvGrpSpPr/>
          <p:nvPr/>
        </p:nvGrpSpPr>
        <p:grpSpPr>
          <a:xfrm>
            <a:off x="4863102" y="3186953"/>
            <a:ext cx="1676132" cy="1729030"/>
            <a:chOff x="971600" y="1915953"/>
            <a:chExt cx="3141228" cy="3240360"/>
          </a:xfrm>
        </p:grpSpPr>
        <p:pic>
          <p:nvPicPr>
            <p:cNvPr id="34" name="图片 33"/>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71600" y="1915953"/>
              <a:ext cx="3141228" cy="3240360"/>
            </a:xfrm>
            <a:prstGeom prst="rect">
              <a:avLst/>
            </a:prstGeom>
          </p:spPr>
        </p:pic>
        <p:sp>
          <p:nvSpPr>
            <p:cNvPr id="35" name="TextBox 34"/>
            <p:cNvSpPr txBox="1"/>
            <p:nvPr/>
          </p:nvSpPr>
          <p:spPr>
            <a:xfrm>
              <a:off x="1568744" y="2704657"/>
              <a:ext cx="1872202" cy="1211283"/>
            </a:xfrm>
            <a:prstGeom prst="rect">
              <a:avLst/>
            </a:prstGeom>
            <a:noFill/>
          </p:spPr>
          <p:txBody>
            <a:bodyPr wrap="none" rtlCol="0">
              <a:spAutoFit/>
            </a:bodyPr>
            <a:lstStyle/>
            <a:p>
              <a:r>
                <a:rPr lang="en-US" altLang="zh-CN" sz="3600" b="1" dirty="0" smtClean="0">
                  <a:solidFill>
                    <a:schemeClr val="bg1"/>
                  </a:solidFill>
                  <a:latin typeface="华文隶书" pitchFamily="2" charset="-122"/>
                  <a:ea typeface="楷体"/>
                </a:rPr>
                <a:t>2016</a:t>
              </a:r>
              <a:endParaRPr lang="zh-CN" altLang="en-US" sz="3600" b="1" dirty="0">
                <a:solidFill>
                  <a:schemeClr val="bg1"/>
                </a:solidFill>
                <a:latin typeface="华文隶书" pitchFamily="2" charset="-122"/>
                <a:ea typeface="楷体"/>
              </a:endParaRPr>
            </a:p>
          </p:txBody>
        </p:sp>
      </p:grpSp>
    </p:spTree>
    <p:extLst>
      <p:ext uri="{BB962C8B-B14F-4D97-AF65-F5344CB8AC3E}">
        <p14:creationId xmlns:p14="http://schemas.microsoft.com/office/powerpoint/2010/main" val="405949388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72"/>
                                        </p:tgtEl>
                                        <p:attrNameLst>
                                          <p:attrName>style.visibility</p:attrName>
                                        </p:attrNameLst>
                                      </p:cBhvr>
                                      <p:to>
                                        <p:strVal val="visible"/>
                                      </p:to>
                                    </p:set>
                                    <p:anim calcmode="lin" valueType="num">
                                      <p:cBhvr>
                                        <p:cTn id="14" dur="500" fill="hold"/>
                                        <p:tgtEl>
                                          <p:spTgt spid="17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72"/>
                                        </p:tgtEl>
                                        <p:attrNameLst>
                                          <p:attrName>ppt_y</p:attrName>
                                        </p:attrNameLst>
                                      </p:cBhvr>
                                      <p:tavLst>
                                        <p:tav tm="0">
                                          <p:val>
                                            <p:strVal val="#ppt_y"/>
                                          </p:val>
                                        </p:tav>
                                        <p:tav tm="100000">
                                          <p:val>
                                            <p:strVal val="#ppt_y"/>
                                          </p:val>
                                        </p:tav>
                                      </p:tavLst>
                                    </p:anim>
                                    <p:anim calcmode="lin" valueType="num">
                                      <p:cBhvr>
                                        <p:cTn id="16" dur="500" fill="hold"/>
                                        <p:tgtEl>
                                          <p:spTgt spid="17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72"/>
                                        </p:tgtEl>
                                        <p:attrNameLst>
                                          <p:attrName>ppt_w</p:attrName>
                                        </p:attrNameLst>
                                      </p:cBhvr>
                                      <p:tavLst>
                                        <p:tav tm="0">
                                          <p:val>
                                            <p:strVal val="#ppt_w/10"/>
                                          </p:val>
                                        </p:tav>
                                        <p:tav tm="50000">
                                          <p:val>
                                            <p:strVal val="#ppt_w+.01"/>
                                          </p:val>
                                        </p:tav>
                                        <p:tav tm="100000">
                                          <p:val>
                                            <p:strVal val="#ppt_w"/>
                                          </p:val>
                                        </p:tav>
                                      </p:tavLst>
                                    </p:anim>
                                    <p:animEffect>
                                      <p:cBhvr>
                                        <p:cTn id="18" dur="500" tmFilter="0,0; .5, 1; 1, 1"/>
                                        <p:tgtEl>
                                          <p:spTgt spid="172"/>
                                        </p:tgtEl>
                                      </p:cBhvr>
                                    </p:animEffect>
                                  </p:childTnLst>
                                </p:cTn>
                              </p:par>
                            </p:childTnLst>
                          </p:cTn>
                        </p:par>
                        <p:par>
                          <p:cTn id="19" fill="hold">
                            <p:stCondLst>
                              <p:cond delay="1950"/>
                            </p:stCondLst>
                            <p:childTnLst>
                              <p:par>
                                <p:cTn id="20" presetID="10" presetClass="entr" presetSubtype="0"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22" presetClass="entr" presetSubtype="8" fill="hold" nodeType="withEffect">
                                  <p:stCondLst>
                                    <p:cond delay="30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par>
                                <p:cTn id="26" presetID="10" presetClass="entr" presetSubtype="0" fill="hold" nodeType="withEffect">
                                  <p:stCondLst>
                                    <p:cond delay="7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22" presetClass="entr" presetSubtype="8" fill="hold" nodeType="withEffect">
                                  <p:stCondLst>
                                    <p:cond delay="110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par>
                                <p:cTn id="32" presetID="10" presetClass="entr" presetSubtype="0" fill="hold" nodeType="withEffect">
                                  <p:stCondLst>
                                    <p:cond delay="150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22" presetClass="entr" presetSubtype="8" fill="hold" nodeType="withEffect">
                                  <p:stCondLst>
                                    <p:cond delay="190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par>
                                <p:cTn id="38" presetID="10" presetClass="entr" presetSubtype="0" fill="hold" nodeType="withEffect">
                                  <p:stCondLst>
                                    <p:cond delay="230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par>
                          <p:cTn id="41" fill="hold">
                            <p:stCondLst>
                              <p:cond delay="4750"/>
                            </p:stCondLst>
                            <p:childTnLst>
                              <p:par>
                                <p:cTn id="42" presetID="22" presetClass="entr" presetSubtype="1" fill="hold" nodeType="after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wipe(up)">
                                      <p:cBhvr>
                                        <p:cTn id="44" dur="500"/>
                                        <p:tgtEl>
                                          <p:spTgt spid="30"/>
                                        </p:tgtEl>
                                      </p:cBhvr>
                                    </p:animEffect>
                                  </p:childTnLst>
                                </p:cTn>
                              </p:par>
                            </p:childTnLst>
                          </p:cTn>
                        </p:par>
                        <p:par>
                          <p:cTn id="45" fill="hold">
                            <p:stCondLst>
                              <p:cond delay="5250"/>
                            </p:stCondLst>
                            <p:childTnLst>
                              <p:par>
                                <p:cTn id="46" presetID="10" presetClass="entr" presetSubtype="0" fill="hold" nodeType="after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500"/>
                                        <p:tgtEl>
                                          <p:spTgt spid="33"/>
                                        </p:tgtEl>
                                      </p:cBhvr>
                                    </p:animEffect>
                                  </p:childTnLst>
                                </p:cTn>
                              </p:par>
                            </p:childTnLst>
                          </p:cTn>
                        </p:par>
                        <p:par>
                          <p:cTn id="49" fill="hold">
                            <p:stCondLst>
                              <p:cond delay="5750"/>
                            </p:stCondLst>
                            <p:childTnLst>
                              <p:par>
                                <p:cTn id="50" presetID="42" presetClass="entr" presetSubtype="0" fill="hold" grpId="0"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1000"/>
                                        <p:tgtEl>
                                          <p:spTgt spid="21"/>
                                        </p:tgtEl>
                                      </p:cBhvr>
                                    </p:animEffect>
                                    <p:anim calcmode="lin" valueType="num">
                                      <p:cBhvr>
                                        <p:cTn id="53" dur="1000" fill="hold"/>
                                        <p:tgtEl>
                                          <p:spTgt spid="21"/>
                                        </p:tgtEl>
                                        <p:attrNameLst>
                                          <p:attrName>ppt_x</p:attrName>
                                        </p:attrNameLst>
                                      </p:cBhvr>
                                      <p:tavLst>
                                        <p:tav tm="0">
                                          <p:val>
                                            <p:strVal val="#ppt_x"/>
                                          </p:val>
                                        </p:tav>
                                        <p:tav tm="100000">
                                          <p:val>
                                            <p:strVal val="#ppt_x"/>
                                          </p:val>
                                        </p:tav>
                                      </p:tavLst>
                                    </p:anim>
                                    <p:anim calcmode="lin" valueType="num">
                                      <p:cBhvr>
                                        <p:cTn id="54" dur="1000" fill="hold"/>
                                        <p:tgtEl>
                                          <p:spTgt spid="2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1000"/>
                                        <p:tgtEl>
                                          <p:spTgt spid="22"/>
                                        </p:tgtEl>
                                      </p:cBhvr>
                                    </p:animEffect>
                                    <p:anim calcmode="lin" valueType="num">
                                      <p:cBhvr>
                                        <p:cTn id="58" dur="1000" fill="hold"/>
                                        <p:tgtEl>
                                          <p:spTgt spid="22"/>
                                        </p:tgtEl>
                                        <p:attrNameLst>
                                          <p:attrName>ppt_x</p:attrName>
                                        </p:attrNameLst>
                                      </p:cBhvr>
                                      <p:tavLst>
                                        <p:tav tm="0">
                                          <p:val>
                                            <p:strVal val="#ppt_x"/>
                                          </p:val>
                                        </p:tav>
                                        <p:tav tm="100000">
                                          <p:val>
                                            <p:strVal val="#ppt_x"/>
                                          </p:val>
                                        </p:tav>
                                      </p:tavLst>
                                    </p:anim>
                                    <p:anim calcmode="lin" valueType="num">
                                      <p:cBhvr>
                                        <p:cTn id="59" dur="1000" fill="hold"/>
                                        <p:tgtEl>
                                          <p:spTgt spid="22"/>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1000"/>
                                        <p:tgtEl>
                                          <p:spTgt spid="24"/>
                                        </p:tgtEl>
                                      </p:cBhvr>
                                    </p:animEffect>
                                    <p:anim calcmode="lin" valueType="num">
                                      <p:cBhvr>
                                        <p:cTn id="63" dur="1000" fill="hold"/>
                                        <p:tgtEl>
                                          <p:spTgt spid="24"/>
                                        </p:tgtEl>
                                        <p:attrNameLst>
                                          <p:attrName>ppt_x</p:attrName>
                                        </p:attrNameLst>
                                      </p:cBhvr>
                                      <p:tavLst>
                                        <p:tav tm="0">
                                          <p:val>
                                            <p:strVal val="#ppt_x"/>
                                          </p:val>
                                        </p:tav>
                                        <p:tav tm="100000">
                                          <p:val>
                                            <p:strVal val="#ppt_x"/>
                                          </p:val>
                                        </p:tav>
                                      </p:tavLst>
                                    </p:anim>
                                    <p:anim calcmode="lin" valueType="num">
                                      <p:cBhvr>
                                        <p:cTn id="64" dur="1000" fill="hold"/>
                                        <p:tgtEl>
                                          <p:spTgt spid="24"/>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1000"/>
                                        <p:tgtEl>
                                          <p:spTgt spid="25"/>
                                        </p:tgtEl>
                                      </p:cBhvr>
                                    </p:animEffect>
                                    <p:anim calcmode="lin" valueType="num">
                                      <p:cBhvr>
                                        <p:cTn id="68" dur="1000" fill="hold"/>
                                        <p:tgtEl>
                                          <p:spTgt spid="25"/>
                                        </p:tgtEl>
                                        <p:attrNameLst>
                                          <p:attrName>ppt_x</p:attrName>
                                        </p:attrNameLst>
                                      </p:cBhvr>
                                      <p:tavLst>
                                        <p:tav tm="0">
                                          <p:val>
                                            <p:strVal val="#ppt_x"/>
                                          </p:val>
                                        </p:tav>
                                        <p:tav tm="100000">
                                          <p:val>
                                            <p:strVal val="#ppt_x"/>
                                          </p:val>
                                        </p:tav>
                                      </p:tavLst>
                                    </p:anim>
                                    <p:anim calcmode="lin" valueType="num">
                                      <p:cBhvr>
                                        <p:cTn id="69" dur="1000" fill="hold"/>
                                        <p:tgtEl>
                                          <p:spTgt spid="25"/>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1000"/>
                                        <p:tgtEl>
                                          <p:spTgt spid="27"/>
                                        </p:tgtEl>
                                      </p:cBhvr>
                                    </p:animEffect>
                                    <p:anim calcmode="lin" valueType="num">
                                      <p:cBhvr>
                                        <p:cTn id="73" dur="1000" fill="hold"/>
                                        <p:tgtEl>
                                          <p:spTgt spid="27"/>
                                        </p:tgtEl>
                                        <p:attrNameLst>
                                          <p:attrName>ppt_x</p:attrName>
                                        </p:attrNameLst>
                                      </p:cBhvr>
                                      <p:tavLst>
                                        <p:tav tm="0">
                                          <p:val>
                                            <p:strVal val="#ppt_x"/>
                                          </p:val>
                                        </p:tav>
                                        <p:tav tm="100000">
                                          <p:val>
                                            <p:strVal val="#ppt_x"/>
                                          </p:val>
                                        </p:tav>
                                      </p:tavLst>
                                    </p:anim>
                                    <p:anim calcmode="lin" valueType="num">
                                      <p:cBhvr>
                                        <p:cTn id="74" dur="1000" fill="hold"/>
                                        <p:tgtEl>
                                          <p:spTgt spid="2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fade">
                                      <p:cBhvr>
                                        <p:cTn id="77" dur="1000"/>
                                        <p:tgtEl>
                                          <p:spTgt spid="28"/>
                                        </p:tgtEl>
                                      </p:cBhvr>
                                    </p:animEffect>
                                    <p:anim calcmode="lin" valueType="num">
                                      <p:cBhvr>
                                        <p:cTn id="78" dur="1000" fill="hold"/>
                                        <p:tgtEl>
                                          <p:spTgt spid="28"/>
                                        </p:tgtEl>
                                        <p:attrNameLst>
                                          <p:attrName>ppt_x</p:attrName>
                                        </p:attrNameLst>
                                      </p:cBhvr>
                                      <p:tavLst>
                                        <p:tav tm="0">
                                          <p:val>
                                            <p:strVal val="#ppt_x"/>
                                          </p:val>
                                        </p:tav>
                                        <p:tav tm="100000">
                                          <p:val>
                                            <p:strVal val="#ppt_x"/>
                                          </p:val>
                                        </p:tav>
                                      </p:tavLst>
                                    </p:anim>
                                    <p:anim calcmode="lin" valueType="num">
                                      <p:cBhvr>
                                        <p:cTn id="79" dur="1000" fill="hold"/>
                                        <p:tgtEl>
                                          <p:spTgt spid="2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fade">
                                      <p:cBhvr>
                                        <p:cTn id="82" dur="1000"/>
                                        <p:tgtEl>
                                          <p:spTgt spid="31"/>
                                        </p:tgtEl>
                                      </p:cBhvr>
                                    </p:animEffect>
                                    <p:anim calcmode="lin" valueType="num">
                                      <p:cBhvr>
                                        <p:cTn id="83" dur="1000" fill="hold"/>
                                        <p:tgtEl>
                                          <p:spTgt spid="31"/>
                                        </p:tgtEl>
                                        <p:attrNameLst>
                                          <p:attrName>ppt_x</p:attrName>
                                        </p:attrNameLst>
                                      </p:cBhvr>
                                      <p:tavLst>
                                        <p:tav tm="0">
                                          <p:val>
                                            <p:strVal val="#ppt_x"/>
                                          </p:val>
                                        </p:tav>
                                        <p:tav tm="100000">
                                          <p:val>
                                            <p:strVal val="#ppt_x"/>
                                          </p:val>
                                        </p:tav>
                                      </p:tavLst>
                                    </p:anim>
                                    <p:anim calcmode="lin" valueType="num">
                                      <p:cBhvr>
                                        <p:cTn id="84" dur="1000" fill="hold"/>
                                        <p:tgtEl>
                                          <p:spTgt spid="31"/>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fade">
                                      <p:cBhvr>
                                        <p:cTn id="87" dur="1000"/>
                                        <p:tgtEl>
                                          <p:spTgt spid="32"/>
                                        </p:tgtEl>
                                      </p:cBhvr>
                                    </p:animEffect>
                                    <p:anim calcmode="lin" valueType="num">
                                      <p:cBhvr>
                                        <p:cTn id="88" dur="1000" fill="hold"/>
                                        <p:tgtEl>
                                          <p:spTgt spid="32"/>
                                        </p:tgtEl>
                                        <p:attrNameLst>
                                          <p:attrName>ppt_x</p:attrName>
                                        </p:attrNameLst>
                                      </p:cBhvr>
                                      <p:tavLst>
                                        <p:tav tm="0">
                                          <p:val>
                                            <p:strVal val="#ppt_x"/>
                                          </p:val>
                                        </p:tav>
                                        <p:tav tm="100000">
                                          <p:val>
                                            <p:strVal val="#ppt_x"/>
                                          </p:val>
                                        </p:tav>
                                      </p:tavLst>
                                    </p:anim>
                                    <p:anim calcmode="lin" valueType="num">
                                      <p:cBhvr>
                                        <p:cTn id="8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bldLvl="0" autoUpdateAnimBg="0"/>
      <p:bldP spid="21" grpId="0"/>
      <p:bldP spid="22" grpId="0"/>
      <p:bldP spid="24" grpId="0"/>
      <p:bldP spid="25" grpId="0"/>
      <p:bldP spid="27" grpId="0"/>
      <p:bldP spid="28" grpId="0"/>
      <p:bldP spid="31" grpId="0"/>
      <p:bldP spid="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938980" y="2051368"/>
            <a:ext cx="3739191" cy="1471757"/>
            <a:chOff x="3139292" y="2022464"/>
            <a:chExt cx="3739191" cy="1471757"/>
          </a:xfrm>
        </p:grpSpPr>
        <p:pic>
          <p:nvPicPr>
            <p:cNvPr id="24" name="Picture 4" descr="C:\Users\zjd\Desktop\Nipic_9501016_20120419161707519191.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8963989">
              <a:off x="5928078" y="2022464"/>
              <a:ext cx="950405" cy="31039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C:\Users\zjd\Desktop\Nipic_9501016_20120419161707519191.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12750463">
              <a:off x="5892195" y="3111718"/>
              <a:ext cx="950405" cy="31039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C:\Users\zjd\Desktop\Nipic_9501016_20120419161707519191.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20012675">
              <a:off x="3185631" y="3183831"/>
              <a:ext cx="950405" cy="31039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C:\Users\zjd\Desktop\Nipic_9501016_20120419161707519191.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1763812">
              <a:off x="3139292" y="2047300"/>
              <a:ext cx="950405" cy="310390"/>
            </a:xfrm>
            <a:prstGeom prst="rect">
              <a:avLst/>
            </a:prstGeom>
            <a:noFill/>
            <a:extLst>
              <a:ext uri="{909E8E84-426E-40DD-AFC4-6F175D3DCCD1}">
                <a14:hiddenFill xmlns:a14="http://schemas.microsoft.com/office/drawing/2010/main">
                  <a:solidFill>
                    <a:srgbClr val="FFFFFF"/>
                  </a:solidFill>
                </a14:hiddenFill>
              </a:ext>
            </a:extLst>
          </p:spPr>
        </p:pic>
      </p:grpSp>
      <p:sp>
        <p:nvSpPr>
          <p:cNvPr id="172" name="文本框 6"/>
          <p:cNvSpPr>
            <a:spLocks noChangeArrowheads="1"/>
          </p:cNvSpPr>
          <p:nvPr/>
        </p:nvSpPr>
        <p:spPr bwMode="auto">
          <a:xfrm>
            <a:off x="1009042" y="277357"/>
            <a:ext cx="4221748" cy="500115"/>
          </a:xfrm>
          <a:prstGeom prst="rect">
            <a:avLst/>
          </a:prstGeom>
          <a:noFill/>
          <a:ln>
            <a:noFill/>
          </a:ln>
          <a:extLst/>
        </p:spPr>
        <p:txBody>
          <a:bodyPr wrap="square" lIns="68560" tIns="34279" rIns="68560" bIns="34279">
            <a:spAutoFit/>
          </a:bodyPr>
          <a:lstStyle/>
          <a:p>
            <a:pPr defTabSz="967649" fontAlgn="auto">
              <a:spcBef>
                <a:spcPts val="0"/>
              </a:spcBef>
              <a:spcAft>
                <a:spcPts val="0"/>
              </a:spcAft>
              <a:defRPr/>
            </a:pPr>
            <a:r>
              <a:rPr lang="zh-CN" altLang="en-US" sz="2800" dirty="0">
                <a:latin typeface="隶书" pitchFamily="49" charset="-122"/>
                <a:ea typeface="隶书" pitchFamily="49" charset="-122"/>
                <a:sym typeface="微软雅黑" pitchFamily="34" charset="-122"/>
              </a:rPr>
              <a:t>请输入幻灯片</a:t>
            </a:r>
            <a:r>
              <a:rPr lang="zh-CN" altLang="en-US" sz="2800" dirty="0" smtClean="0">
                <a:latin typeface="隶书" pitchFamily="49" charset="-122"/>
                <a:ea typeface="隶书" pitchFamily="49" charset="-122"/>
                <a:sym typeface="微软雅黑" pitchFamily="34" charset="-122"/>
              </a:rPr>
              <a:t>标题文字</a:t>
            </a:r>
            <a:endParaRPr lang="zh-CN" altLang="en-US" sz="2800" dirty="0">
              <a:latin typeface="隶书" pitchFamily="49" charset="-122"/>
              <a:ea typeface="隶书" pitchFamily="49" charset="-122"/>
              <a:sym typeface="微软雅黑" pitchFamily="34" charset="-122"/>
            </a:endParaRPr>
          </a:p>
        </p:txBody>
      </p:sp>
      <p:grpSp>
        <p:nvGrpSpPr>
          <p:cNvPr id="3" name="组合 2"/>
          <p:cNvGrpSpPr/>
          <p:nvPr/>
        </p:nvGrpSpPr>
        <p:grpSpPr>
          <a:xfrm>
            <a:off x="430261" y="277356"/>
            <a:ext cx="596693" cy="597796"/>
            <a:chOff x="420490" y="179675"/>
            <a:chExt cx="739730" cy="741097"/>
          </a:xfrm>
        </p:grpSpPr>
        <p:pic>
          <p:nvPicPr>
            <p:cNvPr id="173" name="Picture 4" descr="C:\Users\Soloman\Desktop\墨斑2.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20490" y="180057"/>
              <a:ext cx="739730" cy="740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7" name="Picture 3" descr="C:\Users\Soloman\Desktop\未标题-3.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rot="20259909">
              <a:off x="449487" y="179675"/>
              <a:ext cx="681735" cy="6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5" descr="18"/>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348243" y="808279"/>
            <a:ext cx="1791145" cy="161803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18"/>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348244" y="2909560"/>
            <a:ext cx="1791146" cy="161803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descr="18"/>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6381132" y="788282"/>
            <a:ext cx="1807874" cy="161803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18"/>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6381130" y="2909560"/>
            <a:ext cx="1807875" cy="1618037"/>
          </a:xfrm>
          <a:prstGeom prst="rect">
            <a:avLst/>
          </a:prstGeom>
          <a:noFill/>
          <a:extLst>
            <a:ext uri="{909E8E84-426E-40DD-AFC4-6F175D3DCCD1}">
              <a14:hiddenFill xmlns:a14="http://schemas.microsoft.com/office/drawing/2010/main">
                <a:solidFill>
                  <a:srgbClr val="FFFFFF"/>
                </a:solidFill>
              </a14:hiddenFill>
            </a:ext>
          </a:extLst>
        </p:spPr>
      </p:pic>
      <p:sp>
        <p:nvSpPr>
          <p:cNvPr id="17" name="Text Box 14"/>
          <p:cNvSpPr txBox="1">
            <a:spLocks noChangeArrowheads="1"/>
          </p:cNvSpPr>
          <p:nvPr/>
        </p:nvSpPr>
        <p:spPr bwMode="auto">
          <a:xfrm>
            <a:off x="1645587" y="1351391"/>
            <a:ext cx="1196458" cy="642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273" tIns="43637" rIns="87273" bIns="43637">
            <a:spAutoFit/>
          </a:bodyPr>
          <a:lstStyle>
            <a:lvl1pPr algn="l" defTabSz="815975">
              <a:defRPr>
                <a:solidFill>
                  <a:schemeClr val="tx1"/>
                </a:solidFill>
                <a:latin typeface="Arial" charset="0"/>
              </a:defRPr>
            </a:lvl1pPr>
            <a:lvl2pPr marL="407988" algn="l" defTabSz="815975">
              <a:defRPr>
                <a:solidFill>
                  <a:schemeClr val="tx1"/>
                </a:solidFill>
                <a:latin typeface="Arial" charset="0"/>
              </a:defRPr>
            </a:lvl2pPr>
            <a:lvl3pPr marL="815975" algn="l" defTabSz="815975">
              <a:defRPr>
                <a:solidFill>
                  <a:schemeClr val="tx1"/>
                </a:solidFill>
                <a:latin typeface="Arial" charset="0"/>
              </a:defRPr>
            </a:lvl3pPr>
            <a:lvl4pPr marL="1223963" algn="l" defTabSz="815975">
              <a:defRPr>
                <a:solidFill>
                  <a:schemeClr val="tx1"/>
                </a:solidFill>
                <a:latin typeface="Arial" charset="0"/>
              </a:defRPr>
            </a:lvl4pPr>
            <a:lvl5pPr marL="1631950" algn="l" defTabSz="815975">
              <a:defRPr>
                <a:solidFill>
                  <a:schemeClr val="tx1"/>
                </a:solidFill>
                <a:latin typeface="Arial" charset="0"/>
              </a:defRPr>
            </a:lvl5pPr>
            <a:lvl6pPr marL="2089150" defTabSz="815975" fontAlgn="base">
              <a:spcBef>
                <a:spcPct val="0"/>
              </a:spcBef>
              <a:spcAft>
                <a:spcPct val="0"/>
              </a:spcAft>
              <a:defRPr>
                <a:solidFill>
                  <a:schemeClr val="tx1"/>
                </a:solidFill>
                <a:latin typeface="Arial" charset="0"/>
              </a:defRPr>
            </a:lvl6pPr>
            <a:lvl7pPr marL="2546350" defTabSz="815975" fontAlgn="base">
              <a:spcBef>
                <a:spcPct val="0"/>
              </a:spcBef>
              <a:spcAft>
                <a:spcPct val="0"/>
              </a:spcAft>
              <a:defRPr>
                <a:solidFill>
                  <a:schemeClr val="tx1"/>
                </a:solidFill>
                <a:latin typeface="Arial" charset="0"/>
              </a:defRPr>
            </a:lvl7pPr>
            <a:lvl8pPr marL="3003550" defTabSz="815975" fontAlgn="base">
              <a:spcBef>
                <a:spcPct val="0"/>
              </a:spcBef>
              <a:spcAft>
                <a:spcPct val="0"/>
              </a:spcAft>
              <a:defRPr>
                <a:solidFill>
                  <a:schemeClr val="tx1"/>
                </a:solidFill>
                <a:latin typeface="Arial" charset="0"/>
              </a:defRPr>
            </a:lvl8pPr>
            <a:lvl9pPr marL="3460750" defTabSz="815975" fontAlgn="base">
              <a:spcBef>
                <a:spcPct val="0"/>
              </a:spcBef>
              <a:spcAft>
                <a:spcPct val="0"/>
              </a:spcAft>
              <a:defRPr>
                <a:solidFill>
                  <a:schemeClr val="tx1"/>
                </a:solidFill>
                <a:latin typeface="Arial" charset="0"/>
              </a:defRPr>
            </a:lvl9pPr>
          </a:lstStyle>
          <a:p>
            <a:pPr algn="ctr">
              <a:spcBef>
                <a:spcPct val="50000"/>
              </a:spcBef>
            </a:pPr>
            <a:r>
              <a:rPr lang="zh-CN" altLang="en-US" sz="1800" b="1" baseline="0" dirty="0">
                <a:solidFill>
                  <a:srgbClr val="000000"/>
                </a:solidFill>
                <a:ea typeface="楷体" pitchFamily="49" charset="-122"/>
              </a:rPr>
              <a:t>输入文字内容</a:t>
            </a:r>
          </a:p>
        </p:txBody>
      </p:sp>
      <p:sp>
        <p:nvSpPr>
          <p:cNvPr id="18" name="Text Box 15"/>
          <p:cNvSpPr txBox="1">
            <a:spLocks noChangeArrowheads="1"/>
          </p:cNvSpPr>
          <p:nvPr/>
        </p:nvSpPr>
        <p:spPr bwMode="auto">
          <a:xfrm>
            <a:off x="6687684" y="1353486"/>
            <a:ext cx="1194770" cy="642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273" tIns="43637" rIns="87273" bIns="43637">
            <a:spAutoFit/>
          </a:bodyPr>
          <a:lstStyle>
            <a:lvl1pPr algn="l" defTabSz="815975">
              <a:defRPr>
                <a:solidFill>
                  <a:schemeClr val="tx1"/>
                </a:solidFill>
                <a:latin typeface="Arial" charset="0"/>
              </a:defRPr>
            </a:lvl1pPr>
            <a:lvl2pPr marL="407988" algn="l" defTabSz="815975">
              <a:defRPr>
                <a:solidFill>
                  <a:schemeClr val="tx1"/>
                </a:solidFill>
                <a:latin typeface="Arial" charset="0"/>
              </a:defRPr>
            </a:lvl2pPr>
            <a:lvl3pPr marL="815975" algn="l" defTabSz="815975">
              <a:defRPr>
                <a:solidFill>
                  <a:schemeClr val="tx1"/>
                </a:solidFill>
                <a:latin typeface="Arial" charset="0"/>
              </a:defRPr>
            </a:lvl3pPr>
            <a:lvl4pPr marL="1223963" algn="l" defTabSz="815975">
              <a:defRPr>
                <a:solidFill>
                  <a:schemeClr val="tx1"/>
                </a:solidFill>
                <a:latin typeface="Arial" charset="0"/>
              </a:defRPr>
            </a:lvl4pPr>
            <a:lvl5pPr marL="1631950" algn="l" defTabSz="815975">
              <a:defRPr>
                <a:solidFill>
                  <a:schemeClr val="tx1"/>
                </a:solidFill>
                <a:latin typeface="Arial" charset="0"/>
              </a:defRPr>
            </a:lvl5pPr>
            <a:lvl6pPr marL="2089150" defTabSz="815975" fontAlgn="base">
              <a:spcBef>
                <a:spcPct val="0"/>
              </a:spcBef>
              <a:spcAft>
                <a:spcPct val="0"/>
              </a:spcAft>
              <a:defRPr>
                <a:solidFill>
                  <a:schemeClr val="tx1"/>
                </a:solidFill>
                <a:latin typeface="Arial" charset="0"/>
              </a:defRPr>
            </a:lvl6pPr>
            <a:lvl7pPr marL="2546350" defTabSz="815975" fontAlgn="base">
              <a:spcBef>
                <a:spcPct val="0"/>
              </a:spcBef>
              <a:spcAft>
                <a:spcPct val="0"/>
              </a:spcAft>
              <a:defRPr>
                <a:solidFill>
                  <a:schemeClr val="tx1"/>
                </a:solidFill>
                <a:latin typeface="Arial" charset="0"/>
              </a:defRPr>
            </a:lvl7pPr>
            <a:lvl8pPr marL="3003550" defTabSz="815975" fontAlgn="base">
              <a:spcBef>
                <a:spcPct val="0"/>
              </a:spcBef>
              <a:spcAft>
                <a:spcPct val="0"/>
              </a:spcAft>
              <a:defRPr>
                <a:solidFill>
                  <a:schemeClr val="tx1"/>
                </a:solidFill>
                <a:latin typeface="Arial" charset="0"/>
              </a:defRPr>
            </a:lvl8pPr>
            <a:lvl9pPr marL="3460750" defTabSz="815975" fontAlgn="base">
              <a:spcBef>
                <a:spcPct val="0"/>
              </a:spcBef>
              <a:spcAft>
                <a:spcPct val="0"/>
              </a:spcAft>
              <a:defRPr>
                <a:solidFill>
                  <a:schemeClr val="tx1"/>
                </a:solidFill>
                <a:latin typeface="Arial" charset="0"/>
              </a:defRPr>
            </a:lvl9pPr>
          </a:lstStyle>
          <a:p>
            <a:pPr algn="ctr">
              <a:spcBef>
                <a:spcPct val="50000"/>
              </a:spcBef>
            </a:pPr>
            <a:r>
              <a:rPr lang="zh-CN" altLang="en-US" sz="1800" b="1" baseline="0" dirty="0">
                <a:solidFill>
                  <a:srgbClr val="000000"/>
                </a:solidFill>
                <a:ea typeface="楷体" pitchFamily="49" charset="-122"/>
              </a:rPr>
              <a:t>输入文字内容</a:t>
            </a:r>
          </a:p>
        </p:txBody>
      </p:sp>
      <p:sp>
        <p:nvSpPr>
          <p:cNvPr id="19" name="Text Box 16"/>
          <p:cNvSpPr txBox="1">
            <a:spLocks noChangeArrowheads="1"/>
          </p:cNvSpPr>
          <p:nvPr/>
        </p:nvSpPr>
        <p:spPr bwMode="auto">
          <a:xfrm>
            <a:off x="1645587" y="3462761"/>
            <a:ext cx="1196458" cy="642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273" tIns="43637" rIns="87273" bIns="43637">
            <a:spAutoFit/>
          </a:bodyPr>
          <a:lstStyle>
            <a:lvl1pPr algn="l" defTabSz="815975">
              <a:defRPr>
                <a:solidFill>
                  <a:schemeClr val="tx1"/>
                </a:solidFill>
                <a:latin typeface="Arial" charset="0"/>
              </a:defRPr>
            </a:lvl1pPr>
            <a:lvl2pPr marL="407988" algn="l" defTabSz="815975">
              <a:defRPr>
                <a:solidFill>
                  <a:schemeClr val="tx1"/>
                </a:solidFill>
                <a:latin typeface="Arial" charset="0"/>
              </a:defRPr>
            </a:lvl2pPr>
            <a:lvl3pPr marL="815975" algn="l" defTabSz="815975">
              <a:defRPr>
                <a:solidFill>
                  <a:schemeClr val="tx1"/>
                </a:solidFill>
                <a:latin typeface="Arial" charset="0"/>
              </a:defRPr>
            </a:lvl3pPr>
            <a:lvl4pPr marL="1223963" algn="l" defTabSz="815975">
              <a:defRPr>
                <a:solidFill>
                  <a:schemeClr val="tx1"/>
                </a:solidFill>
                <a:latin typeface="Arial" charset="0"/>
              </a:defRPr>
            </a:lvl4pPr>
            <a:lvl5pPr marL="1631950" algn="l" defTabSz="815975">
              <a:defRPr>
                <a:solidFill>
                  <a:schemeClr val="tx1"/>
                </a:solidFill>
                <a:latin typeface="Arial" charset="0"/>
              </a:defRPr>
            </a:lvl5pPr>
            <a:lvl6pPr marL="2089150" defTabSz="815975" fontAlgn="base">
              <a:spcBef>
                <a:spcPct val="0"/>
              </a:spcBef>
              <a:spcAft>
                <a:spcPct val="0"/>
              </a:spcAft>
              <a:defRPr>
                <a:solidFill>
                  <a:schemeClr val="tx1"/>
                </a:solidFill>
                <a:latin typeface="Arial" charset="0"/>
              </a:defRPr>
            </a:lvl6pPr>
            <a:lvl7pPr marL="2546350" defTabSz="815975" fontAlgn="base">
              <a:spcBef>
                <a:spcPct val="0"/>
              </a:spcBef>
              <a:spcAft>
                <a:spcPct val="0"/>
              </a:spcAft>
              <a:defRPr>
                <a:solidFill>
                  <a:schemeClr val="tx1"/>
                </a:solidFill>
                <a:latin typeface="Arial" charset="0"/>
              </a:defRPr>
            </a:lvl7pPr>
            <a:lvl8pPr marL="3003550" defTabSz="815975" fontAlgn="base">
              <a:spcBef>
                <a:spcPct val="0"/>
              </a:spcBef>
              <a:spcAft>
                <a:spcPct val="0"/>
              </a:spcAft>
              <a:defRPr>
                <a:solidFill>
                  <a:schemeClr val="tx1"/>
                </a:solidFill>
                <a:latin typeface="Arial" charset="0"/>
              </a:defRPr>
            </a:lvl8pPr>
            <a:lvl9pPr marL="3460750" defTabSz="815975" fontAlgn="base">
              <a:spcBef>
                <a:spcPct val="0"/>
              </a:spcBef>
              <a:spcAft>
                <a:spcPct val="0"/>
              </a:spcAft>
              <a:defRPr>
                <a:solidFill>
                  <a:schemeClr val="tx1"/>
                </a:solidFill>
                <a:latin typeface="Arial" charset="0"/>
              </a:defRPr>
            </a:lvl9pPr>
          </a:lstStyle>
          <a:p>
            <a:pPr algn="ctr">
              <a:spcBef>
                <a:spcPct val="50000"/>
              </a:spcBef>
            </a:pPr>
            <a:r>
              <a:rPr lang="zh-CN" altLang="en-US" sz="1800" b="1" baseline="0" dirty="0">
                <a:solidFill>
                  <a:srgbClr val="000000"/>
                </a:solidFill>
                <a:ea typeface="楷体" pitchFamily="49" charset="-122"/>
              </a:rPr>
              <a:t>输入文字内容</a:t>
            </a:r>
          </a:p>
        </p:txBody>
      </p:sp>
      <p:sp>
        <p:nvSpPr>
          <p:cNvPr id="20" name="Text Box 17"/>
          <p:cNvSpPr txBox="1">
            <a:spLocks noChangeArrowheads="1"/>
          </p:cNvSpPr>
          <p:nvPr/>
        </p:nvSpPr>
        <p:spPr bwMode="auto">
          <a:xfrm>
            <a:off x="6687683" y="3462761"/>
            <a:ext cx="1194770" cy="642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273" tIns="43637" rIns="87273" bIns="43637">
            <a:spAutoFit/>
          </a:bodyPr>
          <a:lstStyle>
            <a:lvl1pPr algn="l" defTabSz="815975">
              <a:defRPr>
                <a:solidFill>
                  <a:schemeClr val="tx1"/>
                </a:solidFill>
                <a:latin typeface="Arial" charset="0"/>
              </a:defRPr>
            </a:lvl1pPr>
            <a:lvl2pPr marL="407988" algn="l" defTabSz="815975">
              <a:defRPr>
                <a:solidFill>
                  <a:schemeClr val="tx1"/>
                </a:solidFill>
                <a:latin typeface="Arial" charset="0"/>
              </a:defRPr>
            </a:lvl2pPr>
            <a:lvl3pPr marL="815975" algn="l" defTabSz="815975">
              <a:defRPr>
                <a:solidFill>
                  <a:schemeClr val="tx1"/>
                </a:solidFill>
                <a:latin typeface="Arial" charset="0"/>
              </a:defRPr>
            </a:lvl3pPr>
            <a:lvl4pPr marL="1223963" algn="l" defTabSz="815975">
              <a:defRPr>
                <a:solidFill>
                  <a:schemeClr val="tx1"/>
                </a:solidFill>
                <a:latin typeface="Arial" charset="0"/>
              </a:defRPr>
            </a:lvl4pPr>
            <a:lvl5pPr marL="1631950" algn="l" defTabSz="815975">
              <a:defRPr>
                <a:solidFill>
                  <a:schemeClr val="tx1"/>
                </a:solidFill>
                <a:latin typeface="Arial" charset="0"/>
              </a:defRPr>
            </a:lvl5pPr>
            <a:lvl6pPr marL="2089150" defTabSz="815975" fontAlgn="base">
              <a:spcBef>
                <a:spcPct val="0"/>
              </a:spcBef>
              <a:spcAft>
                <a:spcPct val="0"/>
              </a:spcAft>
              <a:defRPr>
                <a:solidFill>
                  <a:schemeClr val="tx1"/>
                </a:solidFill>
                <a:latin typeface="Arial" charset="0"/>
              </a:defRPr>
            </a:lvl6pPr>
            <a:lvl7pPr marL="2546350" defTabSz="815975" fontAlgn="base">
              <a:spcBef>
                <a:spcPct val="0"/>
              </a:spcBef>
              <a:spcAft>
                <a:spcPct val="0"/>
              </a:spcAft>
              <a:defRPr>
                <a:solidFill>
                  <a:schemeClr val="tx1"/>
                </a:solidFill>
                <a:latin typeface="Arial" charset="0"/>
              </a:defRPr>
            </a:lvl7pPr>
            <a:lvl8pPr marL="3003550" defTabSz="815975" fontAlgn="base">
              <a:spcBef>
                <a:spcPct val="0"/>
              </a:spcBef>
              <a:spcAft>
                <a:spcPct val="0"/>
              </a:spcAft>
              <a:defRPr>
                <a:solidFill>
                  <a:schemeClr val="tx1"/>
                </a:solidFill>
                <a:latin typeface="Arial" charset="0"/>
              </a:defRPr>
            </a:lvl8pPr>
            <a:lvl9pPr marL="3460750" defTabSz="815975" fontAlgn="base">
              <a:spcBef>
                <a:spcPct val="0"/>
              </a:spcBef>
              <a:spcAft>
                <a:spcPct val="0"/>
              </a:spcAft>
              <a:defRPr>
                <a:solidFill>
                  <a:schemeClr val="tx1"/>
                </a:solidFill>
                <a:latin typeface="Arial" charset="0"/>
              </a:defRPr>
            </a:lvl9pPr>
          </a:lstStyle>
          <a:p>
            <a:pPr algn="ctr">
              <a:spcBef>
                <a:spcPct val="50000"/>
              </a:spcBef>
            </a:pPr>
            <a:r>
              <a:rPr lang="zh-CN" altLang="en-US" sz="1800" b="1" baseline="0" dirty="0">
                <a:solidFill>
                  <a:srgbClr val="000000"/>
                </a:solidFill>
                <a:ea typeface="楷体" pitchFamily="49" charset="-122"/>
              </a:rPr>
              <a:t>输入文字内容</a:t>
            </a:r>
          </a:p>
        </p:txBody>
      </p:sp>
      <p:grpSp>
        <p:nvGrpSpPr>
          <p:cNvPr id="21" name="组合 20"/>
          <p:cNvGrpSpPr/>
          <p:nvPr/>
        </p:nvGrpSpPr>
        <p:grpSpPr>
          <a:xfrm>
            <a:off x="3780805" y="1597301"/>
            <a:ext cx="2253788" cy="2366845"/>
            <a:chOff x="4179441" y="3717032"/>
            <a:chExt cx="2163957" cy="2232248"/>
          </a:xfrm>
        </p:grpSpPr>
        <p:pic>
          <p:nvPicPr>
            <p:cNvPr id="22" name="图片 21"/>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rot="702413">
              <a:off x="4179441" y="3717032"/>
              <a:ext cx="2163957" cy="2232248"/>
            </a:xfrm>
            <a:prstGeom prst="rect">
              <a:avLst/>
            </a:prstGeom>
          </p:spPr>
        </p:pic>
        <p:sp>
          <p:nvSpPr>
            <p:cNvPr id="23" name="TextBox 22"/>
            <p:cNvSpPr txBox="1"/>
            <p:nvPr/>
          </p:nvSpPr>
          <p:spPr>
            <a:xfrm>
              <a:off x="4773329" y="4206683"/>
              <a:ext cx="869905" cy="899849"/>
            </a:xfrm>
            <a:prstGeom prst="rect">
              <a:avLst/>
            </a:prstGeom>
            <a:noFill/>
          </p:spPr>
          <p:txBody>
            <a:bodyPr wrap="none" rtlCol="0">
              <a:spAutoFit/>
            </a:bodyPr>
            <a:lstStyle/>
            <a:p>
              <a:r>
                <a:rPr lang="zh-CN" altLang="en-US" sz="2800" b="1" dirty="0" smtClean="0">
                  <a:solidFill>
                    <a:schemeClr val="bg1"/>
                  </a:solidFill>
                  <a:latin typeface="华文隶书" pitchFamily="2" charset="-122"/>
                  <a:ea typeface="楷体"/>
                </a:rPr>
                <a:t>添加</a:t>
              </a:r>
              <a:endParaRPr lang="en-US" altLang="zh-CN" sz="2800" b="1" dirty="0" smtClean="0">
                <a:solidFill>
                  <a:schemeClr val="bg1"/>
                </a:solidFill>
                <a:latin typeface="华文隶书" pitchFamily="2" charset="-122"/>
                <a:ea typeface="楷体"/>
              </a:endParaRPr>
            </a:p>
            <a:p>
              <a:r>
                <a:rPr lang="zh-CN" altLang="en-US" sz="2800" b="1" dirty="0" smtClean="0">
                  <a:solidFill>
                    <a:schemeClr val="bg1"/>
                  </a:solidFill>
                  <a:latin typeface="华文隶书" pitchFamily="2" charset="-122"/>
                  <a:ea typeface="楷体"/>
                </a:rPr>
                <a:t>标题</a:t>
              </a:r>
              <a:endParaRPr lang="zh-CN" altLang="en-US" sz="2800" b="1" dirty="0">
                <a:solidFill>
                  <a:schemeClr val="bg1"/>
                </a:solidFill>
                <a:latin typeface="华文隶书" pitchFamily="2" charset="-122"/>
                <a:ea typeface="楷体"/>
              </a:endParaRPr>
            </a:p>
          </p:txBody>
        </p:sp>
      </p:grpSp>
      <p:sp>
        <p:nvSpPr>
          <p:cNvPr id="29" name="矩形 28"/>
          <p:cNvSpPr/>
          <p:nvPr/>
        </p:nvSpPr>
        <p:spPr>
          <a:xfrm>
            <a:off x="3072950" y="4104885"/>
            <a:ext cx="3554980" cy="1077218"/>
          </a:xfrm>
          <a:prstGeom prst="rect">
            <a:avLst/>
          </a:prstGeom>
        </p:spPr>
        <p:txBody>
          <a:bodyPr wrap="square">
            <a:spAutoFit/>
          </a:bodyPr>
          <a:lstStyle/>
          <a:p>
            <a:r>
              <a:rPr lang="zh-CN" altLang="en-US" sz="1600" dirty="0">
                <a:latin typeface="华文隶书" pitchFamily="2" charset="-122"/>
                <a:ea typeface="楷体"/>
              </a:rPr>
              <a:t>单击此处添加文本单击此处添加文本单击此处添加</a:t>
            </a:r>
            <a:r>
              <a:rPr lang="zh-CN" altLang="en-US" sz="1600" dirty="0" smtClean="0">
                <a:latin typeface="华文隶书" pitchFamily="2" charset="-122"/>
                <a:ea typeface="楷体"/>
              </a:rPr>
              <a:t>文本</a:t>
            </a:r>
            <a:r>
              <a:rPr lang="zh-CN" altLang="en-US" sz="1600" dirty="0">
                <a:latin typeface="华文隶书" pitchFamily="2" charset="-122"/>
                <a:ea typeface="楷体"/>
              </a:rPr>
              <a:t>单击此处添加文本单击此处添加文本单击此处添加文本</a:t>
            </a:r>
          </a:p>
          <a:p>
            <a:endParaRPr lang="zh-CN" altLang="en-US" sz="1600" dirty="0">
              <a:latin typeface="华文隶书" pitchFamily="2" charset="-122"/>
              <a:ea typeface="楷体"/>
            </a:endParaRPr>
          </a:p>
        </p:txBody>
      </p:sp>
    </p:spTree>
    <p:extLst>
      <p:ext uri="{BB962C8B-B14F-4D97-AF65-F5344CB8AC3E}">
        <p14:creationId xmlns:p14="http://schemas.microsoft.com/office/powerpoint/2010/main" val="565911203"/>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72"/>
                                        </p:tgtEl>
                                        <p:attrNameLst>
                                          <p:attrName>style.visibility</p:attrName>
                                        </p:attrNameLst>
                                      </p:cBhvr>
                                      <p:to>
                                        <p:strVal val="visible"/>
                                      </p:to>
                                    </p:set>
                                    <p:anim calcmode="lin" valueType="num">
                                      <p:cBhvr>
                                        <p:cTn id="14" dur="500" fill="hold"/>
                                        <p:tgtEl>
                                          <p:spTgt spid="17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72"/>
                                        </p:tgtEl>
                                        <p:attrNameLst>
                                          <p:attrName>ppt_y</p:attrName>
                                        </p:attrNameLst>
                                      </p:cBhvr>
                                      <p:tavLst>
                                        <p:tav tm="0">
                                          <p:val>
                                            <p:strVal val="#ppt_y"/>
                                          </p:val>
                                        </p:tav>
                                        <p:tav tm="100000">
                                          <p:val>
                                            <p:strVal val="#ppt_y"/>
                                          </p:val>
                                        </p:tav>
                                      </p:tavLst>
                                    </p:anim>
                                    <p:anim calcmode="lin" valueType="num">
                                      <p:cBhvr>
                                        <p:cTn id="16" dur="500" fill="hold"/>
                                        <p:tgtEl>
                                          <p:spTgt spid="17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72"/>
                                        </p:tgtEl>
                                        <p:attrNameLst>
                                          <p:attrName>ppt_w</p:attrName>
                                        </p:attrNameLst>
                                      </p:cBhvr>
                                      <p:tavLst>
                                        <p:tav tm="0">
                                          <p:val>
                                            <p:strVal val="#ppt_w/10"/>
                                          </p:val>
                                        </p:tav>
                                        <p:tav tm="50000">
                                          <p:val>
                                            <p:strVal val="#ppt_w+.01"/>
                                          </p:val>
                                        </p:tav>
                                        <p:tav tm="100000">
                                          <p:val>
                                            <p:strVal val="#ppt_w"/>
                                          </p:val>
                                        </p:tav>
                                      </p:tavLst>
                                    </p:anim>
                                    <p:animEffect>
                                      <p:cBhvr>
                                        <p:cTn id="18" dur="500" tmFilter="0,0; .5, 1; 1, 1"/>
                                        <p:tgtEl>
                                          <p:spTgt spid="172"/>
                                        </p:tgtEl>
                                      </p:cBhvr>
                                    </p:animEffect>
                                  </p:childTnLst>
                                </p:cTn>
                              </p:par>
                            </p:childTnLst>
                          </p:cTn>
                        </p:par>
                        <p:par>
                          <p:cTn id="19" fill="hold">
                            <p:stCondLst>
                              <p:cond delay="1950"/>
                            </p:stCondLst>
                            <p:childTnLst>
                              <p:par>
                                <p:cTn id="20" presetID="10" presetClass="entr" presetSubtype="0" fill="hold"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par>
                          <p:cTn id="23" fill="hold">
                            <p:stCondLst>
                              <p:cond delay="2450"/>
                            </p:stCondLst>
                            <p:childTnLst>
                              <p:par>
                                <p:cTn id="24" presetID="53" presetClass="entr" presetSubtype="16"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p:cTn id="26" dur="1000" fill="hold"/>
                                        <p:tgtEl>
                                          <p:spTgt spid="2"/>
                                        </p:tgtEl>
                                        <p:attrNameLst>
                                          <p:attrName>ppt_w</p:attrName>
                                        </p:attrNameLst>
                                      </p:cBhvr>
                                      <p:tavLst>
                                        <p:tav tm="0">
                                          <p:val>
                                            <p:fltVal val="0"/>
                                          </p:val>
                                        </p:tav>
                                        <p:tav tm="100000">
                                          <p:val>
                                            <p:strVal val="#ppt_w"/>
                                          </p:val>
                                        </p:tav>
                                      </p:tavLst>
                                    </p:anim>
                                    <p:anim calcmode="lin" valueType="num">
                                      <p:cBhvr>
                                        <p:cTn id="27" dur="1000" fill="hold"/>
                                        <p:tgtEl>
                                          <p:spTgt spid="2"/>
                                        </p:tgtEl>
                                        <p:attrNameLst>
                                          <p:attrName>ppt_h</p:attrName>
                                        </p:attrNameLst>
                                      </p:cBhvr>
                                      <p:tavLst>
                                        <p:tav tm="0">
                                          <p:val>
                                            <p:fltVal val="0"/>
                                          </p:val>
                                        </p:tav>
                                        <p:tav tm="100000">
                                          <p:val>
                                            <p:strVal val="#ppt_h"/>
                                          </p:val>
                                        </p:tav>
                                      </p:tavLst>
                                    </p:anim>
                                    <p:animEffect transition="in" filter="fade">
                                      <p:cBhvr>
                                        <p:cTn id="28" dur="1000"/>
                                        <p:tgtEl>
                                          <p:spTgt spid="2"/>
                                        </p:tgtEl>
                                      </p:cBhvr>
                                    </p:animEffect>
                                  </p:childTnLst>
                                </p:cTn>
                              </p:par>
                            </p:childTnLst>
                          </p:cTn>
                        </p:par>
                        <p:par>
                          <p:cTn id="29" fill="hold">
                            <p:stCondLst>
                              <p:cond delay="3450"/>
                            </p:stCondLst>
                            <p:childTnLst>
                              <p:par>
                                <p:cTn id="30" presetID="8" presetClass="entr" presetSubtype="16"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diamond(in)">
                                      <p:cBhvr>
                                        <p:cTn id="32" dur="2000"/>
                                        <p:tgtEl>
                                          <p:spTgt spid="7"/>
                                        </p:tgtEl>
                                      </p:cBhvr>
                                    </p:animEffect>
                                  </p:childTnLst>
                                </p:cTn>
                              </p:par>
                              <p:par>
                                <p:cTn id="33" presetID="8" presetClass="entr" presetSubtype="16"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diamond(in)">
                                      <p:cBhvr>
                                        <p:cTn id="35" dur="2000"/>
                                        <p:tgtEl>
                                          <p:spTgt spid="8"/>
                                        </p:tgtEl>
                                      </p:cBhvr>
                                    </p:animEffect>
                                  </p:childTnLst>
                                </p:cTn>
                              </p:par>
                              <p:par>
                                <p:cTn id="36" presetID="8" presetClass="entr" presetSubtype="16"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diamond(in)">
                                      <p:cBhvr>
                                        <p:cTn id="38" dur="2000"/>
                                        <p:tgtEl>
                                          <p:spTgt spid="9"/>
                                        </p:tgtEl>
                                      </p:cBhvr>
                                    </p:animEffect>
                                  </p:childTnLst>
                                </p:cTn>
                              </p:par>
                              <p:par>
                                <p:cTn id="39" presetID="8" presetClass="entr" presetSubtype="16"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diamond(in)">
                                      <p:cBhvr>
                                        <p:cTn id="41" dur="2000"/>
                                        <p:tgtEl>
                                          <p:spTgt spid="10"/>
                                        </p:tgtEl>
                                      </p:cBhvr>
                                    </p:animEffect>
                                  </p:childTnLst>
                                </p:cTn>
                              </p:par>
                            </p:childTnLst>
                          </p:cTn>
                        </p:par>
                        <p:par>
                          <p:cTn id="42" fill="hold">
                            <p:stCondLst>
                              <p:cond delay="5450"/>
                            </p:stCondLst>
                            <p:childTnLst>
                              <p:par>
                                <p:cTn id="43" presetID="49" presetClass="entr" presetSubtype="0" decel="100000"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p:cTn id="45" dur="1000" fill="hold"/>
                                        <p:tgtEl>
                                          <p:spTgt spid="17"/>
                                        </p:tgtEl>
                                        <p:attrNameLst>
                                          <p:attrName>ppt_w</p:attrName>
                                        </p:attrNameLst>
                                      </p:cBhvr>
                                      <p:tavLst>
                                        <p:tav tm="0">
                                          <p:val>
                                            <p:fltVal val="0"/>
                                          </p:val>
                                        </p:tav>
                                        <p:tav tm="100000">
                                          <p:val>
                                            <p:strVal val="#ppt_w"/>
                                          </p:val>
                                        </p:tav>
                                      </p:tavLst>
                                    </p:anim>
                                    <p:anim calcmode="lin" valueType="num">
                                      <p:cBhvr>
                                        <p:cTn id="46" dur="1000" fill="hold"/>
                                        <p:tgtEl>
                                          <p:spTgt spid="17"/>
                                        </p:tgtEl>
                                        <p:attrNameLst>
                                          <p:attrName>ppt_h</p:attrName>
                                        </p:attrNameLst>
                                      </p:cBhvr>
                                      <p:tavLst>
                                        <p:tav tm="0">
                                          <p:val>
                                            <p:fltVal val="0"/>
                                          </p:val>
                                        </p:tav>
                                        <p:tav tm="100000">
                                          <p:val>
                                            <p:strVal val="#ppt_h"/>
                                          </p:val>
                                        </p:tav>
                                      </p:tavLst>
                                    </p:anim>
                                    <p:anim calcmode="lin" valueType="num">
                                      <p:cBhvr>
                                        <p:cTn id="47" dur="1000" fill="hold"/>
                                        <p:tgtEl>
                                          <p:spTgt spid="17"/>
                                        </p:tgtEl>
                                        <p:attrNameLst>
                                          <p:attrName>style.rotation</p:attrName>
                                        </p:attrNameLst>
                                      </p:cBhvr>
                                      <p:tavLst>
                                        <p:tav tm="0">
                                          <p:val>
                                            <p:fltVal val="360"/>
                                          </p:val>
                                        </p:tav>
                                        <p:tav tm="100000">
                                          <p:val>
                                            <p:fltVal val="0"/>
                                          </p:val>
                                        </p:tav>
                                      </p:tavLst>
                                    </p:anim>
                                    <p:animEffect transition="in" filter="fade">
                                      <p:cBhvr>
                                        <p:cTn id="48" dur="1000"/>
                                        <p:tgtEl>
                                          <p:spTgt spid="17"/>
                                        </p:tgtEl>
                                      </p:cBhvr>
                                    </p:animEffect>
                                  </p:childTnLst>
                                </p:cTn>
                              </p:par>
                              <p:par>
                                <p:cTn id="49" presetID="49" presetClass="entr" presetSubtype="0" decel="10000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p:cTn id="51" dur="1000" fill="hold"/>
                                        <p:tgtEl>
                                          <p:spTgt spid="19"/>
                                        </p:tgtEl>
                                        <p:attrNameLst>
                                          <p:attrName>ppt_w</p:attrName>
                                        </p:attrNameLst>
                                      </p:cBhvr>
                                      <p:tavLst>
                                        <p:tav tm="0">
                                          <p:val>
                                            <p:fltVal val="0"/>
                                          </p:val>
                                        </p:tav>
                                        <p:tav tm="100000">
                                          <p:val>
                                            <p:strVal val="#ppt_w"/>
                                          </p:val>
                                        </p:tav>
                                      </p:tavLst>
                                    </p:anim>
                                    <p:anim calcmode="lin" valueType="num">
                                      <p:cBhvr>
                                        <p:cTn id="52" dur="1000" fill="hold"/>
                                        <p:tgtEl>
                                          <p:spTgt spid="19"/>
                                        </p:tgtEl>
                                        <p:attrNameLst>
                                          <p:attrName>ppt_h</p:attrName>
                                        </p:attrNameLst>
                                      </p:cBhvr>
                                      <p:tavLst>
                                        <p:tav tm="0">
                                          <p:val>
                                            <p:fltVal val="0"/>
                                          </p:val>
                                        </p:tav>
                                        <p:tav tm="100000">
                                          <p:val>
                                            <p:strVal val="#ppt_h"/>
                                          </p:val>
                                        </p:tav>
                                      </p:tavLst>
                                    </p:anim>
                                    <p:anim calcmode="lin" valueType="num">
                                      <p:cBhvr>
                                        <p:cTn id="53" dur="1000" fill="hold"/>
                                        <p:tgtEl>
                                          <p:spTgt spid="19"/>
                                        </p:tgtEl>
                                        <p:attrNameLst>
                                          <p:attrName>style.rotation</p:attrName>
                                        </p:attrNameLst>
                                      </p:cBhvr>
                                      <p:tavLst>
                                        <p:tav tm="0">
                                          <p:val>
                                            <p:fltVal val="360"/>
                                          </p:val>
                                        </p:tav>
                                        <p:tav tm="100000">
                                          <p:val>
                                            <p:fltVal val="0"/>
                                          </p:val>
                                        </p:tav>
                                      </p:tavLst>
                                    </p:anim>
                                    <p:animEffect transition="in" filter="fade">
                                      <p:cBhvr>
                                        <p:cTn id="54" dur="1000"/>
                                        <p:tgtEl>
                                          <p:spTgt spid="19"/>
                                        </p:tgtEl>
                                      </p:cBhvr>
                                    </p:animEffect>
                                  </p:childTnLst>
                                </p:cTn>
                              </p:par>
                              <p:par>
                                <p:cTn id="55" presetID="49" presetClass="entr" presetSubtype="0" decel="10000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p:cTn id="57" dur="1000" fill="hold"/>
                                        <p:tgtEl>
                                          <p:spTgt spid="20"/>
                                        </p:tgtEl>
                                        <p:attrNameLst>
                                          <p:attrName>ppt_w</p:attrName>
                                        </p:attrNameLst>
                                      </p:cBhvr>
                                      <p:tavLst>
                                        <p:tav tm="0">
                                          <p:val>
                                            <p:fltVal val="0"/>
                                          </p:val>
                                        </p:tav>
                                        <p:tav tm="100000">
                                          <p:val>
                                            <p:strVal val="#ppt_w"/>
                                          </p:val>
                                        </p:tav>
                                      </p:tavLst>
                                    </p:anim>
                                    <p:anim calcmode="lin" valueType="num">
                                      <p:cBhvr>
                                        <p:cTn id="58" dur="1000" fill="hold"/>
                                        <p:tgtEl>
                                          <p:spTgt spid="20"/>
                                        </p:tgtEl>
                                        <p:attrNameLst>
                                          <p:attrName>ppt_h</p:attrName>
                                        </p:attrNameLst>
                                      </p:cBhvr>
                                      <p:tavLst>
                                        <p:tav tm="0">
                                          <p:val>
                                            <p:fltVal val="0"/>
                                          </p:val>
                                        </p:tav>
                                        <p:tav tm="100000">
                                          <p:val>
                                            <p:strVal val="#ppt_h"/>
                                          </p:val>
                                        </p:tav>
                                      </p:tavLst>
                                    </p:anim>
                                    <p:anim calcmode="lin" valueType="num">
                                      <p:cBhvr>
                                        <p:cTn id="59" dur="1000" fill="hold"/>
                                        <p:tgtEl>
                                          <p:spTgt spid="20"/>
                                        </p:tgtEl>
                                        <p:attrNameLst>
                                          <p:attrName>style.rotation</p:attrName>
                                        </p:attrNameLst>
                                      </p:cBhvr>
                                      <p:tavLst>
                                        <p:tav tm="0">
                                          <p:val>
                                            <p:fltVal val="360"/>
                                          </p:val>
                                        </p:tav>
                                        <p:tav tm="100000">
                                          <p:val>
                                            <p:fltVal val="0"/>
                                          </p:val>
                                        </p:tav>
                                      </p:tavLst>
                                    </p:anim>
                                    <p:animEffect transition="in" filter="fade">
                                      <p:cBhvr>
                                        <p:cTn id="60" dur="1000"/>
                                        <p:tgtEl>
                                          <p:spTgt spid="20"/>
                                        </p:tgtEl>
                                      </p:cBhvr>
                                    </p:animEffect>
                                  </p:childTnLst>
                                </p:cTn>
                              </p:par>
                              <p:par>
                                <p:cTn id="61" presetID="49" presetClass="entr" presetSubtype="0" decel="100000"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p:cTn id="63" dur="1000" fill="hold"/>
                                        <p:tgtEl>
                                          <p:spTgt spid="18"/>
                                        </p:tgtEl>
                                        <p:attrNameLst>
                                          <p:attrName>ppt_w</p:attrName>
                                        </p:attrNameLst>
                                      </p:cBhvr>
                                      <p:tavLst>
                                        <p:tav tm="0">
                                          <p:val>
                                            <p:fltVal val="0"/>
                                          </p:val>
                                        </p:tav>
                                        <p:tav tm="100000">
                                          <p:val>
                                            <p:strVal val="#ppt_w"/>
                                          </p:val>
                                        </p:tav>
                                      </p:tavLst>
                                    </p:anim>
                                    <p:anim calcmode="lin" valueType="num">
                                      <p:cBhvr>
                                        <p:cTn id="64" dur="1000" fill="hold"/>
                                        <p:tgtEl>
                                          <p:spTgt spid="18"/>
                                        </p:tgtEl>
                                        <p:attrNameLst>
                                          <p:attrName>ppt_h</p:attrName>
                                        </p:attrNameLst>
                                      </p:cBhvr>
                                      <p:tavLst>
                                        <p:tav tm="0">
                                          <p:val>
                                            <p:fltVal val="0"/>
                                          </p:val>
                                        </p:tav>
                                        <p:tav tm="100000">
                                          <p:val>
                                            <p:strVal val="#ppt_h"/>
                                          </p:val>
                                        </p:tav>
                                      </p:tavLst>
                                    </p:anim>
                                    <p:anim calcmode="lin" valueType="num">
                                      <p:cBhvr>
                                        <p:cTn id="65" dur="1000" fill="hold"/>
                                        <p:tgtEl>
                                          <p:spTgt spid="18"/>
                                        </p:tgtEl>
                                        <p:attrNameLst>
                                          <p:attrName>style.rotation</p:attrName>
                                        </p:attrNameLst>
                                      </p:cBhvr>
                                      <p:tavLst>
                                        <p:tav tm="0">
                                          <p:val>
                                            <p:fltVal val="360"/>
                                          </p:val>
                                        </p:tav>
                                        <p:tav tm="100000">
                                          <p:val>
                                            <p:fltVal val="0"/>
                                          </p:val>
                                        </p:tav>
                                      </p:tavLst>
                                    </p:anim>
                                    <p:animEffect transition="in" filter="fade">
                                      <p:cBhvr>
                                        <p:cTn id="66" dur="1000"/>
                                        <p:tgtEl>
                                          <p:spTgt spid="18"/>
                                        </p:tgtEl>
                                      </p:cBhvr>
                                    </p:animEffect>
                                  </p:childTnLst>
                                </p:cTn>
                              </p:par>
                            </p:childTnLst>
                          </p:cTn>
                        </p:par>
                        <p:par>
                          <p:cTn id="67" fill="hold">
                            <p:stCondLst>
                              <p:cond delay="6450"/>
                            </p:stCondLst>
                            <p:childTnLst>
                              <p:par>
                                <p:cTn id="68" presetID="42" presetClass="entr" presetSubtype="0" fill="hold" grpId="0" nodeType="after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fade">
                                      <p:cBhvr>
                                        <p:cTn id="70" dur="1000"/>
                                        <p:tgtEl>
                                          <p:spTgt spid="29"/>
                                        </p:tgtEl>
                                      </p:cBhvr>
                                    </p:animEffect>
                                    <p:anim calcmode="lin" valueType="num">
                                      <p:cBhvr>
                                        <p:cTn id="71" dur="1000" fill="hold"/>
                                        <p:tgtEl>
                                          <p:spTgt spid="29"/>
                                        </p:tgtEl>
                                        <p:attrNameLst>
                                          <p:attrName>ppt_x</p:attrName>
                                        </p:attrNameLst>
                                      </p:cBhvr>
                                      <p:tavLst>
                                        <p:tav tm="0">
                                          <p:val>
                                            <p:strVal val="#ppt_x"/>
                                          </p:val>
                                        </p:tav>
                                        <p:tav tm="100000">
                                          <p:val>
                                            <p:strVal val="#ppt_x"/>
                                          </p:val>
                                        </p:tav>
                                      </p:tavLst>
                                    </p:anim>
                                    <p:anim calcmode="lin" valueType="num">
                                      <p:cBhvr>
                                        <p:cTn id="72"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bldLvl="0" autoUpdateAnimBg="0"/>
      <p:bldP spid="17" grpId="0"/>
      <p:bldP spid="18" grpId="0"/>
      <p:bldP spid="19" grpId="0"/>
      <p:bldP spid="20" grpId="0"/>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文本框 6"/>
          <p:cNvSpPr>
            <a:spLocks noChangeArrowheads="1"/>
          </p:cNvSpPr>
          <p:nvPr/>
        </p:nvSpPr>
        <p:spPr bwMode="auto">
          <a:xfrm>
            <a:off x="1009042" y="277357"/>
            <a:ext cx="4221748" cy="500115"/>
          </a:xfrm>
          <a:prstGeom prst="rect">
            <a:avLst/>
          </a:prstGeom>
          <a:noFill/>
          <a:ln>
            <a:noFill/>
          </a:ln>
          <a:extLst/>
        </p:spPr>
        <p:txBody>
          <a:bodyPr wrap="square" lIns="68560" tIns="34279" rIns="68560" bIns="34279">
            <a:spAutoFit/>
          </a:bodyPr>
          <a:lstStyle/>
          <a:p>
            <a:pPr defTabSz="967649" fontAlgn="auto">
              <a:spcBef>
                <a:spcPts val="0"/>
              </a:spcBef>
              <a:spcAft>
                <a:spcPts val="0"/>
              </a:spcAft>
              <a:defRPr/>
            </a:pPr>
            <a:r>
              <a:rPr lang="zh-CN" altLang="en-US" sz="2800" dirty="0">
                <a:latin typeface="隶书" pitchFamily="49" charset="-122"/>
                <a:ea typeface="隶书" pitchFamily="49" charset="-122"/>
                <a:sym typeface="微软雅黑" pitchFamily="34" charset="-122"/>
              </a:rPr>
              <a:t>请输入幻灯片</a:t>
            </a:r>
            <a:r>
              <a:rPr lang="zh-CN" altLang="en-US" sz="2800" dirty="0" smtClean="0">
                <a:latin typeface="隶书" pitchFamily="49" charset="-122"/>
                <a:ea typeface="隶书" pitchFamily="49" charset="-122"/>
                <a:sym typeface="微软雅黑" pitchFamily="34" charset="-122"/>
              </a:rPr>
              <a:t>标题文字</a:t>
            </a:r>
            <a:endParaRPr lang="zh-CN" altLang="en-US" sz="2800" dirty="0">
              <a:latin typeface="隶书" pitchFamily="49" charset="-122"/>
              <a:ea typeface="隶书" pitchFamily="49" charset="-122"/>
              <a:sym typeface="微软雅黑" pitchFamily="34" charset="-122"/>
            </a:endParaRPr>
          </a:p>
        </p:txBody>
      </p:sp>
      <p:grpSp>
        <p:nvGrpSpPr>
          <p:cNvPr id="3" name="组合 2"/>
          <p:cNvGrpSpPr/>
          <p:nvPr/>
        </p:nvGrpSpPr>
        <p:grpSpPr>
          <a:xfrm>
            <a:off x="430261" y="277356"/>
            <a:ext cx="596693" cy="597796"/>
            <a:chOff x="420490" y="179675"/>
            <a:chExt cx="739730" cy="741097"/>
          </a:xfrm>
        </p:grpSpPr>
        <p:pic>
          <p:nvPicPr>
            <p:cNvPr id="173" name="Picture 4" descr="C:\Users\Soloman\Desktop\墨斑2.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20490" y="180057"/>
              <a:ext cx="739730" cy="740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7" name="Picture 3" descr="C:\Users\Soloman\Desktop\未标题-3.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rot="20259909">
              <a:off x="449487" y="179675"/>
              <a:ext cx="681735" cy="6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 name="Picture 51" descr="2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28606" y="1366961"/>
            <a:ext cx="2317388" cy="2224591"/>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59"/>
          <p:cNvSpPr txBox="1">
            <a:spLocks noChangeArrowheads="1"/>
          </p:cNvSpPr>
          <p:nvPr/>
        </p:nvSpPr>
        <p:spPr bwMode="auto">
          <a:xfrm>
            <a:off x="1316237" y="2142804"/>
            <a:ext cx="1297709" cy="672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273" tIns="43637" rIns="87273" bIns="43637">
            <a:spAutoFit/>
          </a:bodyPr>
          <a:lstStyle>
            <a:lvl1pPr algn="l" defTabSz="815975">
              <a:defRPr>
                <a:solidFill>
                  <a:schemeClr val="tx1"/>
                </a:solidFill>
                <a:latin typeface="Arial" charset="0"/>
              </a:defRPr>
            </a:lvl1pPr>
            <a:lvl2pPr marL="407988" algn="l" defTabSz="815975">
              <a:defRPr>
                <a:solidFill>
                  <a:schemeClr val="tx1"/>
                </a:solidFill>
                <a:latin typeface="Arial" charset="0"/>
              </a:defRPr>
            </a:lvl2pPr>
            <a:lvl3pPr marL="815975" algn="l" defTabSz="815975">
              <a:defRPr>
                <a:solidFill>
                  <a:schemeClr val="tx1"/>
                </a:solidFill>
                <a:latin typeface="Arial" charset="0"/>
              </a:defRPr>
            </a:lvl3pPr>
            <a:lvl4pPr marL="1223963" algn="l" defTabSz="815975">
              <a:defRPr>
                <a:solidFill>
                  <a:schemeClr val="tx1"/>
                </a:solidFill>
                <a:latin typeface="Arial" charset="0"/>
              </a:defRPr>
            </a:lvl4pPr>
            <a:lvl5pPr marL="1631950" algn="l" defTabSz="815975">
              <a:defRPr>
                <a:solidFill>
                  <a:schemeClr val="tx1"/>
                </a:solidFill>
                <a:latin typeface="Arial" charset="0"/>
              </a:defRPr>
            </a:lvl5pPr>
            <a:lvl6pPr marL="2089150" defTabSz="815975" fontAlgn="base">
              <a:spcBef>
                <a:spcPct val="0"/>
              </a:spcBef>
              <a:spcAft>
                <a:spcPct val="0"/>
              </a:spcAft>
              <a:defRPr>
                <a:solidFill>
                  <a:schemeClr val="tx1"/>
                </a:solidFill>
                <a:latin typeface="Arial" charset="0"/>
              </a:defRPr>
            </a:lvl6pPr>
            <a:lvl7pPr marL="2546350" defTabSz="815975" fontAlgn="base">
              <a:spcBef>
                <a:spcPct val="0"/>
              </a:spcBef>
              <a:spcAft>
                <a:spcPct val="0"/>
              </a:spcAft>
              <a:defRPr>
                <a:solidFill>
                  <a:schemeClr val="tx1"/>
                </a:solidFill>
                <a:latin typeface="Arial" charset="0"/>
              </a:defRPr>
            </a:lvl7pPr>
            <a:lvl8pPr marL="3003550" defTabSz="815975" fontAlgn="base">
              <a:spcBef>
                <a:spcPct val="0"/>
              </a:spcBef>
              <a:spcAft>
                <a:spcPct val="0"/>
              </a:spcAft>
              <a:defRPr>
                <a:solidFill>
                  <a:schemeClr val="tx1"/>
                </a:solidFill>
                <a:latin typeface="Arial" charset="0"/>
              </a:defRPr>
            </a:lvl8pPr>
            <a:lvl9pPr marL="3460750" defTabSz="815975" fontAlgn="base">
              <a:spcBef>
                <a:spcPct val="0"/>
              </a:spcBef>
              <a:spcAft>
                <a:spcPct val="0"/>
              </a:spcAft>
              <a:defRPr>
                <a:solidFill>
                  <a:schemeClr val="tx1"/>
                </a:solidFill>
                <a:latin typeface="Arial" charset="0"/>
              </a:defRPr>
            </a:lvl9pPr>
          </a:lstStyle>
          <a:p>
            <a:pPr>
              <a:spcBef>
                <a:spcPct val="50000"/>
              </a:spcBef>
            </a:pPr>
            <a:r>
              <a:rPr lang="zh-CN" altLang="en-US" sz="1900" b="1" baseline="0" dirty="0">
                <a:solidFill>
                  <a:srgbClr val="000000"/>
                </a:solidFill>
                <a:ea typeface="楷体" pitchFamily="49" charset="-122"/>
              </a:rPr>
              <a:t>点击输入文字内容</a:t>
            </a:r>
          </a:p>
        </p:txBody>
      </p:sp>
      <p:pic>
        <p:nvPicPr>
          <p:cNvPr id="15" name="图片 14"/>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rot="1126244">
            <a:off x="6502377" y="1496473"/>
            <a:ext cx="2425604" cy="2455114"/>
          </a:xfrm>
          <a:prstGeom prst="rect">
            <a:avLst/>
          </a:prstGeom>
        </p:spPr>
      </p:pic>
      <p:sp>
        <p:nvSpPr>
          <p:cNvPr id="16" name="TextBox 15"/>
          <p:cNvSpPr txBox="1"/>
          <p:nvPr/>
        </p:nvSpPr>
        <p:spPr>
          <a:xfrm>
            <a:off x="6960790" y="1974455"/>
            <a:ext cx="1627369" cy="954107"/>
          </a:xfrm>
          <a:prstGeom prst="rect">
            <a:avLst/>
          </a:prstGeom>
          <a:noFill/>
        </p:spPr>
        <p:txBody>
          <a:bodyPr wrap="none" rtlCol="0">
            <a:spAutoFit/>
          </a:bodyPr>
          <a:lstStyle/>
          <a:p>
            <a:r>
              <a:rPr lang="zh-CN" altLang="en-US" sz="2800" b="1" dirty="0" smtClean="0">
                <a:solidFill>
                  <a:schemeClr val="bg1"/>
                </a:solidFill>
                <a:latin typeface="华文隶书" pitchFamily="2" charset="-122"/>
                <a:ea typeface="楷体"/>
              </a:rPr>
              <a:t>点击输入</a:t>
            </a:r>
            <a:endParaRPr lang="en-US" altLang="zh-CN" sz="2800" b="1" dirty="0" smtClean="0">
              <a:solidFill>
                <a:schemeClr val="bg1"/>
              </a:solidFill>
              <a:latin typeface="华文隶书" pitchFamily="2" charset="-122"/>
              <a:ea typeface="楷体"/>
            </a:endParaRPr>
          </a:p>
          <a:p>
            <a:r>
              <a:rPr lang="zh-CN" altLang="en-US" sz="2800" b="1" dirty="0" smtClean="0">
                <a:solidFill>
                  <a:schemeClr val="bg1"/>
                </a:solidFill>
                <a:latin typeface="华文隶书" pitchFamily="2" charset="-122"/>
                <a:ea typeface="楷体"/>
              </a:rPr>
              <a:t>文字内容</a:t>
            </a:r>
            <a:endParaRPr lang="zh-CN" altLang="en-US" sz="2800" b="1" dirty="0">
              <a:solidFill>
                <a:schemeClr val="bg1"/>
              </a:solidFill>
              <a:latin typeface="华文隶书" pitchFamily="2" charset="-122"/>
              <a:ea typeface="楷体"/>
            </a:endParaRPr>
          </a:p>
        </p:txBody>
      </p:sp>
      <p:pic>
        <p:nvPicPr>
          <p:cNvPr id="19" name="Picture 3" descr="C:\Users\zjd\Desktop\Nipic_6732184_20121008144548449367.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3766074" y="717869"/>
            <a:ext cx="2115815" cy="2097837"/>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4252242" y="1496474"/>
            <a:ext cx="1143477" cy="646331"/>
          </a:xfrm>
          <a:prstGeom prst="rect">
            <a:avLst/>
          </a:prstGeom>
          <a:noFill/>
        </p:spPr>
        <p:txBody>
          <a:bodyPr wrap="square" rtlCol="0">
            <a:spAutoFit/>
          </a:bodyPr>
          <a:lstStyle/>
          <a:p>
            <a:r>
              <a:rPr lang="zh-CN" altLang="en-US" sz="1800" b="1" dirty="0" smtClean="0">
                <a:latin typeface="华文隶书" pitchFamily="2" charset="-122"/>
                <a:ea typeface="楷体"/>
              </a:rPr>
              <a:t>点击输入文字内容</a:t>
            </a:r>
            <a:endParaRPr lang="zh-CN" altLang="en-US" sz="1800" b="1" dirty="0">
              <a:latin typeface="华文隶书" pitchFamily="2" charset="-122"/>
              <a:ea typeface="楷体"/>
            </a:endParaRPr>
          </a:p>
        </p:txBody>
      </p:sp>
      <p:pic>
        <p:nvPicPr>
          <p:cNvPr id="21" name="Picture 4" descr="C:\Users\zjd\Desktop\Nipic_9501016_20120419161707519191.png"/>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rot="13109836">
            <a:off x="2168972" y="3415734"/>
            <a:ext cx="1725613" cy="56356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18"/>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3766074" y="3591552"/>
            <a:ext cx="1791145" cy="1618036"/>
          </a:xfrm>
          <a:prstGeom prst="rect">
            <a:avLst/>
          </a:prstGeom>
          <a:noFill/>
          <a:extLst>
            <a:ext uri="{909E8E84-426E-40DD-AFC4-6F175D3DCCD1}">
              <a14:hiddenFill xmlns:a14="http://schemas.microsoft.com/office/drawing/2010/main">
                <a:solidFill>
                  <a:srgbClr val="FFFFFF"/>
                </a:solidFill>
              </a14:hiddenFill>
            </a:ext>
          </a:extLst>
        </p:spPr>
      </p:pic>
      <p:sp>
        <p:nvSpPr>
          <p:cNvPr id="23" name="Text Box 14"/>
          <p:cNvSpPr txBox="1">
            <a:spLocks noChangeArrowheads="1"/>
          </p:cNvSpPr>
          <p:nvPr/>
        </p:nvSpPr>
        <p:spPr bwMode="auto">
          <a:xfrm>
            <a:off x="4063416" y="4134664"/>
            <a:ext cx="1196458" cy="642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273" tIns="43637" rIns="87273" bIns="43637">
            <a:spAutoFit/>
          </a:bodyPr>
          <a:lstStyle>
            <a:lvl1pPr algn="l" defTabSz="815975">
              <a:defRPr>
                <a:solidFill>
                  <a:schemeClr val="tx1"/>
                </a:solidFill>
                <a:latin typeface="Arial" charset="0"/>
              </a:defRPr>
            </a:lvl1pPr>
            <a:lvl2pPr marL="407988" algn="l" defTabSz="815975">
              <a:defRPr>
                <a:solidFill>
                  <a:schemeClr val="tx1"/>
                </a:solidFill>
                <a:latin typeface="Arial" charset="0"/>
              </a:defRPr>
            </a:lvl2pPr>
            <a:lvl3pPr marL="815975" algn="l" defTabSz="815975">
              <a:defRPr>
                <a:solidFill>
                  <a:schemeClr val="tx1"/>
                </a:solidFill>
                <a:latin typeface="Arial" charset="0"/>
              </a:defRPr>
            </a:lvl3pPr>
            <a:lvl4pPr marL="1223963" algn="l" defTabSz="815975">
              <a:defRPr>
                <a:solidFill>
                  <a:schemeClr val="tx1"/>
                </a:solidFill>
                <a:latin typeface="Arial" charset="0"/>
              </a:defRPr>
            </a:lvl4pPr>
            <a:lvl5pPr marL="1631950" algn="l" defTabSz="815975">
              <a:defRPr>
                <a:solidFill>
                  <a:schemeClr val="tx1"/>
                </a:solidFill>
                <a:latin typeface="Arial" charset="0"/>
              </a:defRPr>
            </a:lvl5pPr>
            <a:lvl6pPr marL="2089150" defTabSz="815975" fontAlgn="base">
              <a:spcBef>
                <a:spcPct val="0"/>
              </a:spcBef>
              <a:spcAft>
                <a:spcPct val="0"/>
              </a:spcAft>
              <a:defRPr>
                <a:solidFill>
                  <a:schemeClr val="tx1"/>
                </a:solidFill>
                <a:latin typeface="Arial" charset="0"/>
              </a:defRPr>
            </a:lvl6pPr>
            <a:lvl7pPr marL="2546350" defTabSz="815975" fontAlgn="base">
              <a:spcBef>
                <a:spcPct val="0"/>
              </a:spcBef>
              <a:spcAft>
                <a:spcPct val="0"/>
              </a:spcAft>
              <a:defRPr>
                <a:solidFill>
                  <a:schemeClr val="tx1"/>
                </a:solidFill>
                <a:latin typeface="Arial" charset="0"/>
              </a:defRPr>
            </a:lvl7pPr>
            <a:lvl8pPr marL="3003550" defTabSz="815975" fontAlgn="base">
              <a:spcBef>
                <a:spcPct val="0"/>
              </a:spcBef>
              <a:spcAft>
                <a:spcPct val="0"/>
              </a:spcAft>
              <a:defRPr>
                <a:solidFill>
                  <a:schemeClr val="tx1"/>
                </a:solidFill>
                <a:latin typeface="Arial" charset="0"/>
              </a:defRPr>
            </a:lvl8pPr>
            <a:lvl9pPr marL="3460750" defTabSz="815975" fontAlgn="base">
              <a:spcBef>
                <a:spcPct val="0"/>
              </a:spcBef>
              <a:spcAft>
                <a:spcPct val="0"/>
              </a:spcAft>
              <a:defRPr>
                <a:solidFill>
                  <a:schemeClr val="tx1"/>
                </a:solidFill>
                <a:latin typeface="Arial" charset="0"/>
              </a:defRPr>
            </a:lvl9pPr>
          </a:lstStyle>
          <a:p>
            <a:pPr algn="ctr">
              <a:spcBef>
                <a:spcPct val="50000"/>
              </a:spcBef>
            </a:pPr>
            <a:r>
              <a:rPr lang="zh-CN" altLang="en-US" sz="1800" b="1" baseline="0" dirty="0" smtClean="0">
                <a:solidFill>
                  <a:srgbClr val="000000"/>
                </a:solidFill>
                <a:ea typeface="楷体" pitchFamily="49" charset="-122"/>
              </a:rPr>
              <a:t>点击输入</a:t>
            </a:r>
            <a:r>
              <a:rPr lang="zh-CN" altLang="en-US" sz="1800" b="1" baseline="0" dirty="0">
                <a:solidFill>
                  <a:srgbClr val="000000"/>
                </a:solidFill>
                <a:ea typeface="楷体" pitchFamily="49" charset="-122"/>
              </a:rPr>
              <a:t>文字内容</a:t>
            </a:r>
          </a:p>
        </p:txBody>
      </p:sp>
      <p:pic>
        <p:nvPicPr>
          <p:cNvPr id="24" name="Picture 4" descr="C:\Users\zjd\Desktop\Nipic_9501016_20120419161707519191.png"/>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rot="20543516">
            <a:off x="2860702" y="2143848"/>
            <a:ext cx="1151984" cy="37622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C:\Users\zjd\Desktop\Nipic_9501016_20120419161707519191.png"/>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rot="8839155">
            <a:off x="5211173" y="3415736"/>
            <a:ext cx="1725613" cy="56356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5" descr="C:\Users\zjd\Desktop\未命名 -1.png"/>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rot="5400000" flipH="1" flipV="1">
            <a:off x="4986127" y="650215"/>
            <a:ext cx="398483" cy="4679706"/>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3626381" y="2770744"/>
            <a:ext cx="1114408" cy="369332"/>
          </a:xfrm>
          <a:prstGeom prst="rect">
            <a:avLst/>
          </a:prstGeom>
          <a:noFill/>
        </p:spPr>
        <p:txBody>
          <a:bodyPr wrap="none" rtlCol="0">
            <a:spAutoFit/>
          </a:bodyPr>
          <a:lstStyle/>
          <a:p>
            <a:r>
              <a:rPr lang="zh-CN" altLang="en-US" sz="1800" b="1" dirty="0" smtClean="0">
                <a:solidFill>
                  <a:schemeClr val="bg1"/>
                </a:solidFill>
                <a:latin typeface="华文隶书" pitchFamily="2" charset="-122"/>
                <a:ea typeface="楷体"/>
              </a:rPr>
              <a:t>添加</a:t>
            </a:r>
            <a:r>
              <a:rPr lang="zh-CN" altLang="en-US" sz="1800" b="1" dirty="0">
                <a:solidFill>
                  <a:schemeClr val="bg1"/>
                </a:solidFill>
                <a:latin typeface="华文隶书" pitchFamily="2" charset="-122"/>
                <a:ea typeface="楷体"/>
              </a:rPr>
              <a:t>文本</a:t>
            </a:r>
            <a:endParaRPr lang="en-US" altLang="zh-CN" sz="1800" b="1" dirty="0">
              <a:solidFill>
                <a:schemeClr val="bg1"/>
              </a:solidFill>
              <a:latin typeface="华文隶书" pitchFamily="2" charset="-122"/>
              <a:ea typeface="楷体"/>
            </a:endParaRPr>
          </a:p>
        </p:txBody>
      </p:sp>
    </p:spTree>
    <p:extLst>
      <p:ext uri="{BB962C8B-B14F-4D97-AF65-F5344CB8AC3E}">
        <p14:creationId xmlns:p14="http://schemas.microsoft.com/office/powerpoint/2010/main" val="3870062033"/>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72"/>
                                        </p:tgtEl>
                                        <p:attrNameLst>
                                          <p:attrName>style.visibility</p:attrName>
                                        </p:attrNameLst>
                                      </p:cBhvr>
                                      <p:to>
                                        <p:strVal val="visible"/>
                                      </p:to>
                                    </p:set>
                                    <p:anim calcmode="lin" valueType="num">
                                      <p:cBhvr>
                                        <p:cTn id="14" dur="500" fill="hold"/>
                                        <p:tgtEl>
                                          <p:spTgt spid="17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72"/>
                                        </p:tgtEl>
                                        <p:attrNameLst>
                                          <p:attrName>ppt_y</p:attrName>
                                        </p:attrNameLst>
                                      </p:cBhvr>
                                      <p:tavLst>
                                        <p:tav tm="0">
                                          <p:val>
                                            <p:strVal val="#ppt_y"/>
                                          </p:val>
                                        </p:tav>
                                        <p:tav tm="100000">
                                          <p:val>
                                            <p:strVal val="#ppt_y"/>
                                          </p:val>
                                        </p:tav>
                                      </p:tavLst>
                                    </p:anim>
                                    <p:anim calcmode="lin" valueType="num">
                                      <p:cBhvr>
                                        <p:cTn id="16" dur="500" fill="hold"/>
                                        <p:tgtEl>
                                          <p:spTgt spid="17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72"/>
                                        </p:tgtEl>
                                        <p:attrNameLst>
                                          <p:attrName>ppt_w</p:attrName>
                                        </p:attrNameLst>
                                      </p:cBhvr>
                                      <p:tavLst>
                                        <p:tav tm="0">
                                          <p:val>
                                            <p:strVal val="#ppt_w/10"/>
                                          </p:val>
                                        </p:tav>
                                        <p:tav tm="50000">
                                          <p:val>
                                            <p:strVal val="#ppt_w+.01"/>
                                          </p:val>
                                        </p:tav>
                                        <p:tav tm="100000">
                                          <p:val>
                                            <p:strVal val="#ppt_w"/>
                                          </p:val>
                                        </p:tav>
                                      </p:tavLst>
                                    </p:anim>
                                    <p:animEffect>
                                      <p:cBhvr>
                                        <p:cTn id="18" dur="500" tmFilter="0,0; .5, 1; 1, 1"/>
                                        <p:tgtEl>
                                          <p:spTgt spid="172"/>
                                        </p:tgtEl>
                                      </p:cBhvr>
                                    </p:animEffect>
                                  </p:childTnLst>
                                </p:cTn>
                              </p:par>
                            </p:childTnLst>
                          </p:cTn>
                        </p:par>
                        <p:par>
                          <p:cTn id="19" fill="hold">
                            <p:stCondLst>
                              <p:cond delay="1950"/>
                            </p:stCondLst>
                            <p:childTnLst>
                              <p:par>
                                <p:cTn id="20" presetID="31" presetClass="entr" presetSubtype="0"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1000" fill="hold"/>
                                        <p:tgtEl>
                                          <p:spTgt spid="19"/>
                                        </p:tgtEl>
                                        <p:attrNameLst>
                                          <p:attrName>ppt_w</p:attrName>
                                        </p:attrNameLst>
                                      </p:cBhvr>
                                      <p:tavLst>
                                        <p:tav tm="0">
                                          <p:val>
                                            <p:fltVal val="0"/>
                                          </p:val>
                                        </p:tav>
                                        <p:tav tm="100000">
                                          <p:val>
                                            <p:strVal val="#ppt_w"/>
                                          </p:val>
                                        </p:tav>
                                      </p:tavLst>
                                    </p:anim>
                                    <p:anim calcmode="lin" valueType="num">
                                      <p:cBhvr>
                                        <p:cTn id="23" dur="1000" fill="hold"/>
                                        <p:tgtEl>
                                          <p:spTgt spid="19"/>
                                        </p:tgtEl>
                                        <p:attrNameLst>
                                          <p:attrName>ppt_h</p:attrName>
                                        </p:attrNameLst>
                                      </p:cBhvr>
                                      <p:tavLst>
                                        <p:tav tm="0">
                                          <p:val>
                                            <p:fltVal val="0"/>
                                          </p:val>
                                        </p:tav>
                                        <p:tav tm="100000">
                                          <p:val>
                                            <p:strVal val="#ppt_h"/>
                                          </p:val>
                                        </p:tav>
                                      </p:tavLst>
                                    </p:anim>
                                    <p:anim calcmode="lin" valueType="num">
                                      <p:cBhvr>
                                        <p:cTn id="24" dur="1000" fill="hold"/>
                                        <p:tgtEl>
                                          <p:spTgt spid="19"/>
                                        </p:tgtEl>
                                        <p:attrNameLst>
                                          <p:attrName>style.rotation</p:attrName>
                                        </p:attrNameLst>
                                      </p:cBhvr>
                                      <p:tavLst>
                                        <p:tav tm="0">
                                          <p:val>
                                            <p:fltVal val="90"/>
                                          </p:val>
                                        </p:tav>
                                        <p:tav tm="100000">
                                          <p:val>
                                            <p:fltVal val="0"/>
                                          </p:val>
                                        </p:tav>
                                      </p:tavLst>
                                    </p:anim>
                                    <p:animEffect transition="in" filter="fade">
                                      <p:cBhvr>
                                        <p:cTn id="25" dur="1000"/>
                                        <p:tgtEl>
                                          <p:spTgt spid="19"/>
                                        </p:tgtEl>
                                      </p:cBhvr>
                                    </p:animEffect>
                                  </p:childTnLst>
                                </p:cTn>
                              </p:par>
                            </p:childTnLst>
                          </p:cTn>
                        </p:par>
                        <p:par>
                          <p:cTn id="26" fill="hold">
                            <p:stCondLst>
                              <p:cond delay="2950"/>
                            </p:stCondLst>
                            <p:childTnLst>
                              <p:par>
                                <p:cTn id="27" presetID="14" presetClass="entr" presetSubtype="10"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randombar(horizontal)">
                                      <p:cBhvr>
                                        <p:cTn id="29" dur="500"/>
                                        <p:tgtEl>
                                          <p:spTgt spid="20"/>
                                        </p:tgtEl>
                                      </p:cBhvr>
                                    </p:animEffect>
                                  </p:childTnLst>
                                </p:cTn>
                              </p:par>
                            </p:childTnLst>
                          </p:cTn>
                        </p:par>
                        <p:par>
                          <p:cTn id="30" fill="hold">
                            <p:stCondLst>
                              <p:cond delay="3450"/>
                            </p:stCondLst>
                            <p:childTnLst>
                              <p:par>
                                <p:cTn id="31" presetID="22" presetClass="entr" presetSubtype="2"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right)">
                                      <p:cBhvr>
                                        <p:cTn id="33" dur="500"/>
                                        <p:tgtEl>
                                          <p:spTgt spid="24"/>
                                        </p:tgtEl>
                                      </p:cBhvr>
                                    </p:animEffect>
                                  </p:childTnLst>
                                </p:cTn>
                              </p:par>
                            </p:childTnLst>
                          </p:cTn>
                        </p:par>
                        <p:par>
                          <p:cTn id="34" fill="hold">
                            <p:stCondLst>
                              <p:cond delay="3950"/>
                            </p:stCondLst>
                            <p:childTnLst>
                              <p:par>
                                <p:cTn id="35" presetID="49" presetClass="entr" presetSubtype="0" decel="100000"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1000" fill="hold"/>
                                        <p:tgtEl>
                                          <p:spTgt spid="12"/>
                                        </p:tgtEl>
                                        <p:attrNameLst>
                                          <p:attrName>ppt_w</p:attrName>
                                        </p:attrNameLst>
                                      </p:cBhvr>
                                      <p:tavLst>
                                        <p:tav tm="0">
                                          <p:val>
                                            <p:fltVal val="0"/>
                                          </p:val>
                                        </p:tav>
                                        <p:tav tm="100000">
                                          <p:val>
                                            <p:strVal val="#ppt_w"/>
                                          </p:val>
                                        </p:tav>
                                      </p:tavLst>
                                    </p:anim>
                                    <p:anim calcmode="lin" valueType="num">
                                      <p:cBhvr>
                                        <p:cTn id="38" dur="1000" fill="hold"/>
                                        <p:tgtEl>
                                          <p:spTgt spid="12"/>
                                        </p:tgtEl>
                                        <p:attrNameLst>
                                          <p:attrName>ppt_h</p:attrName>
                                        </p:attrNameLst>
                                      </p:cBhvr>
                                      <p:tavLst>
                                        <p:tav tm="0">
                                          <p:val>
                                            <p:fltVal val="0"/>
                                          </p:val>
                                        </p:tav>
                                        <p:tav tm="100000">
                                          <p:val>
                                            <p:strVal val="#ppt_h"/>
                                          </p:val>
                                        </p:tav>
                                      </p:tavLst>
                                    </p:anim>
                                    <p:anim calcmode="lin" valueType="num">
                                      <p:cBhvr>
                                        <p:cTn id="39" dur="1000" fill="hold"/>
                                        <p:tgtEl>
                                          <p:spTgt spid="12"/>
                                        </p:tgtEl>
                                        <p:attrNameLst>
                                          <p:attrName>style.rotation</p:attrName>
                                        </p:attrNameLst>
                                      </p:cBhvr>
                                      <p:tavLst>
                                        <p:tav tm="0">
                                          <p:val>
                                            <p:fltVal val="360"/>
                                          </p:val>
                                        </p:tav>
                                        <p:tav tm="100000">
                                          <p:val>
                                            <p:fltVal val="0"/>
                                          </p:val>
                                        </p:tav>
                                      </p:tavLst>
                                    </p:anim>
                                    <p:animEffect transition="in" filter="fade">
                                      <p:cBhvr>
                                        <p:cTn id="40" dur="1000"/>
                                        <p:tgtEl>
                                          <p:spTgt spid="12"/>
                                        </p:tgtEl>
                                      </p:cBhvr>
                                    </p:animEffect>
                                  </p:childTnLst>
                                </p:cTn>
                              </p:par>
                            </p:childTnLst>
                          </p:cTn>
                        </p:par>
                        <p:par>
                          <p:cTn id="41" fill="hold">
                            <p:stCondLst>
                              <p:cond delay="4950"/>
                            </p:stCondLst>
                            <p:childTnLst>
                              <p:par>
                                <p:cTn id="42" presetID="14" presetClass="entr" presetSubtype="10"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randombar(horizontal)">
                                      <p:cBhvr>
                                        <p:cTn id="44" dur="500"/>
                                        <p:tgtEl>
                                          <p:spTgt spid="14"/>
                                        </p:tgtEl>
                                      </p:cBhvr>
                                    </p:animEffect>
                                  </p:childTnLst>
                                </p:cTn>
                              </p:par>
                            </p:childTnLst>
                          </p:cTn>
                        </p:par>
                        <p:par>
                          <p:cTn id="45" fill="hold">
                            <p:stCondLst>
                              <p:cond delay="5450"/>
                            </p:stCondLst>
                            <p:childTnLst>
                              <p:par>
                                <p:cTn id="46" presetID="22" presetClass="entr" presetSubtype="1" fill="hold" nodeType="after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up)">
                                      <p:cBhvr>
                                        <p:cTn id="48" dur="500"/>
                                        <p:tgtEl>
                                          <p:spTgt spid="21"/>
                                        </p:tgtEl>
                                      </p:cBhvr>
                                    </p:animEffect>
                                  </p:childTnLst>
                                </p:cTn>
                              </p:par>
                            </p:childTnLst>
                          </p:cTn>
                        </p:par>
                        <p:par>
                          <p:cTn id="49" fill="hold">
                            <p:stCondLst>
                              <p:cond delay="5950"/>
                            </p:stCondLst>
                            <p:childTnLst>
                              <p:par>
                                <p:cTn id="50" presetID="8" presetClass="entr" presetSubtype="16" fill="hold" nodeType="after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diamond(in)">
                                      <p:cBhvr>
                                        <p:cTn id="52" dur="2000"/>
                                        <p:tgtEl>
                                          <p:spTgt spid="22"/>
                                        </p:tgtEl>
                                      </p:cBhvr>
                                    </p:animEffect>
                                  </p:childTnLst>
                                </p:cTn>
                              </p:par>
                            </p:childTnLst>
                          </p:cTn>
                        </p:par>
                        <p:par>
                          <p:cTn id="53" fill="hold">
                            <p:stCondLst>
                              <p:cond delay="7950"/>
                            </p:stCondLst>
                            <p:childTnLst>
                              <p:par>
                                <p:cTn id="54" presetID="14" presetClass="entr" presetSubtype="10" fill="hold" grpId="0" nodeType="after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randombar(horizontal)">
                                      <p:cBhvr>
                                        <p:cTn id="56" dur="500"/>
                                        <p:tgtEl>
                                          <p:spTgt spid="23"/>
                                        </p:tgtEl>
                                      </p:cBhvr>
                                    </p:animEffect>
                                  </p:childTnLst>
                                </p:cTn>
                              </p:par>
                            </p:childTnLst>
                          </p:cTn>
                        </p:par>
                        <p:par>
                          <p:cTn id="57" fill="hold">
                            <p:stCondLst>
                              <p:cond delay="8450"/>
                            </p:stCondLst>
                            <p:childTnLst>
                              <p:par>
                                <p:cTn id="58" presetID="22" presetClass="entr" presetSubtype="8" fill="hold" nodeType="after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wipe(left)">
                                      <p:cBhvr>
                                        <p:cTn id="60" dur="500"/>
                                        <p:tgtEl>
                                          <p:spTgt spid="25"/>
                                        </p:tgtEl>
                                      </p:cBhvr>
                                    </p:animEffect>
                                  </p:childTnLst>
                                </p:cTn>
                              </p:par>
                            </p:childTnLst>
                          </p:cTn>
                        </p:par>
                        <p:par>
                          <p:cTn id="61" fill="hold">
                            <p:stCondLst>
                              <p:cond delay="8950"/>
                            </p:stCondLst>
                            <p:childTnLst>
                              <p:par>
                                <p:cTn id="62" presetID="53" presetClass="entr" presetSubtype="16" fill="hold" nodeType="after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p:cTn id="64" dur="500" fill="hold"/>
                                        <p:tgtEl>
                                          <p:spTgt spid="15"/>
                                        </p:tgtEl>
                                        <p:attrNameLst>
                                          <p:attrName>ppt_w</p:attrName>
                                        </p:attrNameLst>
                                      </p:cBhvr>
                                      <p:tavLst>
                                        <p:tav tm="0">
                                          <p:val>
                                            <p:fltVal val="0"/>
                                          </p:val>
                                        </p:tav>
                                        <p:tav tm="100000">
                                          <p:val>
                                            <p:strVal val="#ppt_w"/>
                                          </p:val>
                                        </p:tav>
                                      </p:tavLst>
                                    </p:anim>
                                    <p:anim calcmode="lin" valueType="num">
                                      <p:cBhvr>
                                        <p:cTn id="65" dur="500" fill="hold"/>
                                        <p:tgtEl>
                                          <p:spTgt spid="15"/>
                                        </p:tgtEl>
                                        <p:attrNameLst>
                                          <p:attrName>ppt_h</p:attrName>
                                        </p:attrNameLst>
                                      </p:cBhvr>
                                      <p:tavLst>
                                        <p:tav tm="0">
                                          <p:val>
                                            <p:fltVal val="0"/>
                                          </p:val>
                                        </p:tav>
                                        <p:tav tm="100000">
                                          <p:val>
                                            <p:strVal val="#ppt_h"/>
                                          </p:val>
                                        </p:tav>
                                      </p:tavLst>
                                    </p:anim>
                                    <p:animEffect transition="in" filter="fade">
                                      <p:cBhvr>
                                        <p:cTn id="66" dur="500"/>
                                        <p:tgtEl>
                                          <p:spTgt spid="15"/>
                                        </p:tgtEl>
                                      </p:cBhvr>
                                    </p:animEffect>
                                  </p:childTnLst>
                                </p:cTn>
                              </p:par>
                            </p:childTnLst>
                          </p:cTn>
                        </p:par>
                        <p:par>
                          <p:cTn id="67" fill="hold">
                            <p:stCondLst>
                              <p:cond delay="9450"/>
                            </p:stCondLst>
                            <p:childTnLst>
                              <p:par>
                                <p:cTn id="68" presetID="14" presetClass="entr" presetSubtype="10" fill="hold" grpId="0" nodeType="after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randombar(horizontal)">
                                      <p:cBhvr>
                                        <p:cTn id="70" dur="500"/>
                                        <p:tgtEl>
                                          <p:spTgt spid="16"/>
                                        </p:tgtEl>
                                      </p:cBhvr>
                                    </p:animEffect>
                                  </p:childTnLst>
                                </p:cTn>
                              </p:par>
                            </p:childTnLst>
                          </p:cTn>
                        </p:par>
                        <p:par>
                          <p:cTn id="71" fill="hold">
                            <p:stCondLst>
                              <p:cond delay="9950"/>
                            </p:stCondLst>
                            <p:childTnLst>
                              <p:par>
                                <p:cTn id="72" presetID="2" presetClass="entr" presetSubtype="2" fill="hold" nodeType="afterEffect">
                                  <p:stCondLst>
                                    <p:cond delay="0"/>
                                  </p:stCondLst>
                                  <p:childTnLst>
                                    <p:set>
                                      <p:cBhvr>
                                        <p:cTn id="73" dur="1" fill="hold">
                                          <p:stCondLst>
                                            <p:cond delay="0"/>
                                          </p:stCondLst>
                                        </p:cTn>
                                        <p:tgtEl>
                                          <p:spTgt spid="26"/>
                                        </p:tgtEl>
                                        <p:attrNameLst>
                                          <p:attrName>style.visibility</p:attrName>
                                        </p:attrNameLst>
                                      </p:cBhvr>
                                      <p:to>
                                        <p:strVal val="visible"/>
                                      </p:to>
                                    </p:set>
                                    <p:anim calcmode="lin" valueType="num">
                                      <p:cBhvr additive="base">
                                        <p:cTn id="74" dur="500" fill="hold"/>
                                        <p:tgtEl>
                                          <p:spTgt spid="26"/>
                                        </p:tgtEl>
                                        <p:attrNameLst>
                                          <p:attrName>ppt_x</p:attrName>
                                        </p:attrNameLst>
                                      </p:cBhvr>
                                      <p:tavLst>
                                        <p:tav tm="0">
                                          <p:val>
                                            <p:strVal val="1+#ppt_w/2"/>
                                          </p:val>
                                        </p:tav>
                                        <p:tav tm="100000">
                                          <p:val>
                                            <p:strVal val="#ppt_x"/>
                                          </p:val>
                                        </p:tav>
                                      </p:tavLst>
                                    </p:anim>
                                    <p:anim calcmode="lin" valueType="num">
                                      <p:cBhvr additive="base">
                                        <p:cTn id="75" dur="500" fill="hold"/>
                                        <p:tgtEl>
                                          <p:spTgt spid="26"/>
                                        </p:tgtEl>
                                        <p:attrNameLst>
                                          <p:attrName>ppt_y</p:attrName>
                                        </p:attrNameLst>
                                      </p:cBhvr>
                                      <p:tavLst>
                                        <p:tav tm="0">
                                          <p:val>
                                            <p:strVal val="#ppt_y"/>
                                          </p:val>
                                        </p:tav>
                                        <p:tav tm="100000">
                                          <p:val>
                                            <p:strVal val="#ppt_y"/>
                                          </p:val>
                                        </p:tav>
                                      </p:tavLst>
                                    </p:anim>
                                  </p:childTnLst>
                                </p:cTn>
                              </p:par>
                            </p:childTnLst>
                          </p:cTn>
                        </p:par>
                        <p:par>
                          <p:cTn id="76" fill="hold">
                            <p:stCondLst>
                              <p:cond delay="10450"/>
                            </p:stCondLst>
                            <p:childTnLst>
                              <p:par>
                                <p:cTn id="77" presetID="22" presetClass="entr" presetSubtype="8" fill="hold" grpId="0" nodeType="after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wipe(left)">
                                      <p:cBhvr>
                                        <p:cTn id="7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bldLvl="0" autoUpdateAnimBg="0"/>
      <p:bldP spid="14" grpId="0"/>
      <p:bldP spid="16" grpId="0"/>
      <p:bldP spid="20" grpId="0"/>
      <p:bldP spid="23" grpId="0"/>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431612" y="280870"/>
            <a:ext cx="2103421" cy="888641"/>
          </a:xfrm>
          <a:prstGeom prst="rect">
            <a:avLst/>
          </a:prstGeom>
        </p:spPr>
        <p:txBody>
          <a:bodyPr wrap="square">
            <a:spAutoFit/>
          </a:bodyPr>
          <a:lstStyle/>
          <a:p>
            <a:pPr algn="r" defTabSz="960120" fontAlgn="auto">
              <a:lnSpc>
                <a:spcPct val="112000"/>
              </a:lnSpc>
              <a:spcBef>
                <a:spcPts val="0"/>
              </a:spcBef>
              <a:spcAft>
                <a:spcPts val="0"/>
              </a:spcAft>
              <a:defRPr/>
            </a:pPr>
            <a:r>
              <a:rPr lang="zh-CN" altLang="en-US" sz="2940" b="1" dirty="0">
                <a:latin typeface="微软雅黑" pitchFamily="34" charset="-122"/>
                <a:ea typeface="微软雅黑" pitchFamily="34" charset="-122"/>
              </a:rPr>
              <a:t>过渡页 </a:t>
            </a:r>
            <a:r>
              <a:rPr lang="en-US" altLang="zh-CN" sz="2940" b="1" dirty="0">
                <a:latin typeface="微软雅黑" pitchFamily="34" charset="-122"/>
                <a:ea typeface="微软雅黑" pitchFamily="34" charset="-122"/>
              </a:rPr>
              <a:t> </a:t>
            </a:r>
          </a:p>
          <a:p>
            <a:pPr algn="r" defTabSz="960120" fontAlgn="auto">
              <a:lnSpc>
                <a:spcPct val="112000"/>
              </a:lnSpc>
              <a:spcBef>
                <a:spcPts val="0"/>
              </a:spcBef>
              <a:spcAft>
                <a:spcPts val="0"/>
              </a:spcAft>
              <a:defRPr/>
            </a:pPr>
            <a:r>
              <a:rPr lang="en-US" altLang="zh-CN" sz="1680" dirty="0">
                <a:solidFill>
                  <a:schemeClr val="bg1">
                    <a:lumMod val="50000"/>
                  </a:schemeClr>
                </a:solidFill>
                <a:latin typeface="+mn-lt"/>
              </a:rPr>
              <a:t>TRANSITION </a:t>
            </a:r>
            <a:r>
              <a:rPr lang="en-US" altLang="zh-CN" sz="1680" dirty="0">
                <a:solidFill>
                  <a:schemeClr val="bg1">
                    <a:lumMod val="50000"/>
                  </a:schemeClr>
                </a:solidFill>
                <a:latin typeface="Calibri"/>
              </a:rPr>
              <a:t>PAGE </a:t>
            </a:r>
            <a:endParaRPr lang="zh-CN" altLang="en-US" sz="1890" kern="0" dirty="0">
              <a:solidFill>
                <a:schemeClr val="bg1">
                  <a:lumMod val="50000"/>
                </a:schemeClr>
              </a:solidFill>
            </a:endParaRPr>
          </a:p>
        </p:txBody>
      </p:sp>
      <p:grpSp>
        <p:nvGrpSpPr>
          <p:cNvPr id="5" name="组合 4"/>
          <p:cNvGrpSpPr/>
          <p:nvPr/>
        </p:nvGrpSpPr>
        <p:grpSpPr>
          <a:xfrm>
            <a:off x="60325" y="2094746"/>
            <a:ext cx="3137215" cy="1663385"/>
            <a:chOff x="0" y="1779662"/>
            <a:chExt cx="2987824" cy="1584176"/>
          </a:xfrm>
        </p:grpSpPr>
        <p:sp>
          <p:nvSpPr>
            <p:cNvPr id="6" name="矩形 5"/>
            <p:cNvSpPr/>
            <p:nvPr/>
          </p:nvSpPr>
          <p:spPr>
            <a:xfrm>
              <a:off x="0" y="1779662"/>
              <a:ext cx="2987824" cy="158417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5"/>
            </a:p>
          </p:txBody>
        </p:sp>
        <p:sp>
          <p:nvSpPr>
            <p:cNvPr id="7" name="TextBox 6"/>
            <p:cNvSpPr txBox="1"/>
            <p:nvPr/>
          </p:nvSpPr>
          <p:spPr>
            <a:xfrm>
              <a:off x="539816" y="2428424"/>
              <a:ext cx="2376000" cy="641934"/>
            </a:xfrm>
            <a:prstGeom prst="rect">
              <a:avLst/>
            </a:prstGeom>
            <a:noFill/>
          </p:spPr>
          <p:txBody>
            <a:bodyPr wrap="square" rtlCol="0">
              <a:spAutoFit/>
            </a:bodyPr>
            <a:lstStyle/>
            <a:p>
              <a:pPr>
                <a:lnSpc>
                  <a:spcPct val="150000"/>
                </a:lnSpc>
              </a:pPr>
              <a:r>
                <a:rPr lang="zh-CN" altLang="en-US" sz="1260" dirty="0">
                  <a:solidFill>
                    <a:schemeClr val="bg1"/>
                  </a:solidFill>
                  <a:latin typeface="微软雅黑" pitchFamily="34" charset="-122"/>
                  <a:ea typeface="微软雅黑" pitchFamily="34" charset="-122"/>
                </a:rPr>
                <a:t>此处添加或多或少的文字对第三部分的内容简单概括一下。</a:t>
              </a:r>
            </a:p>
          </p:txBody>
        </p:sp>
      </p:grpSp>
      <p:grpSp>
        <p:nvGrpSpPr>
          <p:cNvPr id="8" name="组合 7"/>
          <p:cNvGrpSpPr/>
          <p:nvPr/>
        </p:nvGrpSpPr>
        <p:grpSpPr>
          <a:xfrm>
            <a:off x="1609764" y="2388147"/>
            <a:ext cx="1738993" cy="399340"/>
            <a:chOff x="1475656" y="1995686"/>
            <a:chExt cx="1656184" cy="380324"/>
          </a:xfrm>
        </p:grpSpPr>
        <p:sp>
          <p:nvSpPr>
            <p:cNvPr id="9" name="矩形 8"/>
            <p:cNvSpPr/>
            <p:nvPr/>
          </p:nvSpPr>
          <p:spPr>
            <a:xfrm>
              <a:off x="1475656" y="1995686"/>
              <a:ext cx="1656184" cy="36004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5"/>
            </a:p>
          </p:txBody>
        </p:sp>
        <p:sp>
          <p:nvSpPr>
            <p:cNvPr id="10" name="TextBox 9"/>
            <p:cNvSpPr txBox="1"/>
            <p:nvPr/>
          </p:nvSpPr>
          <p:spPr>
            <a:xfrm>
              <a:off x="1691680" y="1995686"/>
              <a:ext cx="1224136" cy="380324"/>
            </a:xfrm>
            <a:prstGeom prst="rect">
              <a:avLst/>
            </a:prstGeom>
            <a:noFill/>
          </p:spPr>
          <p:txBody>
            <a:bodyPr wrap="square" rtlCol="0">
              <a:spAutoFit/>
            </a:bodyPr>
            <a:lstStyle/>
            <a:p>
              <a:r>
                <a:rPr lang="zh-CN" altLang="en-US" sz="1995" b="1" dirty="0">
                  <a:latin typeface="微软雅黑" pitchFamily="34" charset="-122"/>
                  <a:ea typeface="微软雅黑" pitchFamily="34" charset="-122"/>
                </a:rPr>
                <a:t>第三部分</a:t>
              </a:r>
            </a:p>
          </p:txBody>
        </p:sp>
      </p:grpSp>
      <p:sp>
        <p:nvSpPr>
          <p:cNvPr id="11" name="矩形 10"/>
          <p:cNvSpPr/>
          <p:nvPr/>
        </p:nvSpPr>
        <p:spPr>
          <a:xfrm>
            <a:off x="4722914" y="1754145"/>
            <a:ext cx="226825" cy="22682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5"/>
          </a:p>
        </p:txBody>
      </p:sp>
      <p:sp>
        <p:nvSpPr>
          <p:cNvPr id="12" name="TextBox 146"/>
          <p:cNvSpPr txBox="1">
            <a:spLocks noChangeArrowheads="1"/>
          </p:cNvSpPr>
          <p:nvPr/>
        </p:nvSpPr>
        <p:spPr bwMode="auto">
          <a:xfrm>
            <a:off x="5041750" y="1715980"/>
            <a:ext cx="2781109" cy="34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274" tIns="40637" rIns="81274" bIns="40637">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1680" kern="0" dirty="0">
                <a:latin typeface="微软雅黑" pitchFamily="34" charset="-122"/>
                <a:ea typeface="微软雅黑" pitchFamily="34" charset="-122"/>
              </a:rPr>
              <a:t>单击此处添加标题</a:t>
            </a:r>
            <a:r>
              <a:rPr lang="en-US" altLang="zh-CN" sz="1680" kern="0" dirty="0">
                <a:latin typeface="微软雅黑" pitchFamily="34" charset="-122"/>
                <a:ea typeface="微软雅黑" pitchFamily="34" charset="-122"/>
              </a:rPr>
              <a:t>……</a:t>
            </a:r>
            <a:endParaRPr lang="en-US" sz="1680" kern="0" dirty="0">
              <a:latin typeface="微软雅黑" pitchFamily="34" charset="-122"/>
              <a:ea typeface="微软雅黑" pitchFamily="34" charset="-122"/>
            </a:endParaRPr>
          </a:p>
        </p:txBody>
      </p:sp>
      <p:sp>
        <p:nvSpPr>
          <p:cNvPr id="13" name="矩形 12"/>
          <p:cNvSpPr/>
          <p:nvPr/>
        </p:nvSpPr>
        <p:spPr>
          <a:xfrm>
            <a:off x="4722914" y="2472787"/>
            <a:ext cx="226825" cy="22682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5"/>
          </a:p>
        </p:txBody>
      </p:sp>
      <p:sp>
        <p:nvSpPr>
          <p:cNvPr id="14" name="TextBox 146"/>
          <p:cNvSpPr txBox="1">
            <a:spLocks noChangeArrowheads="1"/>
          </p:cNvSpPr>
          <p:nvPr/>
        </p:nvSpPr>
        <p:spPr bwMode="auto">
          <a:xfrm>
            <a:off x="5041750" y="2434621"/>
            <a:ext cx="2781109" cy="34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274" tIns="40637" rIns="81274" bIns="40637">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1680" kern="0" dirty="0">
                <a:latin typeface="微软雅黑" pitchFamily="34" charset="-122"/>
                <a:ea typeface="微软雅黑" pitchFamily="34" charset="-122"/>
              </a:rPr>
              <a:t>单击此处添加标题</a:t>
            </a:r>
            <a:r>
              <a:rPr lang="en-US" altLang="zh-CN" sz="1680" kern="0" dirty="0">
                <a:latin typeface="微软雅黑" pitchFamily="34" charset="-122"/>
                <a:ea typeface="微软雅黑" pitchFamily="34" charset="-122"/>
              </a:rPr>
              <a:t>……</a:t>
            </a:r>
            <a:endParaRPr lang="en-US" sz="1680" kern="0" dirty="0">
              <a:latin typeface="微软雅黑" pitchFamily="34" charset="-122"/>
              <a:ea typeface="微软雅黑" pitchFamily="34" charset="-122"/>
            </a:endParaRPr>
          </a:p>
        </p:txBody>
      </p:sp>
      <p:sp>
        <p:nvSpPr>
          <p:cNvPr id="15" name="矩形 14"/>
          <p:cNvSpPr/>
          <p:nvPr/>
        </p:nvSpPr>
        <p:spPr>
          <a:xfrm>
            <a:off x="4722914" y="3191430"/>
            <a:ext cx="226825" cy="22682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5"/>
          </a:p>
        </p:txBody>
      </p:sp>
      <p:sp>
        <p:nvSpPr>
          <p:cNvPr id="16" name="TextBox 146"/>
          <p:cNvSpPr txBox="1">
            <a:spLocks noChangeArrowheads="1"/>
          </p:cNvSpPr>
          <p:nvPr/>
        </p:nvSpPr>
        <p:spPr bwMode="auto">
          <a:xfrm>
            <a:off x="5041750" y="3153263"/>
            <a:ext cx="2781109" cy="34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274" tIns="40637" rIns="81274" bIns="40637">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1680" kern="0" dirty="0">
                <a:latin typeface="微软雅黑" pitchFamily="34" charset="-122"/>
                <a:ea typeface="微软雅黑" pitchFamily="34" charset="-122"/>
              </a:rPr>
              <a:t>单击此处添加标题</a:t>
            </a:r>
            <a:r>
              <a:rPr lang="en-US" altLang="zh-CN" sz="1680" kern="0" dirty="0">
                <a:latin typeface="微软雅黑" pitchFamily="34" charset="-122"/>
                <a:ea typeface="微软雅黑" pitchFamily="34" charset="-122"/>
              </a:rPr>
              <a:t>……</a:t>
            </a:r>
            <a:endParaRPr lang="en-US" sz="1680" kern="0" dirty="0">
              <a:latin typeface="微软雅黑" pitchFamily="34" charset="-122"/>
              <a:ea typeface="微软雅黑" pitchFamily="34" charset="-122"/>
            </a:endParaRPr>
          </a:p>
        </p:txBody>
      </p:sp>
      <p:sp>
        <p:nvSpPr>
          <p:cNvPr id="17" name="矩形 16"/>
          <p:cNvSpPr/>
          <p:nvPr/>
        </p:nvSpPr>
        <p:spPr>
          <a:xfrm>
            <a:off x="4722914" y="3834464"/>
            <a:ext cx="226825" cy="22682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5"/>
          </a:p>
        </p:txBody>
      </p:sp>
      <p:sp>
        <p:nvSpPr>
          <p:cNvPr id="18" name="TextBox 146"/>
          <p:cNvSpPr txBox="1">
            <a:spLocks noChangeArrowheads="1"/>
          </p:cNvSpPr>
          <p:nvPr/>
        </p:nvSpPr>
        <p:spPr bwMode="auto">
          <a:xfrm>
            <a:off x="5041750" y="3796296"/>
            <a:ext cx="2781109" cy="34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274" tIns="40637" rIns="81274" bIns="40637">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1680" kern="0" dirty="0">
                <a:latin typeface="微软雅黑" pitchFamily="34" charset="-122"/>
                <a:ea typeface="微软雅黑" pitchFamily="34" charset="-122"/>
              </a:rPr>
              <a:t>单击此处添加标题</a:t>
            </a:r>
            <a:r>
              <a:rPr lang="en-US" altLang="zh-CN" sz="1680" kern="0" dirty="0">
                <a:latin typeface="微软雅黑" pitchFamily="34" charset="-122"/>
                <a:ea typeface="微软雅黑" pitchFamily="34" charset="-122"/>
              </a:rPr>
              <a:t>……</a:t>
            </a:r>
            <a:endParaRPr lang="en-US" sz="1680" kern="0" dirty="0">
              <a:latin typeface="微软雅黑" pitchFamily="34" charset="-122"/>
              <a:ea typeface="微软雅黑" pitchFamily="34" charset="-122"/>
            </a:endParaRPr>
          </a:p>
        </p:txBody>
      </p:sp>
    </p:spTree>
    <p:extLst>
      <p:ext uri="{BB962C8B-B14F-4D97-AF65-F5344CB8AC3E}">
        <p14:creationId xmlns:p14="http://schemas.microsoft.com/office/powerpoint/2010/main" val="155185045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300" fill="hold"/>
                                        <p:tgtEl>
                                          <p:spTgt spid="5"/>
                                        </p:tgtEl>
                                        <p:attrNameLst>
                                          <p:attrName>ppt_x</p:attrName>
                                        </p:attrNameLst>
                                      </p:cBhvr>
                                      <p:tavLst>
                                        <p:tav tm="0">
                                          <p:val>
                                            <p:strVal val="0-#ppt_w/2"/>
                                          </p:val>
                                        </p:tav>
                                        <p:tav tm="100000">
                                          <p:val>
                                            <p:strVal val="#ppt_x"/>
                                          </p:val>
                                        </p:tav>
                                      </p:tavLst>
                                    </p:anim>
                                    <p:anim calcmode="lin" valueType="num">
                                      <p:cBhvr additive="base">
                                        <p:cTn id="12" dur="3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300" fill="hold"/>
                                        <p:tgtEl>
                                          <p:spTgt spid="8"/>
                                        </p:tgtEl>
                                        <p:attrNameLst>
                                          <p:attrName>ppt_x</p:attrName>
                                        </p:attrNameLst>
                                      </p:cBhvr>
                                      <p:tavLst>
                                        <p:tav tm="0">
                                          <p:val>
                                            <p:strVal val="1+#ppt_w/2"/>
                                          </p:val>
                                        </p:tav>
                                        <p:tav tm="100000">
                                          <p:val>
                                            <p:strVal val="#ppt_x"/>
                                          </p:val>
                                        </p:tav>
                                      </p:tavLst>
                                    </p:anim>
                                    <p:anim calcmode="lin" valueType="num">
                                      <p:cBhvr additive="base">
                                        <p:cTn id="16" dur="3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800"/>
                            </p:stCondLst>
                            <p:childTnLst>
                              <p:par>
                                <p:cTn id="18" presetID="37"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anim calcmode="lin" valueType="num">
                                      <p:cBhvr>
                                        <p:cTn id="21" dur="500" fill="hold"/>
                                        <p:tgtEl>
                                          <p:spTgt spid="11"/>
                                        </p:tgtEl>
                                        <p:attrNameLst>
                                          <p:attrName>ppt_x</p:attrName>
                                        </p:attrNameLst>
                                      </p:cBhvr>
                                      <p:tavLst>
                                        <p:tav tm="0">
                                          <p:val>
                                            <p:strVal val="#ppt_x"/>
                                          </p:val>
                                        </p:tav>
                                        <p:tav tm="100000">
                                          <p:val>
                                            <p:strVal val="#ppt_x"/>
                                          </p:val>
                                        </p:tav>
                                      </p:tavLst>
                                    </p:anim>
                                    <p:anim calcmode="lin" valueType="num">
                                      <p:cBhvr>
                                        <p:cTn id="22" dur="450" decel="100000" fill="hold"/>
                                        <p:tgtEl>
                                          <p:spTgt spid="11"/>
                                        </p:tgtEl>
                                        <p:attrNameLst>
                                          <p:attrName>ppt_y</p:attrName>
                                        </p:attrNameLst>
                                      </p:cBhvr>
                                      <p:tavLst>
                                        <p:tav tm="0">
                                          <p:val>
                                            <p:strVal val="#ppt_y+1"/>
                                          </p:val>
                                        </p:tav>
                                        <p:tav tm="100000">
                                          <p:val>
                                            <p:strVal val="#ppt_y-.03"/>
                                          </p:val>
                                        </p:tav>
                                      </p:tavLst>
                                    </p:anim>
                                    <p:anim calcmode="lin" valueType="num">
                                      <p:cBhvr>
                                        <p:cTn id="23" dur="50" accel="100000" fill="hold">
                                          <p:stCondLst>
                                            <p:cond delay="450"/>
                                          </p:stCondLst>
                                        </p:cTn>
                                        <p:tgtEl>
                                          <p:spTgt spid="11"/>
                                        </p:tgtEl>
                                        <p:attrNameLst>
                                          <p:attrName>ppt_y</p:attrName>
                                        </p:attrNameLst>
                                      </p:cBhvr>
                                      <p:tavLst>
                                        <p:tav tm="0">
                                          <p:val>
                                            <p:strVal val="#ppt_y-.03"/>
                                          </p:val>
                                        </p:tav>
                                        <p:tav tm="100000">
                                          <p:val>
                                            <p:strVal val="#ppt_y"/>
                                          </p:val>
                                        </p:tav>
                                      </p:tavLst>
                                    </p:anim>
                                  </p:childTnLst>
                                </p:cTn>
                              </p:par>
                            </p:childTnLst>
                          </p:cTn>
                        </p:par>
                        <p:par>
                          <p:cTn id="24" fill="hold">
                            <p:stCondLst>
                              <p:cond delay="1300"/>
                            </p:stCondLst>
                            <p:childTnLst>
                              <p:par>
                                <p:cTn id="25" presetID="2" presetClass="entr" presetSubtype="2"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300" fill="hold"/>
                                        <p:tgtEl>
                                          <p:spTgt spid="12"/>
                                        </p:tgtEl>
                                        <p:attrNameLst>
                                          <p:attrName>ppt_x</p:attrName>
                                        </p:attrNameLst>
                                      </p:cBhvr>
                                      <p:tavLst>
                                        <p:tav tm="0">
                                          <p:val>
                                            <p:strVal val="1+#ppt_w/2"/>
                                          </p:val>
                                        </p:tav>
                                        <p:tav tm="100000">
                                          <p:val>
                                            <p:strVal val="#ppt_x"/>
                                          </p:val>
                                        </p:tav>
                                      </p:tavLst>
                                    </p:anim>
                                    <p:anim calcmode="lin" valueType="num">
                                      <p:cBhvr additive="base">
                                        <p:cTn id="28" dur="3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1600"/>
                            </p:stCondLst>
                            <p:childTnLst>
                              <p:par>
                                <p:cTn id="30" presetID="37" presetClass="entr" presetSubtype="0"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anim calcmode="lin" valueType="num">
                                      <p:cBhvr>
                                        <p:cTn id="33" dur="500" fill="hold"/>
                                        <p:tgtEl>
                                          <p:spTgt spid="13"/>
                                        </p:tgtEl>
                                        <p:attrNameLst>
                                          <p:attrName>ppt_x</p:attrName>
                                        </p:attrNameLst>
                                      </p:cBhvr>
                                      <p:tavLst>
                                        <p:tav tm="0">
                                          <p:val>
                                            <p:strVal val="#ppt_x"/>
                                          </p:val>
                                        </p:tav>
                                        <p:tav tm="100000">
                                          <p:val>
                                            <p:strVal val="#ppt_x"/>
                                          </p:val>
                                        </p:tav>
                                      </p:tavLst>
                                    </p:anim>
                                    <p:anim calcmode="lin" valueType="num">
                                      <p:cBhvr>
                                        <p:cTn id="34" dur="450" decel="100000" fill="hold"/>
                                        <p:tgtEl>
                                          <p:spTgt spid="13"/>
                                        </p:tgtEl>
                                        <p:attrNameLst>
                                          <p:attrName>ppt_y</p:attrName>
                                        </p:attrNameLst>
                                      </p:cBhvr>
                                      <p:tavLst>
                                        <p:tav tm="0">
                                          <p:val>
                                            <p:strVal val="#ppt_y+1"/>
                                          </p:val>
                                        </p:tav>
                                        <p:tav tm="100000">
                                          <p:val>
                                            <p:strVal val="#ppt_y-.03"/>
                                          </p:val>
                                        </p:tav>
                                      </p:tavLst>
                                    </p:anim>
                                    <p:anim calcmode="lin" valueType="num">
                                      <p:cBhvr>
                                        <p:cTn id="35" dur="50" accel="100000" fill="hold">
                                          <p:stCondLst>
                                            <p:cond delay="450"/>
                                          </p:stCondLst>
                                        </p:cTn>
                                        <p:tgtEl>
                                          <p:spTgt spid="13"/>
                                        </p:tgtEl>
                                        <p:attrNameLst>
                                          <p:attrName>ppt_y</p:attrName>
                                        </p:attrNameLst>
                                      </p:cBhvr>
                                      <p:tavLst>
                                        <p:tav tm="0">
                                          <p:val>
                                            <p:strVal val="#ppt_y-.03"/>
                                          </p:val>
                                        </p:tav>
                                        <p:tav tm="100000">
                                          <p:val>
                                            <p:strVal val="#ppt_y"/>
                                          </p:val>
                                        </p:tav>
                                      </p:tavLst>
                                    </p:anim>
                                  </p:childTnLst>
                                </p:cTn>
                              </p:par>
                            </p:childTnLst>
                          </p:cTn>
                        </p:par>
                        <p:par>
                          <p:cTn id="36" fill="hold">
                            <p:stCondLst>
                              <p:cond delay="2100"/>
                            </p:stCondLst>
                            <p:childTnLst>
                              <p:par>
                                <p:cTn id="37" presetID="2" presetClass="entr" presetSubtype="2"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300" fill="hold"/>
                                        <p:tgtEl>
                                          <p:spTgt spid="14"/>
                                        </p:tgtEl>
                                        <p:attrNameLst>
                                          <p:attrName>ppt_x</p:attrName>
                                        </p:attrNameLst>
                                      </p:cBhvr>
                                      <p:tavLst>
                                        <p:tav tm="0">
                                          <p:val>
                                            <p:strVal val="1+#ppt_w/2"/>
                                          </p:val>
                                        </p:tav>
                                        <p:tav tm="100000">
                                          <p:val>
                                            <p:strVal val="#ppt_x"/>
                                          </p:val>
                                        </p:tav>
                                      </p:tavLst>
                                    </p:anim>
                                    <p:anim calcmode="lin" valueType="num">
                                      <p:cBhvr additive="base">
                                        <p:cTn id="40" dur="300" fill="hold"/>
                                        <p:tgtEl>
                                          <p:spTgt spid="14"/>
                                        </p:tgtEl>
                                        <p:attrNameLst>
                                          <p:attrName>ppt_y</p:attrName>
                                        </p:attrNameLst>
                                      </p:cBhvr>
                                      <p:tavLst>
                                        <p:tav tm="0">
                                          <p:val>
                                            <p:strVal val="#ppt_y"/>
                                          </p:val>
                                        </p:tav>
                                        <p:tav tm="100000">
                                          <p:val>
                                            <p:strVal val="#ppt_y"/>
                                          </p:val>
                                        </p:tav>
                                      </p:tavLst>
                                    </p:anim>
                                  </p:childTnLst>
                                </p:cTn>
                              </p:par>
                            </p:childTnLst>
                          </p:cTn>
                        </p:par>
                        <p:par>
                          <p:cTn id="41" fill="hold">
                            <p:stCondLst>
                              <p:cond delay="2400"/>
                            </p:stCondLst>
                            <p:childTnLst>
                              <p:par>
                                <p:cTn id="42" presetID="37" presetClass="entr" presetSubtype="0"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anim calcmode="lin" valueType="num">
                                      <p:cBhvr>
                                        <p:cTn id="45" dur="500" fill="hold"/>
                                        <p:tgtEl>
                                          <p:spTgt spid="15"/>
                                        </p:tgtEl>
                                        <p:attrNameLst>
                                          <p:attrName>ppt_x</p:attrName>
                                        </p:attrNameLst>
                                      </p:cBhvr>
                                      <p:tavLst>
                                        <p:tav tm="0">
                                          <p:val>
                                            <p:strVal val="#ppt_x"/>
                                          </p:val>
                                        </p:tav>
                                        <p:tav tm="100000">
                                          <p:val>
                                            <p:strVal val="#ppt_x"/>
                                          </p:val>
                                        </p:tav>
                                      </p:tavLst>
                                    </p:anim>
                                    <p:anim calcmode="lin" valueType="num">
                                      <p:cBhvr>
                                        <p:cTn id="46" dur="450" decel="100000" fill="hold"/>
                                        <p:tgtEl>
                                          <p:spTgt spid="15"/>
                                        </p:tgtEl>
                                        <p:attrNameLst>
                                          <p:attrName>ppt_y</p:attrName>
                                        </p:attrNameLst>
                                      </p:cBhvr>
                                      <p:tavLst>
                                        <p:tav tm="0">
                                          <p:val>
                                            <p:strVal val="#ppt_y+1"/>
                                          </p:val>
                                        </p:tav>
                                        <p:tav tm="100000">
                                          <p:val>
                                            <p:strVal val="#ppt_y-.03"/>
                                          </p:val>
                                        </p:tav>
                                      </p:tavLst>
                                    </p:anim>
                                    <p:anim calcmode="lin" valueType="num">
                                      <p:cBhvr>
                                        <p:cTn id="47" dur="50" accel="100000" fill="hold">
                                          <p:stCondLst>
                                            <p:cond delay="450"/>
                                          </p:stCondLst>
                                        </p:cTn>
                                        <p:tgtEl>
                                          <p:spTgt spid="15"/>
                                        </p:tgtEl>
                                        <p:attrNameLst>
                                          <p:attrName>ppt_y</p:attrName>
                                        </p:attrNameLst>
                                      </p:cBhvr>
                                      <p:tavLst>
                                        <p:tav tm="0">
                                          <p:val>
                                            <p:strVal val="#ppt_y-.03"/>
                                          </p:val>
                                        </p:tav>
                                        <p:tav tm="100000">
                                          <p:val>
                                            <p:strVal val="#ppt_y"/>
                                          </p:val>
                                        </p:tav>
                                      </p:tavLst>
                                    </p:anim>
                                  </p:childTnLst>
                                </p:cTn>
                              </p:par>
                            </p:childTnLst>
                          </p:cTn>
                        </p:par>
                        <p:par>
                          <p:cTn id="48" fill="hold">
                            <p:stCondLst>
                              <p:cond delay="2900"/>
                            </p:stCondLst>
                            <p:childTnLst>
                              <p:par>
                                <p:cTn id="49" presetID="2" presetClass="entr" presetSubtype="2"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300" fill="hold"/>
                                        <p:tgtEl>
                                          <p:spTgt spid="16"/>
                                        </p:tgtEl>
                                        <p:attrNameLst>
                                          <p:attrName>ppt_x</p:attrName>
                                        </p:attrNameLst>
                                      </p:cBhvr>
                                      <p:tavLst>
                                        <p:tav tm="0">
                                          <p:val>
                                            <p:strVal val="1+#ppt_w/2"/>
                                          </p:val>
                                        </p:tav>
                                        <p:tav tm="100000">
                                          <p:val>
                                            <p:strVal val="#ppt_x"/>
                                          </p:val>
                                        </p:tav>
                                      </p:tavLst>
                                    </p:anim>
                                    <p:anim calcmode="lin" valueType="num">
                                      <p:cBhvr additive="base">
                                        <p:cTn id="52" dur="300" fill="hold"/>
                                        <p:tgtEl>
                                          <p:spTgt spid="16"/>
                                        </p:tgtEl>
                                        <p:attrNameLst>
                                          <p:attrName>ppt_y</p:attrName>
                                        </p:attrNameLst>
                                      </p:cBhvr>
                                      <p:tavLst>
                                        <p:tav tm="0">
                                          <p:val>
                                            <p:strVal val="#ppt_y"/>
                                          </p:val>
                                        </p:tav>
                                        <p:tav tm="100000">
                                          <p:val>
                                            <p:strVal val="#ppt_y"/>
                                          </p:val>
                                        </p:tav>
                                      </p:tavLst>
                                    </p:anim>
                                  </p:childTnLst>
                                </p:cTn>
                              </p:par>
                            </p:childTnLst>
                          </p:cTn>
                        </p:par>
                        <p:par>
                          <p:cTn id="53" fill="hold">
                            <p:stCondLst>
                              <p:cond delay="3200"/>
                            </p:stCondLst>
                            <p:childTnLst>
                              <p:par>
                                <p:cTn id="54" presetID="37" presetClass="entr" presetSubtype="0" fill="hold" grpId="0" nodeType="after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anim calcmode="lin" valueType="num">
                                      <p:cBhvr>
                                        <p:cTn id="57" dur="500" fill="hold"/>
                                        <p:tgtEl>
                                          <p:spTgt spid="17"/>
                                        </p:tgtEl>
                                        <p:attrNameLst>
                                          <p:attrName>ppt_x</p:attrName>
                                        </p:attrNameLst>
                                      </p:cBhvr>
                                      <p:tavLst>
                                        <p:tav tm="0">
                                          <p:val>
                                            <p:strVal val="#ppt_x"/>
                                          </p:val>
                                        </p:tav>
                                        <p:tav tm="100000">
                                          <p:val>
                                            <p:strVal val="#ppt_x"/>
                                          </p:val>
                                        </p:tav>
                                      </p:tavLst>
                                    </p:anim>
                                    <p:anim calcmode="lin" valueType="num">
                                      <p:cBhvr>
                                        <p:cTn id="58" dur="450" decel="100000" fill="hold"/>
                                        <p:tgtEl>
                                          <p:spTgt spid="17"/>
                                        </p:tgtEl>
                                        <p:attrNameLst>
                                          <p:attrName>ppt_y</p:attrName>
                                        </p:attrNameLst>
                                      </p:cBhvr>
                                      <p:tavLst>
                                        <p:tav tm="0">
                                          <p:val>
                                            <p:strVal val="#ppt_y+1"/>
                                          </p:val>
                                        </p:tav>
                                        <p:tav tm="100000">
                                          <p:val>
                                            <p:strVal val="#ppt_y-.03"/>
                                          </p:val>
                                        </p:tav>
                                      </p:tavLst>
                                    </p:anim>
                                    <p:anim calcmode="lin" valueType="num">
                                      <p:cBhvr>
                                        <p:cTn id="59" dur="50" accel="100000" fill="hold">
                                          <p:stCondLst>
                                            <p:cond delay="450"/>
                                          </p:stCondLst>
                                        </p:cTn>
                                        <p:tgtEl>
                                          <p:spTgt spid="17"/>
                                        </p:tgtEl>
                                        <p:attrNameLst>
                                          <p:attrName>ppt_y</p:attrName>
                                        </p:attrNameLst>
                                      </p:cBhvr>
                                      <p:tavLst>
                                        <p:tav tm="0">
                                          <p:val>
                                            <p:strVal val="#ppt_y-.03"/>
                                          </p:val>
                                        </p:tav>
                                        <p:tav tm="100000">
                                          <p:val>
                                            <p:strVal val="#ppt_y"/>
                                          </p:val>
                                        </p:tav>
                                      </p:tavLst>
                                    </p:anim>
                                  </p:childTnLst>
                                </p:cTn>
                              </p:par>
                            </p:childTnLst>
                          </p:cTn>
                        </p:par>
                        <p:par>
                          <p:cTn id="60" fill="hold">
                            <p:stCondLst>
                              <p:cond delay="3700"/>
                            </p:stCondLst>
                            <p:childTnLst>
                              <p:par>
                                <p:cTn id="61" presetID="2" presetClass="entr" presetSubtype="2"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300" fill="hold"/>
                                        <p:tgtEl>
                                          <p:spTgt spid="18"/>
                                        </p:tgtEl>
                                        <p:attrNameLst>
                                          <p:attrName>ppt_x</p:attrName>
                                        </p:attrNameLst>
                                      </p:cBhvr>
                                      <p:tavLst>
                                        <p:tav tm="0">
                                          <p:val>
                                            <p:strVal val="1+#ppt_w/2"/>
                                          </p:val>
                                        </p:tav>
                                        <p:tav tm="100000">
                                          <p:val>
                                            <p:strVal val="#ppt_x"/>
                                          </p:val>
                                        </p:tav>
                                      </p:tavLst>
                                    </p:anim>
                                    <p:anim calcmode="lin" valueType="num">
                                      <p:cBhvr additive="base">
                                        <p:cTn id="64" dur="3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12" grpId="0"/>
      <p:bldP spid="13" grpId="0" animBg="1"/>
      <p:bldP spid="14" grpId="0"/>
      <p:bldP spid="15" grpId="0" animBg="1"/>
      <p:bldP spid="16" grpId="0"/>
      <p:bldP spid="17" grpId="0" animBg="1"/>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文本框 6"/>
          <p:cNvSpPr>
            <a:spLocks noChangeArrowheads="1"/>
          </p:cNvSpPr>
          <p:nvPr/>
        </p:nvSpPr>
        <p:spPr bwMode="auto">
          <a:xfrm>
            <a:off x="1009042" y="277357"/>
            <a:ext cx="4221748" cy="500115"/>
          </a:xfrm>
          <a:prstGeom prst="rect">
            <a:avLst/>
          </a:prstGeom>
          <a:noFill/>
          <a:ln>
            <a:noFill/>
          </a:ln>
          <a:extLst/>
        </p:spPr>
        <p:txBody>
          <a:bodyPr wrap="square" lIns="68560" tIns="34279" rIns="68560" bIns="34279">
            <a:spAutoFit/>
          </a:bodyPr>
          <a:lstStyle/>
          <a:p>
            <a:pPr defTabSz="967649" fontAlgn="auto">
              <a:spcBef>
                <a:spcPts val="0"/>
              </a:spcBef>
              <a:spcAft>
                <a:spcPts val="0"/>
              </a:spcAft>
              <a:defRPr/>
            </a:pPr>
            <a:r>
              <a:rPr lang="zh-CN" altLang="en-US" sz="2800" dirty="0">
                <a:latin typeface="隶书" pitchFamily="49" charset="-122"/>
                <a:ea typeface="隶书" pitchFamily="49" charset="-122"/>
                <a:sym typeface="微软雅黑" pitchFamily="34" charset="-122"/>
              </a:rPr>
              <a:t>请输入幻灯片</a:t>
            </a:r>
            <a:r>
              <a:rPr lang="zh-CN" altLang="en-US" sz="2800" dirty="0" smtClean="0">
                <a:latin typeface="隶书" pitchFamily="49" charset="-122"/>
                <a:ea typeface="隶书" pitchFamily="49" charset="-122"/>
                <a:sym typeface="微软雅黑" pitchFamily="34" charset="-122"/>
              </a:rPr>
              <a:t>标题文字</a:t>
            </a:r>
            <a:endParaRPr lang="zh-CN" altLang="en-US" sz="2800" dirty="0">
              <a:latin typeface="隶书" pitchFamily="49" charset="-122"/>
              <a:ea typeface="隶书" pitchFamily="49" charset="-122"/>
              <a:sym typeface="微软雅黑" pitchFamily="34" charset="-122"/>
            </a:endParaRPr>
          </a:p>
        </p:txBody>
      </p:sp>
      <p:grpSp>
        <p:nvGrpSpPr>
          <p:cNvPr id="3" name="组合 2"/>
          <p:cNvGrpSpPr/>
          <p:nvPr/>
        </p:nvGrpSpPr>
        <p:grpSpPr>
          <a:xfrm>
            <a:off x="430261" y="277356"/>
            <a:ext cx="596693" cy="597796"/>
            <a:chOff x="420490" y="179675"/>
            <a:chExt cx="739730" cy="741097"/>
          </a:xfrm>
        </p:grpSpPr>
        <p:pic>
          <p:nvPicPr>
            <p:cNvPr id="173" name="Picture 4" descr="C:\Users\Soloman\Desktop\墨斑2.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20490" y="180057"/>
              <a:ext cx="739730" cy="740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7" name="Picture 3" descr="C:\Users\Soloman\Desktop\未标题-3.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rot="20259909">
              <a:off x="449487" y="179675"/>
              <a:ext cx="681735" cy="6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Picture 217" descr="墨滴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443692" y="576408"/>
            <a:ext cx="5076019" cy="2977104"/>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
        <p:nvSpPr>
          <p:cNvPr id="7" name="Text Box 41"/>
          <p:cNvSpPr txBox="1">
            <a:spLocks noChangeArrowheads="1"/>
          </p:cNvSpPr>
          <p:nvPr/>
        </p:nvSpPr>
        <p:spPr bwMode="gray">
          <a:xfrm>
            <a:off x="1476549" y="1869430"/>
            <a:ext cx="295232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zh-CN" altLang="en-US" sz="1400" dirty="0">
                <a:solidFill>
                  <a:schemeClr val="bg1"/>
                </a:solidFill>
                <a:latin typeface="华文隶书" pitchFamily="2" charset="-122"/>
                <a:ea typeface="楷体"/>
              </a:rPr>
              <a:t>单击此处添加</a:t>
            </a:r>
            <a:r>
              <a:rPr lang="zh-CN" altLang="en-US" sz="1400" dirty="0" smtClean="0">
                <a:solidFill>
                  <a:schemeClr val="bg1"/>
                </a:solidFill>
                <a:latin typeface="华文隶书" pitchFamily="2" charset="-122"/>
                <a:ea typeface="楷体"/>
              </a:rPr>
              <a:t>文本</a:t>
            </a:r>
            <a:r>
              <a:rPr lang="zh-CN" altLang="en-US" sz="1400" dirty="0">
                <a:solidFill>
                  <a:schemeClr val="bg1"/>
                </a:solidFill>
                <a:latin typeface="华文隶书" pitchFamily="2" charset="-122"/>
                <a:ea typeface="楷体"/>
              </a:rPr>
              <a:t>单击此处添加</a:t>
            </a:r>
            <a:r>
              <a:rPr lang="zh-CN" altLang="en-US" sz="1400" dirty="0" smtClean="0">
                <a:solidFill>
                  <a:schemeClr val="bg1"/>
                </a:solidFill>
                <a:latin typeface="华文隶书" pitchFamily="2" charset="-122"/>
                <a:ea typeface="楷体"/>
              </a:rPr>
              <a:t>文本单击</a:t>
            </a:r>
            <a:r>
              <a:rPr lang="zh-CN" altLang="en-US" sz="1400" dirty="0">
                <a:solidFill>
                  <a:schemeClr val="bg1"/>
                </a:solidFill>
                <a:latin typeface="华文隶书" pitchFamily="2" charset="-122"/>
                <a:ea typeface="楷体"/>
              </a:rPr>
              <a:t>此处添加</a:t>
            </a:r>
            <a:r>
              <a:rPr lang="zh-CN" altLang="en-US" sz="1400" dirty="0" smtClean="0">
                <a:solidFill>
                  <a:schemeClr val="bg1"/>
                </a:solidFill>
                <a:latin typeface="华文隶书" pitchFamily="2" charset="-122"/>
                <a:ea typeface="楷体"/>
              </a:rPr>
              <a:t>文本单击</a:t>
            </a:r>
            <a:r>
              <a:rPr lang="zh-CN" altLang="en-US" sz="1400" dirty="0">
                <a:solidFill>
                  <a:schemeClr val="bg1"/>
                </a:solidFill>
                <a:latin typeface="华文隶书" pitchFamily="2" charset="-122"/>
                <a:ea typeface="楷体"/>
              </a:rPr>
              <a:t>此处添加</a:t>
            </a:r>
            <a:r>
              <a:rPr lang="zh-CN" altLang="en-US" sz="1400" dirty="0" smtClean="0">
                <a:solidFill>
                  <a:schemeClr val="bg1"/>
                </a:solidFill>
                <a:latin typeface="华文隶书" pitchFamily="2" charset="-122"/>
                <a:ea typeface="楷体"/>
              </a:rPr>
              <a:t>文本单击</a:t>
            </a:r>
            <a:r>
              <a:rPr lang="zh-CN" altLang="en-US" sz="1400" dirty="0">
                <a:solidFill>
                  <a:schemeClr val="bg1"/>
                </a:solidFill>
                <a:latin typeface="华文隶书" pitchFamily="2" charset="-122"/>
                <a:ea typeface="楷体"/>
              </a:rPr>
              <a:t>此处添加</a:t>
            </a:r>
            <a:r>
              <a:rPr lang="zh-CN" altLang="en-US" sz="1400" dirty="0" smtClean="0">
                <a:solidFill>
                  <a:schemeClr val="bg1"/>
                </a:solidFill>
                <a:latin typeface="华文隶书" pitchFamily="2" charset="-122"/>
                <a:ea typeface="楷体"/>
              </a:rPr>
              <a:t>文本</a:t>
            </a:r>
            <a:endParaRPr lang="en-US" altLang="zh-CN" sz="1400" dirty="0">
              <a:solidFill>
                <a:schemeClr val="bg1"/>
              </a:solidFill>
              <a:latin typeface="华文隶书" pitchFamily="2" charset="-122"/>
              <a:ea typeface="楷体"/>
            </a:endParaRPr>
          </a:p>
        </p:txBody>
      </p:sp>
      <p:pic>
        <p:nvPicPr>
          <p:cNvPr id="8" name="Picture 217" descr="墨滴4"/>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5653014" y="950504"/>
            <a:ext cx="2816597" cy="1525246"/>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pic>
        <p:nvPicPr>
          <p:cNvPr id="9" name="Picture 217" descr="墨滴4"/>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5230790" y="2475750"/>
            <a:ext cx="1893528" cy="1110561"/>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pic>
        <p:nvPicPr>
          <p:cNvPr id="10" name="Picture 5" descr="C:\Users\zjd\Desktop\未命名 -1.png"/>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rot="5400000" flipH="1" flipV="1">
            <a:off x="4779368" y="1269726"/>
            <a:ext cx="561214" cy="659078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548558" y="1519388"/>
            <a:ext cx="2044149" cy="369332"/>
          </a:xfrm>
          <a:prstGeom prst="rect">
            <a:avLst/>
          </a:prstGeom>
          <a:noFill/>
        </p:spPr>
        <p:txBody>
          <a:bodyPr wrap="none" rtlCol="0">
            <a:spAutoFit/>
          </a:bodyPr>
          <a:lstStyle/>
          <a:p>
            <a:r>
              <a:rPr lang="zh-CN" altLang="en-US" sz="1800" b="1" dirty="0">
                <a:solidFill>
                  <a:schemeClr val="bg1"/>
                </a:solidFill>
                <a:latin typeface="华文隶书" pitchFamily="2" charset="-122"/>
                <a:ea typeface="楷体"/>
              </a:rPr>
              <a:t>单击此处添加文本</a:t>
            </a:r>
            <a:endParaRPr lang="en-US" altLang="zh-CN" sz="1800" b="1" dirty="0">
              <a:solidFill>
                <a:schemeClr val="bg1"/>
              </a:solidFill>
              <a:latin typeface="华文隶书" pitchFamily="2" charset="-122"/>
              <a:ea typeface="楷体"/>
            </a:endParaRPr>
          </a:p>
        </p:txBody>
      </p:sp>
      <p:sp>
        <p:nvSpPr>
          <p:cNvPr id="12" name="TextBox 11"/>
          <p:cNvSpPr txBox="1"/>
          <p:nvPr/>
        </p:nvSpPr>
        <p:spPr>
          <a:xfrm>
            <a:off x="5995329" y="1528461"/>
            <a:ext cx="2044149" cy="369332"/>
          </a:xfrm>
          <a:prstGeom prst="rect">
            <a:avLst/>
          </a:prstGeom>
          <a:noFill/>
        </p:spPr>
        <p:txBody>
          <a:bodyPr wrap="none" rtlCol="0">
            <a:spAutoFit/>
          </a:bodyPr>
          <a:lstStyle/>
          <a:p>
            <a:r>
              <a:rPr lang="zh-CN" altLang="en-US" sz="1800" b="1" dirty="0">
                <a:solidFill>
                  <a:schemeClr val="bg1"/>
                </a:solidFill>
                <a:latin typeface="华文隶书" pitchFamily="2" charset="-122"/>
                <a:ea typeface="楷体"/>
              </a:rPr>
              <a:t>单击此处添加文本</a:t>
            </a:r>
            <a:endParaRPr lang="en-US" altLang="zh-CN" sz="1800" b="1" dirty="0">
              <a:solidFill>
                <a:schemeClr val="bg1"/>
              </a:solidFill>
              <a:latin typeface="华文隶书" pitchFamily="2" charset="-122"/>
              <a:ea typeface="楷体"/>
            </a:endParaRPr>
          </a:p>
        </p:txBody>
      </p:sp>
      <p:sp>
        <p:nvSpPr>
          <p:cNvPr id="13" name="TextBox 12"/>
          <p:cNvSpPr txBox="1"/>
          <p:nvPr/>
        </p:nvSpPr>
        <p:spPr>
          <a:xfrm>
            <a:off x="5487677" y="2930259"/>
            <a:ext cx="1114408" cy="369332"/>
          </a:xfrm>
          <a:prstGeom prst="rect">
            <a:avLst/>
          </a:prstGeom>
          <a:noFill/>
        </p:spPr>
        <p:txBody>
          <a:bodyPr wrap="none" rtlCol="0">
            <a:spAutoFit/>
          </a:bodyPr>
          <a:lstStyle/>
          <a:p>
            <a:r>
              <a:rPr lang="zh-CN" altLang="en-US" sz="1800" b="1" dirty="0" smtClean="0">
                <a:solidFill>
                  <a:schemeClr val="bg1"/>
                </a:solidFill>
                <a:latin typeface="华文隶书" pitchFamily="2" charset="-122"/>
                <a:ea typeface="楷体"/>
              </a:rPr>
              <a:t>添加</a:t>
            </a:r>
            <a:r>
              <a:rPr lang="zh-CN" altLang="en-US" sz="1800" b="1" dirty="0">
                <a:solidFill>
                  <a:schemeClr val="bg1"/>
                </a:solidFill>
                <a:latin typeface="华文隶书" pitchFamily="2" charset="-122"/>
                <a:ea typeface="楷体"/>
              </a:rPr>
              <a:t>文本</a:t>
            </a:r>
            <a:endParaRPr lang="en-US" altLang="zh-CN" sz="1800" b="1" dirty="0">
              <a:solidFill>
                <a:schemeClr val="bg1"/>
              </a:solidFill>
              <a:latin typeface="华文隶书" pitchFamily="2" charset="-122"/>
              <a:ea typeface="楷体"/>
            </a:endParaRPr>
          </a:p>
        </p:txBody>
      </p:sp>
      <p:sp>
        <p:nvSpPr>
          <p:cNvPr id="15" name="TextBox 14"/>
          <p:cNvSpPr txBox="1"/>
          <p:nvPr/>
        </p:nvSpPr>
        <p:spPr>
          <a:xfrm>
            <a:off x="2598957" y="4380454"/>
            <a:ext cx="2044149" cy="369332"/>
          </a:xfrm>
          <a:prstGeom prst="rect">
            <a:avLst/>
          </a:prstGeom>
          <a:noFill/>
        </p:spPr>
        <p:txBody>
          <a:bodyPr wrap="none" rtlCol="0">
            <a:spAutoFit/>
          </a:bodyPr>
          <a:lstStyle/>
          <a:p>
            <a:r>
              <a:rPr lang="zh-CN" altLang="en-US" sz="1800" b="1" dirty="0">
                <a:solidFill>
                  <a:schemeClr val="bg1"/>
                </a:solidFill>
                <a:latin typeface="华文隶书" pitchFamily="2" charset="-122"/>
                <a:ea typeface="楷体"/>
              </a:rPr>
              <a:t>单击此处添加文本</a:t>
            </a:r>
            <a:endParaRPr lang="en-US" altLang="zh-CN" sz="1800" b="1" dirty="0">
              <a:solidFill>
                <a:schemeClr val="bg1"/>
              </a:solidFill>
              <a:latin typeface="华文隶书" pitchFamily="2" charset="-122"/>
              <a:ea typeface="楷体"/>
            </a:endParaRPr>
          </a:p>
        </p:txBody>
      </p:sp>
    </p:spTree>
    <p:extLst>
      <p:ext uri="{BB962C8B-B14F-4D97-AF65-F5344CB8AC3E}">
        <p14:creationId xmlns:p14="http://schemas.microsoft.com/office/powerpoint/2010/main" val="107067422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72"/>
                                        </p:tgtEl>
                                        <p:attrNameLst>
                                          <p:attrName>style.visibility</p:attrName>
                                        </p:attrNameLst>
                                      </p:cBhvr>
                                      <p:to>
                                        <p:strVal val="visible"/>
                                      </p:to>
                                    </p:set>
                                    <p:anim calcmode="lin" valueType="num">
                                      <p:cBhvr>
                                        <p:cTn id="14" dur="500" fill="hold"/>
                                        <p:tgtEl>
                                          <p:spTgt spid="17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72"/>
                                        </p:tgtEl>
                                        <p:attrNameLst>
                                          <p:attrName>ppt_y</p:attrName>
                                        </p:attrNameLst>
                                      </p:cBhvr>
                                      <p:tavLst>
                                        <p:tav tm="0">
                                          <p:val>
                                            <p:strVal val="#ppt_y"/>
                                          </p:val>
                                        </p:tav>
                                        <p:tav tm="100000">
                                          <p:val>
                                            <p:strVal val="#ppt_y"/>
                                          </p:val>
                                        </p:tav>
                                      </p:tavLst>
                                    </p:anim>
                                    <p:anim calcmode="lin" valueType="num">
                                      <p:cBhvr>
                                        <p:cTn id="16" dur="500" fill="hold"/>
                                        <p:tgtEl>
                                          <p:spTgt spid="17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72"/>
                                        </p:tgtEl>
                                        <p:attrNameLst>
                                          <p:attrName>ppt_w</p:attrName>
                                        </p:attrNameLst>
                                      </p:cBhvr>
                                      <p:tavLst>
                                        <p:tav tm="0">
                                          <p:val>
                                            <p:strVal val="#ppt_w/10"/>
                                          </p:val>
                                        </p:tav>
                                        <p:tav tm="50000">
                                          <p:val>
                                            <p:strVal val="#ppt_w+.01"/>
                                          </p:val>
                                        </p:tav>
                                        <p:tav tm="100000">
                                          <p:val>
                                            <p:strVal val="#ppt_w"/>
                                          </p:val>
                                        </p:tav>
                                      </p:tavLst>
                                    </p:anim>
                                    <p:animEffect>
                                      <p:cBhvr>
                                        <p:cTn id="18" dur="500" tmFilter="0,0; .5, 1; 1, 1"/>
                                        <p:tgtEl>
                                          <p:spTgt spid="172"/>
                                        </p:tgtEl>
                                      </p:cBhvr>
                                    </p:animEffect>
                                  </p:childTnLst>
                                </p:cTn>
                              </p:par>
                            </p:childTnLst>
                          </p:cTn>
                        </p:par>
                        <p:par>
                          <p:cTn id="19" fill="hold">
                            <p:stCondLst>
                              <p:cond delay="1950"/>
                            </p:stCondLst>
                            <p:childTnLst>
                              <p:par>
                                <p:cTn id="20" presetID="2" presetClass="entr" presetSubtype="2"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1000" fill="hold"/>
                                        <p:tgtEl>
                                          <p:spTgt spid="6"/>
                                        </p:tgtEl>
                                        <p:attrNameLst>
                                          <p:attrName>ppt_x</p:attrName>
                                        </p:attrNameLst>
                                      </p:cBhvr>
                                      <p:tavLst>
                                        <p:tav tm="0">
                                          <p:val>
                                            <p:strVal val="1+#ppt_w/2"/>
                                          </p:val>
                                        </p:tav>
                                        <p:tav tm="100000">
                                          <p:val>
                                            <p:strVal val="#ppt_x"/>
                                          </p:val>
                                        </p:tav>
                                      </p:tavLst>
                                    </p:anim>
                                    <p:anim calcmode="lin" valueType="num">
                                      <p:cBhvr additive="base">
                                        <p:cTn id="23" dur="1000" fill="hold"/>
                                        <p:tgtEl>
                                          <p:spTgt spid="6"/>
                                        </p:tgtEl>
                                        <p:attrNameLst>
                                          <p:attrName>ppt_y</p:attrName>
                                        </p:attrNameLst>
                                      </p:cBhvr>
                                      <p:tavLst>
                                        <p:tav tm="0">
                                          <p:val>
                                            <p:strVal val="#ppt_y"/>
                                          </p:val>
                                        </p:tav>
                                        <p:tav tm="100000">
                                          <p:val>
                                            <p:strVal val="#ppt_y"/>
                                          </p:val>
                                        </p:tav>
                                      </p:tavLst>
                                    </p:anim>
                                  </p:childTnLst>
                                </p:cTn>
                              </p:par>
                            </p:childTnLst>
                          </p:cTn>
                        </p:par>
                        <p:par>
                          <p:cTn id="24" fill="hold">
                            <p:stCondLst>
                              <p:cond delay="2950"/>
                            </p:stCondLst>
                            <p:childTnLst>
                              <p:par>
                                <p:cTn id="25" presetID="22" presetClass="entr" presetSubtype="8"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par>
                          <p:cTn id="28" fill="hold">
                            <p:stCondLst>
                              <p:cond delay="3450"/>
                            </p:stCondLst>
                            <p:childTnLst>
                              <p:par>
                                <p:cTn id="29" presetID="14" presetClass="entr" presetSubtype="1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randombar(horizontal)">
                                      <p:cBhvr>
                                        <p:cTn id="31" dur="500"/>
                                        <p:tgtEl>
                                          <p:spTgt spid="7"/>
                                        </p:tgtEl>
                                      </p:cBhvr>
                                    </p:animEffect>
                                  </p:childTnLst>
                                </p:cTn>
                              </p:par>
                            </p:childTnLst>
                          </p:cTn>
                        </p:par>
                        <p:par>
                          <p:cTn id="32" fill="hold">
                            <p:stCondLst>
                              <p:cond delay="4450"/>
                            </p:stCondLst>
                            <p:childTnLst>
                              <p:par>
                                <p:cTn id="33" presetID="2" presetClass="entr" presetSubtype="2"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1+#ppt_w/2"/>
                                          </p:val>
                                        </p:tav>
                                        <p:tav tm="100000">
                                          <p:val>
                                            <p:strVal val="#ppt_x"/>
                                          </p:val>
                                        </p:tav>
                                      </p:tavLst>
                                    </p:anim>
                                    <p:anim calcmode="lin" valueType="num">
                                      <p:cBhvr additive="base">
                                        <p:cTn id="36" dur="500" fill="hold"/>
                                        <p:tgtEl>
                                          <p:spTgt spid="8"/>
                                        </p:tgtEl>
                                        <p:attrNameLst>
                                          <p:attrName>ppt_y</p:attrName>
                                        </p:attrNameLst>
                                      </p:cBhvr>
                                      <p:tavLst>
                                        <p:tav tm="0">
                                          <p:val>
                                            <p:strVal val="#ppt_y"/>
                                          </p:val>
                                        </p:tav>
                                        <p:tav tm="100000">
                                          <p:val>
                                            <p:strVal val="#ppt_y"/>
                                          </p:val>
                                        </p:tav>
                                      </p:tavLst>
                                    </p:anim>
                                  </p:childTnLst>
                                </p:cTn>
                              </p:par>
                            </p:childTnLst>
                          </p:cTn>
                        </p:par>
                        <p:par>
                          <p:cTn id="37" fill="hold">
                            <p:stCondLst>
                              <p:cond delay="4950"/>
                            </p:stCondLst>
                            <p:childTnLst>
                              <p:par>
                                <p:cTn id="38" presetID="22" presetClass="entr" presetSubtype="8"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5450"/>
                            </p:stCondLst>
                            <p:childTnLst>
                              <p:par>
                                <p:cTn id="42" presetID="2" presetClass="entr" presetSubtype="2" fill="hold" nodeType="after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1+#ppt_w/2"/>
                                          </p:val>
                                        </p:tav>
                                        <p:tav tm="100000">
                                          <p:val>
                                            <p:strVal val="#ppt_x"/>
                                          </p:val>
                                        </p:tav>
                                      </p:tavLst>
                                    </p:anim>
                                    <p:anim calcmode="lin" valueType="num">
                                      <p:cBhvr additive="base">
                                        <p:cTn id="45" dur="500" fill="hold"/>
                                        <p:tgtEl>
                                          <p:spTgt spid="9"/>
                                        </p:tgtEl>
                                        <p:attrNameLst>
                                          <p:attrName>ppt_y</p:attrName>
                                        </p:attrNameLst>
                                      </p:cBhvr>
                                      <p:tavLst>
                                        <p:tav tm="0">
                                          <p:val>
                                            <p:strVal val="#ppt_y"/>
                                          </p:val>
                                        </p:tav>
                                        <p:tav tm="100000">
                                          <p:val>
                                            <p:strVal val="#ppt_y"/>
                                          </p:val>
                                        </p:tav>
                                      </p:tavLst>
                                    </p:anim>
                                  </p:childTnLst>
                                </p:cTn>
                              </p:par>
                            </p:childTnLst>
                          </p:cTn>
                        </p:par>
                        <p:par>
                          <p:cTn id="46" fill="hold">
                            <p:stCondLst>
                              <p:cond delay="5950"/>
                            </p:stCondLst>
                            <p:childTnLst>
                              <p:par>
                                <p:cTn id="47" presetID="22" presetClass="entr" presetSubtype="8"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par>
                          <p:cTn id="50" fill="hold">
                            <p:stCondLst>
                              <p:cond delay="6450"/>
                            </p:stCondLst>
                            <p:childTnLst>
                              <p:par>
                                <p:cTn id="51" presetID="2" presetClass="entr" presetSubtype="8" fill="hold"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0-#ppt_w/2"/>
                                          </p:val>
                                        </p:tav>
                                        <p:tav tm="100000">
                                          <p:val>
                                            <p:strVal val="#ppt_x"/>
                                          </p:val>
                                        </p:tav>
                                      </p:tavLst>
                                    </p:anim>
                                    <p:anim calcmode="lin" valueType="num">
                                      <p:cBhvr additive="base">
                                        <p:cTn id="54" dur="500" fill="hold"/>
                                        <p:tgtEl>
                                          <p:spTgt spid="10"/>
                                        </p:tgtEl>
                                        <p:attrNameLst>
                                          <p:attrName>ppt_y</p:attrName>
                                        </p:attrNameLst>
                                      </p:cBhvr>
                                      <p:tavLst>
                                        <p:tav tm="0">
                                          <p:val>
                                            <p:strVal val="#ppt_y"/>
                                          </p:val>
                                        </p:tav>
                                        <p:tav tm="100000">
                                          <p:val>
                                            <p:strVal val="#ppt_y"/>
                                          </p:val>
                                        </p:tav>
                                      </p:tavLst>
                                    </p:anim>
                                  </p:childTnLst>
                                </p:cTn>
                              </p:par>
                            </p:childTnLst>
                          </p:cTn>
                        </p:par>
                        <p:par>
                          <p:cTn id="55" fill="hold">
                            <p:stCondLst>
                              <p:cond delay="6950"/>
                            </p:stCondLst>
                            <p:childTnLst>
                              <p:par>
                                <p:cTn id="56" presetID="22" presetClass="entr" presetSubtype="8"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left)">
                                      <p:cBhvr>
                                        <p:cTn id="5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bldLvl="0" autoUpdateAnimBg="0"/>
      <p:bldP spid="7" grpId="0"/>
      <p:bldP spid="11" grpId="0"/>
      <p:bldP spid="12" grpId="0"/>
      <p:bldP spid="13"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文本框 6"/>
          <p:cNvSpPr>
            <a:spLocks noChangeArrowheads="1"/>
          </p:cNvSpPr>
          <p:nvPr/>
        </p:nvSpPr>
        <p:spPr bwMode="auto">
          <a:xfrm>
            <a:off x="1009042" y="277357"/>
            <a:ext cx="4221748" cy="500115"/>
          </a:xfrm>
          <a:prstGeom prst="rect">
            <a:avLst/>
          </a:prstGeom>
          <a:noFill/>
          <a:ln>
            <a:noFill/>
          </a:ln>
          <a:extLst/>
        </p:spPr>
        <p:txBody>
          <a:bodyPr wrap="square" lIns="68560" tIns="34279" rIns="68560" bIns="34279">
            <a:spAutoFit/>
          </a:bodyPr>
          <a:lstStyle/>
          <a:p>
            <a:pPr defTabSz="967649" fontAlgn="auto">
              <a:spcBef>
                <a:spcPts val="0"/>
              </a:spcBef>
              <a:spcAft>
                <a:spcPts val="0"/>
              </a:spcAft>
              <a:defRPr/>
            </a:pPr>
            <a:r>
              <a:rPr lang="zh-CN" altLang="en-US" sz="2800" dirty="0">
                <a:latin typeface="隶书" pitchFamily="49" charset="-122"/>
                <a:ea typeface="隶书" pitchFamily="49" charset="-122"/>
                <a:sym typeface="微软雅黑" pitchFamily="34" charset="-122"/>
              </a:rPr>
              <a:t>请输入幻灯片</a:t>
            </a:r>
            <a:r>
              <a:rPr lang="zh-CN" altLang="en-US" sz="2800" dirty="0" smtClean="0">
                <a:latin typeface="隶书" pitchFamily="49" charset="-122"/>
                <a:ea typeface="隶书" pitchFamily="49" charset="-122"/>
                <a:sym typeface="微软雅黑" pitchFamily="34" charset="-122"/>
              </a:rPr>
              <a:t>标题文字</a:t>
            </a:r>
            <a:endParaRPr lang="zh-CN" altLang="en-US" sz="2800" dirty="0">
              <a:latin typeface="隶书" pitchFamily="49" charset="-122"/>
              <a:ea typeface="隶书" pitchFamily="49" charset="-122"/>
              <a:sym typeface="微软雅黑" pitchFamily="34" charset="-122"/>
            </a:endParaRPr>
          </a:p>
        </p:txBody>
      </p:sp>
      <p:grpSp>
        <p:nvGrpSpPr>
          <p:cNvPr id="3" name="组合 2"/>
          <p:cNvGrpSpPr/>
          <p:nvPr/>
        </p:nvGrpSpPr>
        <p:grpSpPr>
          <a:xfrm>
            <a:off x="430261" y="277356"/>
            <a:ext cx="596693" cy="597796"/>
            <a:chOff x="420490" y="179675"/>
            <a:chExt cx="739730" cy="741097"/>
          </a:xfrm>
        </p:grpSpPr>
        <p:pic>
          <p:nvPicPr>
            <p:cNvPr id="173" name="Picture 4" descr="C:\Users\Soloman\Desktop\墨斑2.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20490" y="180057"/>
              <a:ext cx="739730" cy="740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7" name="Picture 3" descr="C:\Users\Soloman\Desktop\未标题-3.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rot="20259909">
              <a:off x="449487" y="179675"/>
              <a:ext cx="681735" cy="6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组合 5"/>
          <p:cNvGrpSpPr/>
          <p:nvPr/>
        </p:nvGrpSpPr>
        <p:grpSpPr>
          <a:xfrm>
            <a:off x="1265378" y="1372823"/>
            <a:ext cx="1689892" cy="1743223"/>
            <a:chOff x="971600" y="1915953"/>
            <a:chExt cx="3141228" cy="3240360"/>
          </a:xfrm>
        </p:grpSpPr>
        <p:pic>
          <p:nvPicPr>
            <p:cNvPr id="7" name="图片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71600" y="1915953"/>
              <a:ext cx="3141228" cy="3240360"/>
            </a:xfrm>
            <a:prstGeom prst="rect">
              <a:avLst/>
            </a:prstGeom>
          </p:spPr>
        </p:pic>
        <p:sp>
          <p:nvSpPr>
            <p:cNvPr id="8" name="TextBox 7"/>
            <p:cNvSpPr txBox="1"/>
            <p:nvPr/>
          </p:nvSpPr>
          <p:spPr>
            <a:xfrm>
              <a:off x="1435808" y="3024152"/>
              <a:ext cx="2262200" cy="743738"/>
            </a:xfrm>
            <a:prstGeom prst="rect">
              <a:avLst/>
            </a:prstGeom>
            <a:noFill/>
          </p:spPr>
          <p:txBody>
            <a:bodyPr wrap="none" rtlCol="0">
              <a:spAutoFit/>
            </a:bodyPr>
            <a:lstStyle/>
            <a:p>
              <a:r>
                <a:rPr lang="zh-CN" altLang="en-US" sz="2000" b="1" dirty="0" smtClean="0">
                  <a:solidFill>
                    <a:schemeClr val="bg1"/>
                  </a:solidFill>
                  <a:latin typeface="华文隶书" pitchFamily="2" charset="-122"/>
                  <a:ea typeface="楷体"/>
                </a:rPr>
                <a:t>添加标题</a:t>
              </a:r>
              <a:endParaRPr lang="zh-CN" altLang="en-US" sz="2000" b="1" dirty="0">
                <a:solidFill>
                  <a:schemeClr val="bg1"/>
                </a:solidFill>
                <a:latin typeface="华文隶书" pitchFamily="2" charset="-122"/>
                <a:ea typeface="楷体"/>
              </a:endParaRPr>
            </a:p>
          </p:txBody>
        </p:sp>
      </p:grpSp>
      <p:grpSp>
        <p:nvGrpSpPr>
          <p:cNvPr id="9" name="组合 8"/>
          <p:cNvGrpSpPr/>
          <p:nvPr/>
        </p:nvGrpSpPr>
        <p:grpSpPr>
          <a:xfrm>
            <a:off x="4035390" y="1372822"/>
            <a:ext cx="1689892" cy="1743223"/>
            <a:chOff x="971600" y="1915953"/>
            <a:chExt cx="3141228" cy="3240360"/>
          </a:xfrm>
        </p:grpSpPr>
        <p:pic>
          <p:nvPicPr>
            <p:cNvPr id="10" name="图片 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71600" y="1915953"/>
              <a:ext cx="3141228" cy="3240360"/>
            </a:xfrm>
            <a:prstGeom prst="rect">
              <a:avLst/>
            </a:prstGeom>
          </p:spPr>
        </p:pic>
        <p:sp>
          <p:nvSpPr>
            <p:cNvPr id="11" name="TextBox 10"/>
            <p:cNvSpPr txBox="1"/>
            <p:nvPr/>
          </p:nvSpPr>
          <p:spPr>
            <a:xfrm>
              <a:off x="1435808" y="3024152"/>
              <a:ext cx="2262200" cy="743738"/>
            </a:xfrm>
            <a:prstGeom prst="rect">
              <a:avLst/>
            </a:prstGeom>
            <a:noFill/>
          </p:spPr>
          <p:txBody>
            <a:bodyPr wrap="none" rtlCol="0">
              <a:spAutoFit/>
            </a:bodyPr>
            <a:lstStyle/>
            <a:p>
              <a:r>
                <a:rPr lang="zh-CN" altLang="en-US" sz="2000" b="1" dirty="0" smtClean="0">
                  <a:solidFill>
                    <a:schemeClr val="bg1"/>
                  </a:solidFill>
                  <a:latin typeface="华文隶书" pitchFamily="2" charset="-122"/>
                  <a:ea typeface="楷体"/>
                </a:rPr>
                <a:t>添加标题</a:t>
              </a:r>
              <a:endParaRPr lang="zh-CN" altLang="en-US" sz="2000" b="1" dirty="0">
                <a:solidFill>
                  <a:schemeClr val="bg1"/>
                </a:solidFill>
                <a:latin typeface="华文隶书" pitchFamily="2" charset="-122"/>
                <a:ea typeface="楷体"/>
              </a:endParaRPr>
            </a:p>
          </p:txBody>
        </p:sp>
      </p:grpSp>
      <p:grpSp>
        <p:nvGrpSpPr>
          <p:cNvPr id="12" name="组合 11"/>
          <p:cNvGrpSpPr/>
          <p:nvPr/>
        </p:nvGrpSpPr>
        <p:grpSpPr>
          <a:xfrm>
            <a:off x="6699686" y="1356093"/>
            <a:ext cx="1689892" cy="1743223"/>
            <a:chOff x="971600" y="1915953"/>
            <a:chExt cx="3141228" cy="3240360"/>
          </a:xfrm>
        </p:grpSpPr>
        <p:pic>
          <p:nvPicPr>
            <p:cNvPr id="13" name="图片 1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71600" y="1915953"/>
              <a:ext cx="3141228" cy="3240360"/>
            </a:xfrm>
            <a:prstGeom prst="rect">
              <a:avLst/>
            </a:prstGeom>
          </p:spPr>
        </p:pic>
        <p:sp>
          <p:nvSpPr>
            <p:cNvPr id="14" name="TextBox 13"/>
            <p:cNvSpPr txBox="1"/>
            <p:nvPr/>
          </p:nvSpPr>
          <p:spPr>
            <a:xfrm>
              <a:off x="1435808" y="3024152"/>
              <a:ext cx="2262200" cy="743738"/>
            </a:xfrm>
            <a:prstGeom prst="rect">
              <a:avLst/>
            </a:prstGeom>
            <a:noFill/>
          </p:spPr>
          <p:txBody>
            <a:bodyPr wrap="none" rtlCol="0">
              <a:spAutoFit/>
            </a:bodyPr>
            <a:lstStyle/>
            <a:p>
              <a:r>
                <a:rPr lang="zh-CN" altLang="en-US" sz="2000" b="1" dirty="0" smtClean="0">
                  <a:solidFill>
                    <a:schemeClr val="bg1"/>
                  </a:solidFill>
                  <a:latin typeface="华文隶书" pitchFamily="2" charset="-122"/>
                  <a:ea typeface="楷体"/>
                </a:rPr>
                <a:t>添加标题</a:t>
              </a:r>
              <a:endParaRPr lang="zh-CN" altLang="en-US" sz="2000" b="1" dirty="0">
                <a:solidFill>
                  <a:schemeClr val="bg1"/>
                </a:solidFill>
                <a:latin typeface="华文隶书" pitchFamily="2" charset="-122"/>
                <a:ea typeface="楷体"/>
              </a:endParaRPr>
            </a:p>
          </p:txBody>
        </p:sp>
      </p:grpSp>
      <p:pic>
        <p:nvPicPr>
          <p:cNvPr id="15" name="Picture 4" descr="C:\Users\zjd\Desktop\Nipic_9501016_20120419161707519191.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rot="10800000">
            <a:off x="2668012" y="1969002"/>
            <a:ext cx="1282469" cy="41883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C:\Users\zjd\Desktop\Nipic_9501016_20120419161707519191.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rot="10800000">
            <a:off x="5417218" y="1952272"/>
            <a:ext cx="1282469" cy="418838"/>
          </a:xfrm>
          <a:prstGeom prst="rect">
            <a:avLst/>
          </a:prstGeom>
          <a:noFill/>
          <a:extLst>
            <a:ext uri="{909E8E84-426E-40DD-AFC4-6F175D3DCCD1}">
              <a14:hiddenFill xmlns:a14="http://schemas.microsoft.com/office/drawing/2010/main">
                <a:solidFill>
                  <a:srgbClr val="FFFFFF"/>
                </a:solidFill>
              </a14:hiddenFill>
            </a:ext>
          </a:extLst>
        </p:spPr>
      </p:pic>
      <p:sp>
        <p:nvSpPr>
          <p:cNvPr id="17" name="矩形 16"/>
          <p:cNvSpPr/>
          <p:nvPr/>
        </p:nvSpPr>
        <p:spPr>
          <a:xfrm>
            <a:off x="1099498" y="3144636"/>
            <a:ext cx="2031325" cy="369332"/>
          </a:xfrm>
          <a:prstGeom prst="rect">
            <a:avLst/>
          </a:prstGeom>
        </p:spPr>
        <p:txBody>
          <a:bodyPr wrap="none">
            <a:spAutoFit/>
          </a:bodyPr>
          <a:lstStyle/>
          <a:p>
            <a:r>
              <a:rPr lang="zh-CN" altLang="en-US" sz="1800" dirty="0">
                <a:latin typeface="华文隶书" pitchFamily="2" charset="-122"/>
                <a:ea typeface="楷体"/>
              </a:rPr>
              <a:t>单击此处</a:t>
            </a:r>
            <a:r>
              <a:rPr lang="zh-CN" altLang="en-US" sz="1800" dirty="0" smtClean="0">
                <a:latin typeface="华文隶书" pitchFamily="2" charset="-122"/>
                <a:ea typeface="楷体"/>
              </a:rPr>
              <a:t>添加文本</a:t>
            </a:r>
            <a:endParaRPr lang="zh-CN" altLang="en-US" sz="1800" dirty="0">
              <a:latin typeface="华文隶书" pitchFamily="2" charset="-122"/>
              <a:ea typeface="楷体"/>
            </a:endParaRPr>
          </a:p>
        </p:txBody>
      </p:sp>
      <p:sp>
        <p:nvSpPr>
          <p:cNvPr id="18" name="矩形 17"/>
          <p:cNvSpPr/>
          <p:nvPr/>
        </p:nvSpPr>
        <p:spPr>
          <a:xfrm>
            <a:off x="1099498" y="3519636"/>
            <a:ext cx="2031325" cy="369332"/>
          </a:xfrm>
          <a:prstGeom prst="rect">
            <a:avLst/>
          </a:prstGeom>
        </p:spPr>
        <p:txBody>
          <a:bodyPr wrap="none">
            <a:spAutoFit/>
          </a:bodyPr>
          <a:lstStyle/>
          <a:p>
            <a:r>
              <a:rPr lang="zh-CN" altLang="en-US" sz="1800" dirty="0">
                <a:latin typeface="华文隶书" pitchFamily="2" charset="-122"/>
                <a:ea typeface="楷体"/>
              </a:rPr>
              <a:t>单击此处</a:t>
            </a:r>
            <a:r>
              <a:rPr lang="zh-CN" altLang="en-US" sz="1800" dirty="0" smtClean="0">
                <a:latin typeface="华文隶书" pitchFamily="2" charset="-122"/>
                <a:ea typeface="楷体"/>
              </a:rPr>
              <a:t>添加文本</a:t>
            </a:r>
            <a:endParaRPr lang="zh-CN" altLang="en-US" sz="1800" dirty="0">
              <a:latin typeface="华文隶书" pitchFamily="2" charset="-122"/>
              <a:ea typeface="楷体"/>
            </a:endParaRPr>
          </a:p>
        </p:txBody>
      </p:sp>
      <p:sp>
        <p:nvSpPr>
          <p:cNvPr id="19" name="矩形 18"/>
          <p:cNvSpPr/>
          <p:nvPr/>
        </p:nvSpPr>
        <p:spPr>
          <a:xfrm>
            <a:off x="1099498" y="3879676"/>
            <a:ext cx="2031325" cy="369332"/>
          </a:xfrm>
          <a:prstGeom prst="rect">
            <a:avLst/>
          </a:prstGeom>
        </p:spPr>
        <p:txBody>
          <a:bodyPr wrap="none">
            <a:spAutoFit/>
          </a:bodyPr>
          <a:lstStyle/>
          <a:p>
            <a:r>
              <a:rPr lang="zh-CN" altLang="en-US" sz="1800" dirty="0">
                <a:latin typeface="华文隶书" pitchFamily="2" charset="-122"/>
                <a:ea typeface="楷体"/>
              </a:rPr>
              <a:t>单击此处</a:t>
            </a:r>
            <a:r>
              <a:rPr lang="zh-CN" altLang="en-US" sz="1800" dirty="0" smtClean="0">
                <a:latin typeface="华文隶书" pitchFamily="2" charset="-122"/>
                <a:ea typeface="楷体"/>
              </a:rPr>
              <a:t>添加文本</a:t>
            </a:r>
            <a:endParaRPr lang="zh-CN" altLang="en-US" sz="1800" dirty="0">
              <a:latin typeface="华文隶书" pitchFamily="2" charset="-122"/>
              <a:ea typeface="楷体"/>
            </a:endParaRPr>
          </a:p>
        </p:txBody>
      </p:sp>
      <p:sp>
        <p:nvSpPr>
          <p:cNvPr id="20" name="矩形 19"/>
          <p:cNvSpPr/>
          <p:nvPr/>
        </p:nvSpPr>
        <p:spPr>
          <a:xfrm>
            <a:off x="3950482" y="3134829"/>
            <a:ext cx="2031325" cy="369332"/>
          </a:xfrm>
          <a:prstGeom prst="rect">
            <a:avLst/>
          </a:prstGeom>
        </p:spPr>
        <p:txBody>
          <a:bodyPr wrap="none">
            <a:spAutoFit/>
          </a:bodyPr>
          <a:lstStyle/>
          <a:p>
            <a:r>
              <a:rPr lang="zh-CN" altLang="en-US" sz="1800" dirty="0">
                <a:latin typeface="华文隶书" pitchFamily="2" charset="-122"/>
                <a:ea typeface="楷体"/>
              </a:rPr>
              <a:t>单击此处</a:t>
            </a:r>
            <a:r>
              <a:rPr lang="zh-CN" altLang="en-US" sz="1800" dirty="0" smtClean="0">
                <a:latin typeface="华文隶书" pitchFamily="2" charset="-122"/>
                <a:ea typeface="楷体"/>
              </a:rPr>
              <a:t>添加文本</a:t>
            </a:r>
            <a:endParaRPr lang="zh-CN" altLang="en-US" sz="1800" dirty="0">
              <a:latin typeface="华文隶书" pitchFamily="2" charset="-122"/>
              <a:ea typeface="楷体"/>
            </a:endParaRPr>
          </a:p>
        </p:txBody>
      </p:sp>
      <p:sp>
        <p:nvSpPr>
          <p:cNvPr id="21" name="矩形 20"/>
          <p:cNvSpPr/>
          <p:nvPr/>
        </p:nvSpPr>
        <p:spPr>
          <a:xfrm>
            <a:off x="3950482" y="3479839"/>
            <a:ext cx="2031325" cy="369332"/>
          </a:xfrm>
          <a:prstGeom prst="rect">
            <a:avLst/>
          </a:prstGeom>
        </p:spPr>
        <p:txBody>
          <a:bodyPr wrap="none">
            <a:spAutoFit/>
          </a:bodyPr>
          <a:lstStyle/>
          <a:p>
            <a:r>
              <a:rPr lang="zh-CN" altLang="en-US" sz="1800" dirty="0">
                <a:latin typeface="华文隶书" pitchFamily="2" charset="-122"/>
                <a:ea typeface="楷体"/>
              </a:rPr>
              <a:t>单击此处</a:t>
            </a:r>
            <a:r>
              <a:rPr lang="zh-CN" altLang="en-US" sz="1800" dirty="0" smtClean="0">
                <a:latin typeface="华文隶书" pitchFamily="2" charset="-122"/>
                <a:ea typeface="楷体"/>
              </a:rPr>
              <a:t>添加文本</a:t>
            </a:r>
            <a:endParaRPr lang="zh-CN" altLang="en-US" sz="1800" dirty="0">
              <a:latin typeface="华文隶书" pitchFamily="2" charset="-122"/>
              <a:ea typeface="楷体"/>
            </a:endParaRPr>
          </a:p>
        </p:txBody>
      </p:sp>
      <p:sp>
        <p:nvSpPr>
          <p:cNvPr id="22" name="矩形 21"/>
          <p:cNvSpPr/>
          <p:nvPr/>
        </p:nvSpPr>
        <p:spPr>
          <a:xfrm>
            <a:off x="3950482" y="3839879"/>
            <a:ext cx="2031325" cy="369332"/>
          </a:xfrm>
          <a:prstGeom prst="rect">
            <a:avLst/>
          </a:prstGeom>
        </p:spPr>
        <p:txBody>
          <a:bodyPr wrap="none">
            <a:spAutoFit/>
          </a:bodyPr>
          <a:lstStyle/>
          <a:p>
            <a:r>
              <a:rPr lang="zh-CN" altLang="en-US" sz="1800" dirty="0">
                <a:latin typeface="华文隶书" pitchFamily="2" charset="-122"/>
                <a:ea typeface="楷体"/>
              </a:rPr>
              <a:t>单击此处</a:t>
            </a:r>
            <a:r>
              <a:rPr lang="zh-CN" altLang="en-US" sz="1800" dirty="0" smtClean="0">
                <a:latin typeface="华文隶书" pitchFamily="2" charset="-122"/>
                <a:ea typeface="楷体"/>
              </a:rPr>
              <a:t>添加文本</a:t>
            </a:r>
            <a:endParaRPr lang="zh-CN" altLang="en-US" sz="1800" dirty="0">
              <a:latin typeface="华文隶书" pitchFamily="2" charset="-122"/>
              <a:ea typeface="楷体"/>
            </a:endParaRPr>
          </a:p>
        </p:txBody>
      </p:sp>
      <p:sp>
        <p:nvSpPr>
          <p:cNvPr id="23" name="矩形 22"/>
          <p:cNvSpPr/>
          <p:nvPr/>
        </p:nvSpPr>
        <p:spPr>
          <a:xfrm>
            <a:off x="6614777" y="3134829"/>
            <a:ext cx="2031325" cy="369332"/>
          </a:xfrm>
          <a:prstGeom prst="rect">
            <a:avLst/>
          </a:prstGeom>
        </p:spPr>
        <p:txBody>
          <a:bodyPr wrap="none">
            <a:spAutoFit/>
          </a:bodyPr>
          <a:lstStyle/>
          <a:p>
            <a:r>
              <a:rPr lang="zh-CN" altLang="en-US" sz="1800" dirty="0">
                <a:latin typeface="华文隶书" pitchFamily="2" charset="-122"/>
                <a:ea typeface="楷体"/>
              </a:rPr>
              <a:t>单击此处</a:t>
            </a:r>
            <a:r>
              <a:rPr lang="zh-CN" altLang="en-US" sz="1800" dirty="0" smtClean="0">
                <a:latin typeface="华文隶书" pitchFamily="2" charset="-122"/>
                <a:ea typeface="楷体"/>
              </a:rPr>
              <a:t>添加文本</a:t>
            </a:r>
            <a:endParaRPr lang="zh-CN" altLang="en-US" sz="1800" dirty="0">
              <a:latin typeface="华文隶书" pitchFamily="2" charset="-122"/>
              <a:ea typeface="楷体"/>
            </a:endParaRPr>
          </a:p>
        </p:txBody>
      </p:sp>
      <p:sp>
        <p:nvSpPr>
          <p:cNvPr id="24" name="矩形 23"/>
          <p:cNvSpPr/>
          <p:nvPr/>
        </p:nvSpPr>
        <p:spPr>
          <a:xfrm>
            <a:off x="6614777" y="3479839"/>
            <a:ext cx="2031325" cy="369332"/>
          </a:xfrm>
          <a:prstGeom prst="rect">
            <a:avLst/>
          </a:prstGeom>
        </p:spPr>
        <p:txBody>
          <a:bodyPr wrap="none">
            <a:spAutoFit/>
          </a:bodyPr>
          <a:lstStyle/>
          <a:p>
            <a:r>
              <a:rPr lang="zh-CN" altLang="en-US" sz="1800" dirty="0">
                <a:latin typeface="华文隶书" pitchFamily="2" charset="-122"/>
                <a:ea typeface="楷体"/>
              </a:rPr>
              <a:t>单击此处</a:t>
            </a:r>
            <a:r>
              <a:rPr lang="zh-CN" altLang="en-US" sz="1800" dirty="0" smtClean="0">
                <a:latin typeface="华文隶书" pitchFamily="2" charset="-122"/>
                <a:ea typeface="楷体"/>
              </a:rPr>
              <a:t>添加文本</a:t>
            </a:r>
            <a:endParaRPr lang="zh-CN" altLang="en-US" sz="1800" dirty="0">
              <a:latin typeface="华文隶书" pitchFamily="2" charset="-122"/>
              <a:ea typeface="楷体"/>
            </a:endParaRPr>
          </a:p>
        </p:txBody>
      </p:sp>
      <p:sp>
        <p:nvSpPr>
          <p:cNvPr id="25" name="矩形 24"/>
          <p:cNvSpPr/>
          <p:nvPr/>
        </p:nvSpPr>
        <p:spPr>
          <a:xfrm>
            <a:off x="6614777" y="3839879"/>
            <a:ext cx="2031325" cy="369332"/>
          </a:xfrm>
          <a:prstGeom prst="rect">
            <a:avLst/>
          </a:prstGeom>
        </p:spPr>
        <p:txBody>
          <a:bodyPr wrap="none">
            <a:spAutoFit/>
          </a:bodyPr>
          <a:lstStyle/>
          <a:p>
            <a:r>
              <a:rPr lang="zh-CN" altLang="en-US" sz="1800" dirty="0">
                <a:latin typeface="华文隶书" pitchFamily="2" charset="-122"/>
                <a:ea typeface="楷体"/>
              </a:rPr>
              <a:t>单击此处</a:t>
            </a:r>
            <a:r>
              <a:rPr lang="zh-CN" altLang="en-US" sz="1800" dirty="0" smtClean="0">
                <a:latin typeface="华文隶书" pitchFamily="2" charset="-122"/>
                <a:ea typeface="楷体"/>
              </a:rPr>
              <a:t>添加文本</a:t>
            </a:r>
            <a:endParaRPr lang="zh-CN" altLang="en-US" sz="1800" dirty="0">
              <a:latin typeface="华文隶书" pitchFamily="2" charset="-122"/>
              <a:ea typeface="楷体"/>
            </a:endParaRPr>
          </a:p>
        </p:txBody>
      </p:sp>
    </p:spTree>
    <p:extLst>
      <p:ext uri="{BB962C8B-B14F-4D97-AF65-F5344CB8AC3E}">
        <p14:creationId xmlns:p14="http://schemas.microsoft.com/office/powerpoint/2010/main" val="4232358037"/>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72"/>
                                        </p:tgtEl>
                                        <p:attrNameLst>
                                          <p:attrName>style.visibility</p:attrName>
                                        </p:attrNameLst>
                                      </p:cBhvr>
                                      <p:to>
                                        <p:strVal val="visible"/>
                                      </p:to>
                                    </p:set>
                                    <p:anim calcmode="lin" valueType="num">
                                      <p:cBhvr>
                                        <p:cTn id="14" dur="500" fill="hold"/>
                                        <p:tgtEl>
                                          <p:spTgt spid="17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72"/>
                                        </p:tgtEl>
                                        <p:attrNameLst>
                                          <p:attrName>ppt_y</p:attrName>
                                        </p:attrNameLst>
                                      </p:cBhvr>
                                      <p:tavLst>
                                        <p:tav tm="0">
                                          <p:val>
                                            <p:strVal val="#ppt_y"/>
                                          </p:val>
                                        </p:tav>
                                        <p:tav tm="100000">
                                          <p:val>
                                            <p:strVal val="#ppt_y"/>
                                          </p:val>
                                        </p:tav>
                                      </p:tavLst>
                                    </p:anim>
                                    <p:anim calcmode="lin" valueType="num">
                                      <p:cBhvr>
                                        <p:cTn id="16" dur="500" fill="hold"/>
                                        <p:tgtEl>
                                          <p:spTgt spid="17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72"/>
                                        </p:tgtEl>
                                        <p:attrNameLst>
                                          <p:attrName>ppt_w</p:attrName>
                                        </p:attrNameLst>
                                      </p:cBhvr>
                                      <p:tavLst>
                                        <p:tav tm="0">
                                          <p:val>
                                            <p:strVal val="#ppt_w/10"/>
                                          </p:val>
                                        </p:tav>
                                        <p:tav tm="50000">
                                          <p:val>
                                            <p:strVal val="#ppt_w+.01"/>
                                          </p:val>
                                        </p:tav>
                                        <p:tav tm="100000">
                                          <p:val>
                                            <p:strVal val="#ppt_w"/>
                                          </p:val>
                                        </p:tav>
                                      </p:tavLst>
                                    </p:anim>
                                    <p:animEffect>
                                      <p:cBhvr>
                                        <p:cTn id="18" dur="500" tmFilter="0,0; .5, 1; 1, 1"/>
                                        <p:tgtEl>
                                          <p:spTgt spid="172"/>
                                        </p:tgtEl>
                                      </p:cBhvr>
                                    </p:animEffect>
                                  </p:childTnLst>
                                </p:cTn>
                              </p:par>
                            </p:childTnLst>
                          </p:cTn>
                        </p:par>
                        <p:par>
                          <p:cTn id="19" fill="hold">
                            <p:stCondLst>
                              <p:cond delay="1950"/>
                            </p:stCondLst>
                            <p:childTnLst>
                              <p:par>
                                <p:cTn id="20" presetID="10" presetClass="entr" presetSubtype="0"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22" presetClass="entr" presetSubtype="8" fill="hold" nodeType="withEffect">
                                  <p:stCondLst>
                                    <p:cond delay="50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par>
                                <p:cTn id="26" presetID="10" presetClass="entr" presetSubtype="0" fill="hold" nodeType="withEffect">
                                  <p:stCondLst>
                                    <p:cond delay="9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22" presetClass="entr" presetSubtype="8" fill="hold" nodeType="withEffect">
                                  <p:stCondLst>
                                    <p:cond delay="130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par>
                                <p:cTn id="32" presetID="10" presetClass="entr" presetSubtype="0" fill="hold" nodeType="withEffect">
                                  <p:stCondLst>
                                    <p:cond delay="170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42" presetClass="entr" presetSubtype="0" fill="hold" grpId="0" nodeType="withEffect">
                                  <p:stCondLst>
                                    <p:cond delay="170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anim calcmode="lin" valueType="num">
                                      <p:cBhvr>
                                        <p:cTn id="38" dur="1000" fill="hold"/>
                                        <p:tgtEl>
                                          <p:spTgt spid="17"/>
                                        </p:tgtEl>
                                        <p:attrNameLst>
                                          <p:attrName>ppt_x</p:attrName>
                                        </p:attrNameLst>
                                      </p:cBhvr>
                                      <p:tavLst>
                                        <p:tav tm="0">
                                          <p:val>
                                            <p:strVal val="#ppt_x"/>
                                          </p:val>
                                        </p:tav>
                                        <p:tav tm="100000">
                                          <p:val>
                                            <p:strVal val="#ppt_x"/>
                                          </p:val>
                                        </p:tav>
                                      </p:tavLst>
                                    </p:anim>
                                    <p:anim calcmode="lin" valueType="num">
                                      <p:cBhvr>
                                        <p:cTn id="39" dur="1000" fill="hold"/>
                                        <p:tgtEl>
                                          <p:spTgt spid="1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70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1000"/>
                                        <p:tgtEl>
                                          <p:spTgt spid="18"/>
                                        </p:tgtEl>
                                      </p:cBhvr>
                                    </p:animEffect>
                                    <p:anim calcmode="lin" valueType="num">
                                      <p:cBhvr>
                                        <p:cTn id="43" dur="1000" fill="hold"/>
                                        <p:tgtEl>
                                          <p:spTgt spid="18"/>
                                        </p:tgtEl>
                                        <p:attrNameLst>
                                          <p:attrName>ppt_x</p:attrName>
                                        </p:attrNameLst>
                                      </p:cBhvr>
                                      <p:tavLst>
                                        <p:tav tm="0">
                                          <p:val>
                                            <p:strVal val="#ppt_x"/>
                                          </p:val>
                                        </p:tav>
                                        <p:tav tm="100000">
                                          <p:val>
                                            <p:strVal val="#ppt_x"/>
                                          </p:val>
                                        </p:tav>
                                      </p:tavLst>
                                    </p:anim>
                                    <p:anim calcmode="lin" valueType="num">
                                      <p:cBhvr>
                                        <p:cTn id="44" dur="1000" fill="hold"/>
                                        <p:tgtEl>
                                          <p:spTgt spid="1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170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1000"/>
                                        <p:tgtEl>
                                          <p:spTgt spid="19"/>
                                        </p:tgtEl>
                                      </p:cBhvr>
                                    </p:animEffect>
                                    <p:anim calcmode="lin" valueType="num">
                                      <p:cBhvr>
                                        <p:cTn id="48" dur="1000" fill="hold"/>
                                        <p:tgtEl>
                                          <p:spTgt spid="19"/>
                                        </p:tgtEl>
                                        <p:attrNameLst>
                                          <p:attrName>ppt_x</p:attrName>
                                        </p:attrNameLst>
                                      </p:cBhvr>
                                      <p:tavLst>
                                        <p:tav tm="0">
                                          <p:val>
                                            <p:strVal val="#ppt_x"/>
                                          </p:val>
                                        </p:tav>
                                        <p:tav tm="100000">
                                          <p:val>
                                            <p:strVal val="#ppt_x"/>
                                          </p:val>
                                        </p:tav>
                                      </p:tavLst>
                                    </p:anim>
                                    <p:anim calcmode="lin" valueType="num">
                                      <p:cBhvr>
                                        <p:cTn id="49" dur="1000" fill="hold"/>
                                        <p:tgtEl>
                                          <p:spTgt spid="1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200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1000"/>
                                        <p:tgtEl>
                                          <p:spTgt spid="20"/>
                                        </p:tgtEl>
                                      </p:cBhvr>
                                    </p:animEffect>
                                    <p:anim calcmode="lin" valueType="num">
                                      <p:cBhvr>
                                        <p:cTn id="53" dur="1000" fill="hold"/>
                                        <p:tgtEl>
                                          <p:spTgt spid="20"/>
                                        </p:tgtEl>
                                        <p:attrNameLst>
                                          <p:attrName>ppt_x</p:attrName>
                                        </p:attrNameLst>
                                      </p:cBhvr>
                                      <p:tavLst>
                                        <p:tav tm="0">
                                          <p:val>
                                            <p:strVal val="#ppt_x"/>
                                          </p:val>
                                        </p:tav>
                                        <p:tav tm="100000">
                                          <p:val>
                                            <p:strVal val="#ppt_x"/>
                                          </p:val>
                                        </p:tav>
                                      </p:tavLst>
                                    </p:anim>
                                    <p:anim calcmode="lin" valueType="num">
                                      <p:cBhvr>
                                        <p:cTn id="54" dur="1000" fill="hold"/>
                                        <p:tgtEl>
                                          <p:spTgt spid="2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210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1000"/>
                                        <p:tgtEl>
                                          <p:spTgt spid="21"/>
                                        </p:tgtEl>
                                      </p:cBhvr>
                                    </p:animEffect>
                                    <p:anim calcmode="lin" valueType="num">
                                      <p:cBhvr>
                                        <p:cTn id="58" dur="1000" fill="hold"/>
                                        <p:tgtEl>
                                          <p:spTgt spid="21"/>
                                        </p:tgtEl>
                                        <p:attrNameLst>
                                          <p:attrName>ppt_x</p:attrName>
                                        </p:attrNameLst>
                                      </p:cBhvr>
                                      <p:tavLst>
                                        <p:tav tm="0">
                                          <p:val>
                                            <p:strVal val="#ppt_x"/>
                                          </p:val>
                                        </p:tav>
                                        <p:tav tm="100000">
                                          <p:val>
                                            <p:strVal val="#ppt_x"/>
                                          </p:val>
                                        </p:tav>
                                      </p:tavLst>
                                    </p:anim>
                                    <p:anim calcmode="lin" valueType="num">
                                      <p:cBhvr>
                                        <p:cTn id="59" dur="1000" fill="hold"/>
                                        <p:tgtEl>
                                          <p:spTgt spid="2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210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1000"/>
                                        <p:tgtEl>
                                          <p:spTgt spid="22"/>
                                        </p:tgtEl>
                                      </p:cBhvr>
                                    </p:animEffect>
                                    <p:anim calcmode="lin" valueType="num">
                                      <p:cBhvr>
                                        <p:cTn id="63" dur="1000" fill="hold"/>
                                        <p:tgtEl>
                                          <p:spTgt spid="22"/>
                                        </p:tgtEl>
                                        <p:attrNameLst>
                                          <p:attrName>ppt_x</p:attrName>
                                        </p:attrNameLst>
                                      </p:cBhvr>
                                      <p:tavLst>
                                        <p:tav tm="0">
                                          <p:val>
                                            <p:strVal val="#ppt_x"/>
                                          </p:val>
                                        </p:tav>
                                        <p:tav tm="100000">
                                          <p:val>
                                            <p:strVal val="#ppt_x"/>
                                          </p:val>
                                        </p:tav>
                                      </p:tavLst>
                                    </p:anim>
                                    <p:anim calcmode="lin" valueType="num">
                                      <p:cBhvr>
                                        <p:cTn id="64" dur="1000" fill="hold"/>
                                        <p:tgtEl>
                                          <p:spTgt spid="22"/>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260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1000"/>
                                        <p:tgtEl>
                                          <p:spTgt spid="23"/>
                                        </p:tgtEl>
                                      </p:cBhvr>
                                    </p:animEffect>
                                    <p:anim calcmode="lin" valueType="num">
                                      <p:cBhvr>
                                        <p:cTn id="68" dur="1000" fill="hold"/>
                                        <p:tgtEl>
                                          <p:spTgt spid="23"/>
                                        </p:tgtEl>
                                        <p:attrNameLst>
                                          <p:attrName>ppt_x</p:attrName>
                                        </p:attrNameLst>
                                      </p:cBhvr>
                                      <p:tavLst>
                                        <p:tav tm="0">
                                          <p:val>
                                            <p:strVal val="#ppt_x"/>
                                          </p:val>
                                        </p:tav>
                                        <p:tav tm="100000">
                                          <p:val>
                                            <p:strVal val="#ppt_x"/>
                                          </p:val>
                                        </p:tav>
                                      </p:tavLst>
                                    </p:anim>
                                    <p:anim calcmode="lin" valueType="num">
                                      <p:cBhvr>
                                        <p:cTn id="69" dur="1000" fill="hold"/>
                                        <p:tgtEl>
                                          <p:spTgt spid="23"/>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260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1000"/>
                                        <p:tgtEl>
                                          <p:spTgt spid="24"/>
                                        </p:tgtEl>
                                      </p:cBhvr>
                                    </p:animEffect>
                                    <p:anim calcmode="lin" valueType="num">
                                      <p:cBhvr>
                                        <p:cTn id="73" dur="1000" fill="hold"/>
                                        <p:tgtEl>
                                          <p:spTgt spid="24"/>
                                        </p:tgtEl>
                                        <p:attrNameLst>
                                          <p:attrName>ppt_x</p:attrName>
                                        </p:attrNameLst>
                                      </p:cBhvr>
                                      <p:tavLst>
                                        <p:tav tm="0">
                                          <p:val>
                                            <p:strVal val="#ppt_x"/>
                                          </p:val>
                                        </p:tav>
                                        <p:tav tm="100000">
                                          <p:val>
                                            <p:strVal val="#ppt_x"/>
                                          </p:val>
                                        </p:tav>
                                      </p:tavLst>
                                    </p:anim>
                                    <p:anim calcmode="lin" valueType="num">
                                      <p:cBhvr>
                                        <p:cTn id="74" dur="1000" fill="hold"/>
                                        <p:tgtEl>
                                          <p:spTgt spid="24"/>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2500"/>
                                  </p:stCondLst>
                                  <p:childTnLst>
                                    <p:set>
                                      <p:cBhvr>
                                        <p:cTn id="76" dur="1" fill="hold">
                                          <p:stCondLst>
                                            <p:cond delay="0"/>
                                          </p:stCondLst>
                                        </p:cTn>
                                        <p:tgtEl>
                                          <p:spTgt spid="25"/>
                                        </p:tgtEl>
                                        <p:attrNameLst>
                                          <p:attrName>style.visibility</p:attrName>
                                        </p:attrNameLst>
                                      </p:cBhvr>
                                      <p:to>
                                        <p:strVal val="visible"/>
                                      </p:to>
                                    </p:set>
                                    <p:animEffect transition="in" filter="fade">
                                      <p:cBhvr>
                                        <p:cTn id="77" dur="1000"/>
                                        <p:tgtEl>
                                          <p:spTgt spid="25"/>
                                        </p:tgtEl>
                                      </p:cBhvr>
                                    </p:animEffect>
                                    <p:anim calcmode="lin" valueType="num">
                                      <p:cBhvr>
                                        <p:cTn id="78" dur="1000" fill="hold"/>
                                        <p:tgtEl>
                                          <p:spTgt spid="25"/>
                                        </p:tgtEl>
                                        <p:attrNameLst>
                                          <p:attrName>ppt_x</p:attrName>
                                        </p:attrNameLst>
                                      </p:cBhvr>
                                      <p:tavLst>
                                        <p:tav tm="0">
                                          <p:val>
                                            <p:strVal val="#ppt_x"/>
                                          </p:val>
                                        </p:tav>
                                        <p:tav tm="100000">
                                          <p:val>
                                            <p:strVal val="#ppt_x"/>
                                          </p:val>
                                        </p:tav>
                                      </p:tavLst>
                                    </p:anim>
                                    <p:anim calcmode="lin" valueType="num">
                                      <p:cBhvr>
                                        <p:cTn id="7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bldLvl="0" autoUpdateAnimBg="0"/>
      <p:bldP spid="17" grpId="0"/>
      <p:bldP spid="18" grpId="0"/>
      <p:bldP spid="19" grpId="0"/>
      <p:bldP spid="20" grpId="0"/>
      <p:bldP spid="21" grpId="0"/>
      <p:bldP spid="22" grpId="0"/>
      <p:bldP spid="23" grpId="0"/>
      <p:bldP spid="24" grpId="0"/>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文本框 6"/>
          <p:cNvSpPr>
            <a:spLocks noChangeArrowheads="1"/>
          </p:cNvSpPr>
          <p:nvPr/>
        </p:nvSpPr>
        <p:spPr bwMode="auto">
          <a:xfrm>
            <a:off x="1009042" y="277357"/>
            <a:ext cx="4221748" cy="500115"/>
          </a:xfrm>
          <a:prstGeom prst="rect">
            <a:avLst/>
          </a:prstGeom>
          <a:noFill/>
          <a:ln>
            <a:noFill/>
          </a:ln>
          <a:extLst/>
        </p:spPr>
        <p:txBody>
          <a:bodyPr wrap="square" lIns="68560" tIns="34279" rIns="68560" bIns="34279">
            <a:spAutoFit/>
          </a:bodyPr>
          <a:lstStyle/>
          <a:p>
            <a:pPr defTabSz="967649" fontAlgn="auto">
              <a:spcBef>
                <a:spcPts val="0"/>
              </a:spcBef>
              <a:spcAft>
                <a:spcPts val="0"/>
              </a:spcAft>
              <a:defRPr/>
            </a:pPr>
            <a:r>
              <a:rPr lang="zh-CN" altLang="en-US" sz="2800" dirty="0">
                <a:latin typeface="隶书" pitchFamily="49" charset="-122"/>
                <a:ea typeface="隶书" pitchFamily="49" charset="-122"/>
                <a:sym typeface="微软雅黑" pitchFamily="34" charset="-122"/>
              </a:rPr>
              <a:t>请输入幻灯片</a:t>
            </a:r>
            <a:r>
              <a:rPr lang="zh-CN" altLang="en-US" sz="2800" dirty="0" smtClean="0">
                <a:latin typeface="隶书" pitchFamily="49" charset="-122"/>
                <a:ea typeface="隶书" pitchFamily="49" charset="-122"/>
                <a:sym typeface="微软雅黑" pitchFamily="34" charset="-122"/>
              </a:rPr>
              <a:t>标题文字</a:t>
            </a:r>
            <a:endParaRPr lang="zh-CN" altLang="en-US" sz="2800" dirty="0">
              <a:latin typeface="隶书" pitchFamily="49" charset="-122"/>
              <a:ea typeface="隶书" pitchFamily="49" charset="-122"/>
              <a:sym typeface="微软雅黑" pitchFamily="34" charset="-122"/>
            </a:endParaRPr>
          </a:p>
        </p:txBody>
      </p:sp>
      <p:grpSp>
        <p:nvGrpSpPr>
          <p:cNvPr id="3" name="组合 2"/>
          <p:cNvGrpSpPr/>
          <p:nvPr/>
        </p:nvGrpSpPr>
        <p:grpSpPr>
          <a:xfrm>
            <a:off x="430261" y="277356"/>
            <a:ext cx="596693" cy="597796"/>
            <a:chOff x="420490" y="179675"/>
            <a:chExt cx="739730" cy="741097"/>
          </a:xfrm>
        </p:grpSpPr>
        <p:pic>
          <p:nvPicPr>
            <p:cNvPr id="173" name="Picture 4" descr="C:\Users\Soloman\Desktop\墨斑2.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20490" y="180057"/>
              <a:ext cx="739730" cy="740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7" name="Picture 3" descr="C:\Users\Soloman\Desktop\未标题-3.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rot="20259909">
              <a:off x="449487" y="179675"/>
              <a:ext cx="681735" cy="6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 name="图片 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196594" y="553753"/>
            <a:ext cx="5014295" cy="4464008"/>
          </a:xfrm>
          <a:prstGeom prst="rect">
            <a:avLst/>
          </a:prstGeom>
        </p:spPr>
      </p:pic>
      <p:sp>
        <p:nvSpPr>
          <p:cNvPr id="7" name="TextBox 6"/>
          <p:cNvSpPr txBox="1"/>
          <p:nvPr/>
        </p:nvSpPr>
        <p:spPr>
          <a:xfrm>
            <a:off x="4101684" y="1792532"/>
            <a:ext cx="1217000" cy="400110"/>
          </a:xfrm>
          <a:prstGeom prst="rect">
            <a:avLst/>
          </a:prstGeom>
          <a:noFill/>
        </p:spPr>
        <p:txBody>
          <a:bodyPr wrap="none" rtlCol="0">
            <a:spAutoFit/>
          </a:bodyPr>
          <a:lstStyle/>
          <a:p>
            <a:r>
              <a:rPr lang="zh-CN" altLang="en-US" sz="2000" b="1" dirty="0" smtClean="0">
                <a:solidFill>
                  <a:schemeClr val="bg1"/>
                </a:solidFill>
                <a:latin typeface="华文隶书" pitchFamily="2" charset="-122"/>
                <a:ea typeface="楷体"/>
              </a:rPr>
              <a:t>添加标题</a:t>
            </a:r>
            <a:endParaRPr lang="zh-CN" altLang="en-US" sz="2000" b="1" dirty="0">
              <a:solidFill>
                <a:schemeClr val="bg1"/>
              </a:solidFill>
              <a:latin typeface="华文隶书" pitchFamily="2" charset="-122"/>
              <a:ea typeface="楷体"/>
            </a:endParaRPr>
          </a:p>
        </p:txBody>
      </p:sp>
      <p:sp>
        <p:nvSpPr>
          <p:cNvPr id="8" name="矩形 7"/>
          <p:cNvSpPr/>
          <p:nvPr/>
        </p:nvSpPr>
        <p:spPr>
          <a:xfrm>
            <a:off x="3132697" y="2458104"/>
            <a:ext cx="3467616" cy="830997"/>
          </a:xfrm>
          <a:prstGeom prst="rect">
            <a:avLst/>
          </a:prstGeom>
        </p:spPr>
        <p:txBody>
          <a:bodyPr wrap="none">
            <a:spAutoFit/>
          </a:bodyPr>
          <a:lstStyle/>
          <a:p>
            <a:r>
              <a:rPr lang="zh-CN" altLang="en-US" sz="1600" dirty="0">
                <a:solidFill>
                  <a:schemeClr val="bg1"/>
                </a:solidFill>
                <a:latin typeface="华文隶书" pitchFamily="2" charset="-122"/>
                <a:ea typeface="楷体"/>
              </a:rPr>
              <a:t>单击此处添加</a:t>
            </a:r>
            <a:r>
              <a:rPr lang="zh-CN" altLang="en-US" sz="1600" dirty="0" smtClean="0">
                <a:solidFill>
                  <a:schemeClr val="bg1"/>
                </a:solidFill>
                <a:latin typeface="华文隶书" pitchFamily="2" charset="-122"/>
                <a:ea typeface="楷体"/>
              </a:rPr>
              <a:t>文本</a:t>
            </a:r>
            <a:r>
              <a:rPr lang="zh-CN" altLang="en-US" sz="1600" dirty="0">
                <a:solidFill>
                  <a:schemeClr val="bg1"/>
                </a:solidFill>
                <a:latin typeface="华文隶书" pitchFamily="2" charset="-122"/>
                <a:ea typeface="楷体"/>
              </a:rPr>
              <a:t>单击此处添加</a:t>
            </a:r>
            <a:r>
              <a:rPr lang="zh-CN" altLang="en-US" sz="1600" dirty="0" smtClean="0">
                <a:solidFill>
                  <a:schemeClr val="bg1"/>
                </a:solidFill>
                <a:latin typeface="华文隶书" pitchFamily="2" charset="-122"/>
                <a:ea typeface="楷体"/>
              </a:rPr>
              <a:t>文本</a:t>
            </a:r>
            <a:endParaRPr lang="en-US" altLang="zh-CN" sz="1600" dirty="0" smtClean="0">
              <a:solidFill>
                <a:schemeClr val="bg1"/>
              </a:solidFill>
              <a:latin typeface="华文隶书" pitchFamily="2" charset="-122"/>
              <a:ea typeface="楷体"/>
            </a:endParaRPr>
          </a:p>
          <a:p>
            <a:r>
              <a:rPr lang="zh-CN" altLang="en-US" sz="1600" dirty="0" smtClean="0">
                <a:solidFill>
                  <a:schemeClr val="bg1"/>
                </a:solidFill>
                <a:latin typeface="华文隶书" pitchFamily="2" charset="-122"/>
                <a:ea typeface="楷体"/>
              </a:rPr>
              <a:t>单击</a:t>
            </a:r>
            <a:r>
              <a:rPr lang="zh-CN" altLang="en-US" sz="1600" dirty="0">
                <a:solidFill>
                  <a:schemeClr val="bg1"/>
                </a:solidFill>
                <a:latin typeface="华文隶书" pitchFamily="2" charset="-122"/>
                <a:ea typeface="楷体"/>
              </a:rPr>
              <a:t>此处添加</a:t>
            </a:r>
            <a:r>
              <a:rPr lang="zh-CN" altLang="en-US" sz="1600" dirty="0" smtClean="0">
                <a:solidFill>
                  <a:schemeClr val="bg1"/>
                </a:solidFill>
                <a:latin typeface="华文隶书" pitchFamily="2" charset="-122"/>
                <a:ea typeface="楷体"/>
              </a:rPr>
              <a:t>文本单击</a:t>
            </a:r>
            <a:r>
              <a:rPr lang="zh-CN" altLang="en-US" sz="1600" dirty="0">
                <a:solidFill>
                  <a:schemeClr val="bg1"/>
                </a:solidFill>
                <a:latin typeface="华文隶书" pitchFamily="2" charset="-122"/>
                <a:ea typeface="楷体"/>
              </a:rPr>
              <a:t>此处添加</a:t>
            </a:r>
            <a:r>
              <a:rPr lang="zh-CN" altLang="en-US" sz="1600" dirty="0" smtClean="0">
                <a:solidFill>
                  <a:schemeClr val="bg1"/>
                </a:solidFill>
                <a:latin typeface="华文隶书" pitchFamily="2" charset="-122"/>
                <a:ea typeface="楷体"/>
              </a:rPr>
              <a:t>文本</a:t>
            </a:r>
            <a:endParaRPr lang="en-US" altLang="zh-CN" sz="1600" dirty="0" smtClean="0">
              <a:solidFill>
                <a:schemeClr val="bg1"/>
              </a:solidFill>
              <a:latin typeface="华文隶书" pitchFamily="2" charset="-122"/>
              <a:ea typeface="楷体"/>
            </a:endParaRPr>
          </a:p>
          <a:p>
            <a:r>
              <a:rPr lang="zh-CN" altLang="en-US" sz="1600" dirty="0" smtClean="0">
                <a:solidFill>
                  <a:schemeClr val="bg1"/>
                </a:solidFill>
                <a:latin typeface="华文隶书" pitchFamily="2" charset="-122"/>
                <a:ea typeface="楷体"/>
              </a:rPr>
              <a:t>单击</a:t>
            </a:r>
            <a:r>
              <a:rPr lang="zh-CN" altLang="en-US" sz="1600" dirty="0">
                <a:solidFill>
                  <a:schemeClr val="bg1"/>
                </a:solidFill>
                <a:latin typeface="华文隶书" pitchFamily="2" charset="-122"/>
                <a:ea typeface="楷体"/>
              </a:rPr>
              <a:t>此处添加</a:t>
            </a:r>
            <a:r>
              <a:rPr lang="zh-CN" altLang="en-US" sz="1600" dirty="0" smtClean="0">
                <a:solidFill>
                  <a:schemeClr val="bg1"/>
                </a:solidFill>
                <a:latin typeface="华文隶书" pitchFamily="2" charset="-122"/>
                <a:ea typeface="楷体"/>
              </a:rPr>
              <a:t>文本单击</a:t>
            </a:r>
            <a:r>
              <a:rPr lang="zh-CN" altLang="en-US" sz="1600" dirty="0">
                <a:solidFill>
                  <a:schemeClr val="bg1"/>
                </a:solidFill>
                <a:latin typeface="华文隶书" pitchFamily="2" charset="-122"/>
                <a:ea typeface="楷体"/>
              </a:rPr>
              <a:t>此处添加</a:t>
            </a:r>
            <a:r>
              <a:rPr lang="zh-CN" altLang="en-US" sz="1600" dirty="0" smtClean="0">
                <a:solidFill>
                  <a:schemeClr val="bg1"/>
                </a:solidFill>
                <a:latin typeface="华文隶书" pitchFamily="2" charset="-122"/>
                <a:ea typeface="楷体"/>
              </a:rPr>
              <a:t>文本</a:t>
            </a:r>
            <a:endParaRPr lang="zh-CN" altLang="en-US" sz="1600" dirty="0">
              <a:solidFill>
                <a:schemeClr val="bg1"/>
              </a:solidFill>
              <a:latin typeface="华文隶书" pitchFamily="2" charset="-122"/>
              <a:ea typeface="楷体"/>
            </a:endParaRPr>
          </a:p>
        </p:txBody>
      </p:sp>
      <p:pic>
        <p:nvPicPr>
          <p:cNvPr id="9" name="Picture 4" descr="C:\Users\zjd\Desktop\Nipic_9501016_20120419161707519191.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908561" y="2620177"/>
            <a:ext cx="864024" cy="37622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C:\Users\zjd\Desktop\Nipic_9501016_20120419161707519191.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rot="10528373">
            <a:off x="6752960" y="2559536"/>
            <a:ext cx="915547" cy="376223"/>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597434" y="1914671"/>
            <a:ext cx="1742807" cy="1551545"/>
          </a:xfrm>
          <a:prstGeom prst="rect">
            <a:avLst/>
          </a:prstGeom>
        </p:spPr>
      </p:pic>
      <p:pic>
        <p:nvPicPr>
          <p:cNvPr id="12" name="图片 11"/>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43793" y="1971873"/>
            <a:ext cx="1742807" cy="1551545"/>
          </a:xfrm>
          <a:prstGeom prst="rect">
            <a:avLst/>
          </a:prstGeom>
        </p:spPr>
      </p:pic>
      <p:sp>
        <p:nvSpPr>
          <p:cNvPr id="13" name="TextBox 12"/>
          <p:cNvSpPr txBox="1"/>
          <p:nvPr/>
        </p:nvSpPr>
        <p:spPr>
          <a:xfrm>
            <a:off x="7869730" y="2509132"/>
            <a:ext cx="1217000" cy="400110"/>
          </a:xfrm>
          <a:prstGeom prst="rect">
            <a:avLst/>
          </a:prstGeom>
          <a:noFill/>
        </p:spPr>
        <p:txBody>
          <a:bodyPr wrap="none" rtlCol="0">
            <a:spAutoFit/>
          </a:bodyPr>
          <a:lstStyle/>
          <a:p>
            <a:r>
              <a:rPr lang="zh-CN" altLang="en-US" sz="2000" b="1" dirty="0" smtClean="0">
                <a:solidFill>
                  <a:schemeClr val="bg1"/>
                </a:solidFill>
                <a:latin typeface="华文隶书" pitchFamily="2" charset="-122"/>
                <a:ea typeface="楷体"/>
              </a:rPr>
              <a:t>添加标题</a:t>
            </a:r>
            <a:endParaRPr lang="zh-CN" altLang="en-US" sz="2000" b="1" dirty="0">
              <a:solidFill>
                <a:schemeClr val="bg1"/>
              </a:solidFill>
              <a:latin typeface="华文隶书" pitchFamily="2" charset="-122"/>
              <a:ea typeface="楷体"/>
            </a:endParaRPr>
          </a:p>
        </p:txBody>
      </p:sp>
      <p:sp>
        <p:nvSpPr>
          <p:cNvPr id="14" name="TextBox 13"/>
          <p:cNvSpPr txBox="1"/>
          <p:nvPr/>
        </p:nvSpPr>
        <p:spPr>
          <a:xfrm>
            <a:off x="506695" y="2564634"/>
            <a:ext cx="1217000" cy="400110"/>
          </a:xfrm>
          <a:prstGeom prst="rect">
            <a:avLst/>
          </a:prstGeom>
          <a:noFill/>
        </p:spPr>
        <p:txBody>
          <a:bodyPr wrap="none" rtlCol="0">
            <a:spAutoFit/>
          </a:bodyPr>
          <a:lstStyle/>
          <a:p>
            <a:r>
              <a:rPr lang="zh-CN" altLang="en-US" sz="2000" b="1" dirty="0" smtClean="0">
                <a:solidFill>
                  <a:schemeClr val="bg1"/>
                </a:solidFill>
                <a:latin typeface="华文隶书" pitchFamily="2" charset="-122"/>
                <a:ea typeface="楷体"/>
              </a:rPr>
              <a:t>添加标题</a:t>
            </a:r>
            <a:endParaRPr lang="zh-CN" altLang="en-US" sz="2000" b="1" dirty="0">
              <a:solidFill>
                <a:schemeClr val="bg1"/>
              </a:solidFill>
              <a:latin typeface="华文隶书" pitchFamily="2" charset="-122"/>
              <a:ea typeface="楷体"/>
            </a:endParaRPr>
          </a:p>
        </p:txBody>
      </p:sp>
    </p:spTree>
    <p:extLst>
      <p:ext uri="{BB962C8B-B14F-4D97-AF65-F5344CB8AC3E}">
        <p14:creationId xmlns:p14="http://schemas.microsoft.com/office/powerpoint/2010/main" val="1574252356"/>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72"/>
                                        </p:tgtEl>
                                        <p:attrNameLst>
                                          <p:attrName>style.visibility</p:attrName>
                                        </p:attrNameLst>
                                      </p:cBhvr>
                                      <p:to>
                                        <p:strVal val="visible"/>
                                      </p:to>
                                    </p:set>
                                    <p:anim calcmode="lin" valueType="num">
                                      <p:cBhvr>
                                        <p:cTn id="14" dur="500" fill="hold"/>
                                        <p:tgtEl>
                                          <p:spTgt spid="17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72"/>
                                        </p:tgtEl>
                                        <p:attrNameLst>
                                          <p:attrName>ppt_y</p:attrName>
                                        </p:attrNameLst>
                                      </p:cBhvr>
                                      <p:tavLst>
                                        <p:tav tm="0">
                                          <p:val>
                                            <p:strVal val="#ppt_y"/>
                                          </p:val>
                                        </p:tav>
                                        <p:tav tm="100000">
                                          <p:val>
                                            <p:strVal val="#ppt_y"/>
                                          </p:val>
                                        </p:tav>
                                      </p:tavLst>
                                    </p:anim>
                                    <p:anim calcmode="lin" valueType="num">
                                      <p:cBhvr>
                                        <p:cTn id="16" dur="500" fill="hold"/>
                                        <p:tgtEl>
                                          <p:spTgt spid="17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72"/>
                                        </p:tgtEl>
                                        <p:attrNameLst>
                                          <p:attrName>ppt_w</p:attrName>
                                        </p:attrNameLst>
                                      </p:cBhvr>
                                      <p:tavLst>
                                        <p:tav tm="0">
                                          <p:val>
                                            <p:strVal val="#ppt_w/10"/>
                                          </p:val>
                                        </p:tav>
                                        <p:tav tm="50000">
                                          <p:val>
                                            <p:strVal val="#ppt_w+.01"/>
                                          </p:val>
                                        </p:tav>
                                        <p:tav tm="100000">
                                          <p:val>
                                            <p:strVal val="#ppt_w"/>
                                          </p:val>
                                        </p:tav>
                                      </p:tavLst>
                                    </p:anim>
                                    <p:animEffect>
                                      <p:cBhvr>
                                        <p:cTn id="18" dur="500" tmFilter="0,0; .5, 1; 1, 1"/>
                                        <p:tgtEl>
                                          <p:spTgt spid="172"/>
                                        </p:tgtEl>
                                      </p:cBhvr>
                                    </p:animEffect>
                                  </p:childTnLst>
                                </p:cTn>
                              </p:par>
                            </p:childTnLst>
                          </p:cTn>
                        </p:par>
                        <p:par>
                          <p:cTn id="19" fill="hold">
                            <p:stCondLst>
                              <p:cond delay="1950"/>
                            </p:stCondLst>
                            <p:childTnLst>
                              <p:par>
                                <p:cTn id="20" presetID="35"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500"/>
                                        <p:tgtEl>
                                          <p:spTgt spid="2"/>
                                        </p:tgtEl>
                                      </p:cBhvr>
                                    </p:animEffect>
                                    <p:anim calcmode="lin" valueType="num">
                                      <p:cBhvr>
                                        <p:cTn id="23" dur="1500" fill="hold"/>
                                        <p:tgtEl>
                                          <p:spTgt spid="2"/>
                                        </p:tgtEl>
                                        <p:attrNameLst>
                                          <p:attrName>style.rotation</p:attrName>
                                        </p:attrNameLst>
                                      </p:cBhvr>
                                      <p:tavLst>
                                        <p:tav tm="0">
                                          <p:val>
                                            <p:fltVal val="720"/>
                                          </p:val>
                                        </p:tav>
                                        <p:tav tm="100000">
                                          <p:val>
                                            <p:fltVal val="0"/>
                                          </p:val>
                                        </p:tav>
                                      </p:tavLst>
                                    </p:anim>
                                    <p:anim calcmode="lin" valueType="num">
                                      <p:cBhvr>
                                        <p:cTn id="24" dur="1500" fill="hold"/>
                                        <p:tgtEl>
                                          <p:spTgt spid="2"/>
                                        </p:tgtEl>
                                        <p:attrNameLst>
                                          <p:attrName>ppt_h</p:attrName>
                                        </p:attrNameLst>
                                      </p:cBhvr>
                                      <p:tavLst>
                                        <p:tav tm="0">
                                          <p:val>
                                            <p:fltVal val="0"/>
                                          </p:val>
                                        </p:tav>
                                        <p:tav tm="100000">
                                          <p:val>
                                            <p:strVal val="#ppt_h"/>
                                          </p:val>
                                        </p:tav>
                                      </p:tavLst>
                                    </p:anim>
                                    <p:anim calcmode="lin" valueType="num">
                                      <p:cBhvr>
                                        <p:cTn id="25" dur="1500" fill="hold"/>
                                        <p:tgtEl>
                                          <p:spTgt spid="2"/>
                                        </p:tgtEl>
                                        <p:attrNameLst>
                                          <p:attrName>ppt_w</p:attrName>
                                        </p:attrNameLst>
                                      </p:cBhvr>
                                      <p:tavLst>
                                        <p:tav tm="0">
                                          <p:val>
                                            <p:fltVal val="0"/>
                                          </p:val>
                                        </p:tav>
                                        <p:tav tm="100000">
                                          <p:val>
                                            <p:strVal val="#ppt_w"/>
                                          </p:val>
                                        </p:tav>
                                      </p:tavLst>
                                    </p:anim>
                                  </p:childTnLst>
                                </p:cTn>
                              </p:par>
                            </p:childTnLst>
                          </p:cTn>
                        </p:par>
                        <p:par>
                          <p:cTn id="26" fill="hold">
                            <p:stCondLst>
                              <p:cond delay="3450"/>
                            </p:stCondLst>
                            <p:childTnLst>
                              <p:par>
                                <p:cTn id="27" presetID="22" presetClass="entr" presetSubtype="8"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childTnLst>
                          </p:cTn>
                        </p:par>
                        <p:par>
                          <p:cTn id="30" fill="hold">
                            <p:stCondLst>
                              <p:cond delay="3950"/>
                            </p:stCondLst>
                            <p:childTnLst>
                              <p:par>
                                <p:cTn id="31" presetID="14" presetClass="entr" presetSubtype="10"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randombar(horizontal)">
                                      <p:cBhvr>
                                        <p:cTn id="33" dur="500"/>
                                        <p:tgtEl>
                                          <p:spTgt spid="8"/>
                                        </p:tgtEl>
                                      </p:cBhvr>
                                    </p:animEffect>
                                  </p:childTnLst>
                                </p:cTn>
                              </p:par>
                            </p:childTnLst>
                          </p:cTn>
                        </p:par>
                        <p:par>
                          <p:cTn id="34" fill="hold">
                            <p:stCondLst>
                              <p:cond delay="4450"/>
                            </p:stCondLst>
                            <p:childTnLst>
                              <p:par>
                                <p:cTn id="35" presetID="22" presetClass="entr" presetSubtype="2"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right)">
                                      <p:cBhvr>
                                        <p:cTn id="37" dur="500"/>
                                        <p:tgtEl>
                                          <p:spTgt spid="9"/>
                                        </p:tgtEl>
                                      </p:cBhvr>
                                    </p:animEffect>
                                  </p:childTnLst>
                                </p:cTn>
                              </p:par>
                              <p:par>
                                <p:cTn id="38" presetID="22" presetClass="entr" presetSubtype="8" fill="hold"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par>
                          <p:cTn id="41" fill="hold">
                            <p:stCondLst>
                              <p:cond delay="4950"/>
                            </p:stCondLst>
                            <p:childTnLst>
                              <p:par>
                                <p:cTn id="42" presetID="55" presetClass="entr" presetSubtype="0" fill="hold" nodeType="after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1000" fill="hold"/>
                                        <p:tgtEl>
                                          <p:spTgt spid="11"/>
                                        </p:tgtEl>
                                        <p:attrNameLst>
                                          <p:attrName>ppt_w</p:attrName>
                                        </p:attrNameLst>
                                      </p:cBhvr>
                                      <p:tavLst>
                                        <p:tav tm="0">
                                          <p:val>
                                            <p:strVal val="#ppt_w*0.70"/>
                                          </p:val>
                                        </p:tav>
                                        <p:tav tm="100000">
                                          <p:val>
                                            <p:strVal val="#ppt_w"/>
                                          </p:val>
                                        </p:tav>
                                      </p:tavLst>
                                    </p:anim>
                                    <p:anim calcmode="lin" valueType="num">
                                      <p:cBhvr>
                                        <p:cTn id="45" dur="1000" fill="hold"/>
                                        <p:tgtEl>
                                          <p:spTgt spid="11"/>
                                        </p:tgtEl>
                                        <p:attrNameLst>
                                          <p:attrName>ppt_h</p:attrName>
                                        </p:attrNameLst>
                                      </p:cBhvr>
                                      <p:tavLst>
                                        <p:tav tm="0">
                                          <p:val>
                                            <p:strVal val="#ppt_h"/>
                                          </p:val>
                                        </p:tav>
                                        <p:tav tm="100000">
                                          <p:val>
                                            <p:strVal val="#ppt_h"/>
                                          </p:val>
                                        </p:tav>
                                      </p:tavLst>
                                    </p:anim>
                                    <p:animEffect transition="in" filter="fade">
                                      <p:cBhvr>
                                        <p:cTn id="46" dur="1000"/>
                                        <p:tgtEl>
                                          <p:spTgt spid="11"/>
                                        </p:tgtEl>
                                      </p:cBhvr>
                                    </p:animEffect>
                                  </p:childTnLst>
                                </p:cTn>
                              </p:par>
                              <p:par>
                                <p:cTn id="47" presetID="55"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1000" fill="hold"/>
                                        <p:tgtEl>
                                          <p:spTgt spid="12"/>
                                        </p:tgtEl>
                                        <p:attrNameLst>
                                          <p:attrName>ppt_w</p:attrName>
                                        </p:attrNameLst>
                                      </p:cBhvr>
                                      <p:tavLst>
                                        <p:tav tm="0">
                                          <p:val>
                                            <p:strVal val="#ppt_w*0.70"/>
                                          </p:val>
                                        </p:tav>
                                        <p:tav tm="100000">
                                          <p:val>
                                            <p:strVal val="#ppt_w"/>
                                          </p:val>
                                        </p:tav>
                                      </p:tavLst>
                                    </p:anim>
                                    <p:anim calcmode="lin" valueType="num">
                                      <p:cBhvr>
                                        <p:cTn id="50" dur="1000" fill="hold"/>
                                        <p:tgtEl>
                                          <p:spTgt spid="12"/>
                                        </p:tgtEl>
                                        <p:attrNameLst>
                                          <p:attrName>ppt_h</p:attrName>
                                        </p:attrNameLst>
                                      </p:cBhvr>
                                      <p:tavLst>
                                        <p:tav tm="0">
                                          <p:val>
                                            <p:strVal val="#ppt_h"/>
                                          </p:val>
                                        </p:tav>
                                        <p:tav tm="100000">
                                          <p:val>
                                            <p:strVal val="#ppt_h"/>
                                          </p:val>
                                        </p:tav>
                                      </p:tavLst>
                                    </p:anim>
                                    <p:animEffect transition="in" filter="fade">
                                      <p:cBhvr>
                                        <p:cTn id="51" dur="1000"/>
                                        <p:tgtEl>
                                          <p:spTgt spid="12"/>
                                        </p:tgtEl>
                                      </p:cBhvr>
                                    </p:animEffect>
                                  </p:childTnLst>
                                </p:cTn>
                              </p:par>
                            </p:childTnLst>
                          </p:cTn>
                        </p:par>
                        <p:par>
                          <p:cTn id="52" fill="hold">
                            <p:stCondLst>
                              <p:cond delay="5950"/>
                            </p:stCondLst>
                            <p:childTnLst>
                              <p:par>
                                <p:cTn id="53" presetID="22" presetClass="entr" presetSubtype="8"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left)">
                                      <p:cBhvr>
                                        <p:cTn id="55" dur="500"/>
                                        <p:tgtEl>
                                          <p:spTgt spid="13"/>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wipe(left)">
                                      <p:cBhvr>
                                        <p:cTn id="5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bldLvl="0" autoUpdateAnimBg="0"/>
      <p:bldP spid="7" grpId="0"/>
      <p:bldP spid="8" grpId="0"/>
      <p:bldP spid="13"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文本框 6"/>
          <p:cNvSpPr>
            <a:spLocks noChangeArrowheads="1"/>
          </p:cNvSpPr>
          <p:nvPr/>
        </p:nvSpPr>
        <p:spPr bwMode="auto">
          <a:xfrm>
            <a:off x="1009042" y="277357"/>
            <a:ext cx="4221748" cy="500115"/>
          </a:xfrm>
          <a:prstGeom prst="rect">
            <a:avLst/>
          </a:prstGeom>
          <a:noFill/>
          <a:ln>
            <a:noFill/>
          </a:ln>
          <a:extLst/>
        </p:spPr>
        <p:txBody>
          <a:bodyPr wrap="square" lIns="68560" tIns="34279" rIns="68560" bIns="34279">
            <a:spAutoFit/>
          </a:bodyPr>
          <a:lstStyle/>
          <a:p>
            <a:pPr defTabSz="967649" fontAlgn="auto">
              <a:spcBef>
                <a:spcPts val="0"/>
              </a:spcBef>
              <a:spcAft>
                <a:spcPts val="0"/>
              </a:spcAft>
              <a:defRPr/>
            </a:pPr>
            <a:r>
              <a:rPr lang="zh-CN" altLang="en-US" sz="2800" dirty="0">
                <a:latin typeface="隶书" pitchFamily="49" charset="-122"/>
                <a:ea typeface="隶书" pitchFamily="49" charset="-122"/>
                <a:sym typeface="微软雅黑" pitchFamily="34" charset="-122"/>
              </a:rPr>
              <a:t>请输入幻灯片</a:t>
            </a:r>
            <a:r>
              <a:rPr lang="zh-CN" altLang="en-US" sz="2800" dirty="0" smtClean="0">
                <a:latin typeface="隶书" pitchFamily="49" charset="-122"/>
                <a:ea typeface="隶书" pitchFamily="49" charset="-122"/>
                <a:sym typeface="微软雅黑" pitchFamily="34" charset="-122"/>
              </a:rPr>
              <a:t>标题文字</a:t>
            </a:r>
            <a:endParaRPr lang="zh-CN" altLang="en-US" sz="2800" dirty="0">
              <a:latin typeface="隶书" pitchFamily="49" charset="-122"/>
              <a:ea typeface="隶书" pitchFamily="49" charset="-122"/>
              <a:sym typeface="微软雅黑" pitchFamily="34" charset="-122"/>
            </a:endParaRPr>
          </a:p>
        </p:txBody>
      </p:sp>
      <p:grpSp>
        <p:nvGrpSpPr>
          <p:cNvPr id="3" name="组合 2"/>
          <p:cNvGrpSpPr/>
          <p:nvPr/>
        </p:nvGrpSpPr>
        <p:grpSpPr>
          <a:xfrm>
            <a:off x="430261" y="277356"/>
            <a:ext cx="596693" cy="597796"/>
            <a:chOff x="420490" y="179675"/>
            <a:chExt cx="739730" cy="741097"/>
          </a:xfrm>
        </p:grpSpPr>
        <p:pic>
          <p:nvPicPr>
            <p:cNvPr id="173" name="Picture 4" descr="C:\Users\Soloman\Desktop\墨斑2.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20490" y="180057"/>
              <a:ext cx="739730" cy="740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7" name="Picture 3" descr="C:\Users\Soloman\Desktop\未标题-3.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rot="20259909">
              <a:off x="449487" y="179675"/>
              <a:ext cx="681735" cy="6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5" descr="18"/>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80157" y="2978062"/>
            <a:ext cx="1791145" cy="161803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18"/>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799508" y="2978471"/>
            <a:ext cx="1791146" cy="161803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descr="18"/>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6680122" y="3043716"/>
            <a:ext cx="1807874" cy="161803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18"/>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4787674" y="3018145"/>
            <a:ext cx="1807875" cy="1618037"/>
          </a:xfrm>
          <a:prstGeom prst="rect">
            <a:avLst/>
          </a:prstGeom>
          <a:noFill/>
          <a:extLst>
            <a:ext uri="{909E8E84-426E-40DD-AFC4-6F175D3DCCD1}">
              <a14:hiddenFill xmlns:a14="http://schemas.microsoft.com/office/drawing/2010/main">
                <a:solidFill>
                  <a:srgbClr val="FFFFFF"/>
                </a:solidFill>
              </a14:hiddenFill>
            </a:ext>
          </a:extLst>
        </p:spPr>
      </p:pic>
      <p:sp>
        <p:nvSpPr>
          <p:cNvPr id="17" name="Text Box 14"/>
          <p:cNvSpPr txBox="1">
            <a:spLocks noChangeArrowheads="1"/>
          </p:cNvSpPr>
          <p:nvPr/>
        </p:nvSpPr>
        <p:spPr bwMode="auto">
          <a:xfrm>
            <a:off x="1077500" y="3487095"/>
            <a:ext cx="1196458" cy="642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273" tIns="43637" rIns="87273" bIns="43637">
            <a:spAutoFit/>
          </a:bodyPr>
          <a:lstStyle>
            <a:lvl1pPr algn="l" defTabSz="815975">
              <a:defRPr>
                <a:solidFill>
                  <a:schemeClr val="tx1"/>
                </a:solidFill>
                <a:latin typeface="Arial" charset="0"/>
              </a:defRPr>
            </a:lvl1pPr>
            <a:lvl2pPr marL="407988" algn="l" defTabSz="815975">
              <a:defRPr>
                <a:solidFill>
                  <a:schemeClr val="tx1"/>
                </a:solidFill>
                <a:latin typeface="Arial" charset="0"/>
              </a:defRPr>
            </a:lvl2pPr>
            <a:lvl3pPr marL="815975" algn="l" defTabSz="815975">
              <a:defRPr>
                <a:solidFill>
                  <a:schemeClr val="tx1"/>
                </a:solidFill>
                <a:latin typeface="Arial" charset="0"/>
              </a:defRPr>
            </a:lvl3pPr>
            <a:lvl4pPr marL="1223963" algn="l" defTabSz="815975">
              <a:defRPr>
                <a:solidFill>
                  <a:schemeClr val="tx1"/>
                </a:solidFill>
                <a:latin typeface="Arial" charset="0"/>
              </a:defRPr>
            </a:lvl4pPr>
            <a:lvl5pPr marL="1631950" algn="l" defTabSz="815975">
              <a:defRPr>
                <a:solidFill>
                  <a:schemeClr val="tx1"/>
                </a:solidFill>
                <a:latin typeface="Arial" charset="0"/>
              </a:defRPr>
            </a:lvl5pPr>
            <a:lvl6pPr marL="2089150" defTabSz="815975" fontAlgn="base">
              <a:spcBef>
                <a:spcPct val="0"/>
              </a:spcBef>
              <a:spcAft>
                <a:spcPct val="0"/>
              </a:spcAft>
              <a:defRPr>
                <a:solidFill>
                  <a:schemeClr val="tx1"/>
                </a:solidFill>
                <a:latin typeface="Arial" charset="0"/>
              </a:defRPr>
            </a:lvl6pPr>
            <a:lvl7pPr marL="2546350" defTabSz="815975" fontAlgn="base">
              <a:spcBef>
                <a:spcPct val="0"/>
              </a:spcBef>
              <a:spcAft>
                <a:spcPct val="0"/>
              </a:spcAft>
              <a:defRPr>
                <a:solidFill>
                  <a:schemeClr val="tx1"/>
                </a:solidFill>
                <a:latin typeface="Arial" charset="0"/>
              </a:defRPr>
            </a:lvl7pPr>
            <a:lvl8pPr marL="3003550" defTabSz="815975" fontAlgn="base">
              <a:spcBef>
                <a:spcPct val="0"/>
              </a:spcBef>
              <a:spcAft>
                <a:spcPct val="0"/>
              </a:spcAft>
              <a:defRPr>
                <a:solidFill>
                  <a:schemeClr val="tx1"/>
                </a:solidFill>
                <a:latin typeface="Arial" charset="0"/>
              </a:defRPr>
            </a:lvl8pPr>
            <a:lvl9pPr marL="3460750" defTabSz="815975" fontAlgn="base">
              <a:spcBef>
                <a:spcPct val="0"/>
              </a:spcBef>
              <a:spcAft>
                <a:spcPct val="0"/>
              </a:spcAft>
              <a:defRPr>
                <a:solidFill>
                  <a:schemeClr val="tx1"/>
                </a:solidFill>
                <a:latin typeface="Arial" charset="0"/>
              </a:defRPr>
            </a:lvl9pPr>
          </a:lstStyle>
          <a:p>
            <a:pPr algn="ctr">
              <a:spcBef>
                <a:spcPct val="50000"/>
              </a:spcBef>
            </a:pPr>
            <a:r>
              <a:rPr lang="zh-CN" altLang="en-US" sz="1800" b="1" baseline="0" dirty="0">
                <a:solidFill>
                  <a:srgbClr val="000000"/>
                </a:solidFill>
                <a:ea typeface="楷体" pitchFamily="49" charset="-122"/>
              </a:rPr>
              <a:t>输入文字内容</a:t>
            </a:r>
          </a:p>
        </p:txBody>
      </p:sp>
      <p:sp>
        <p:nvSpPr>
          <p:cNvPr id="18" name="Text Box 15"/>
          <p:cNvSpPr txBox="1">
            <a:spLocks noChangeArrowheads="1"/>
          </p:cNvSpPr>
          <p:nvPr/>
        </p:nvSpPr>
        <p:spPr bwMode="auto">
          <a:xfrm>
            <a:off x="6986674" y="3564989"/>
            <a:ext cx="1194770" cy="642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273" tIns="43637" rIns="87273" bIns="43637">
            <a:spAutoFit/>
          </a:bodyPr>
          <a:lstStyle>
            <a:lvl1pPr algn="l" defTabSz="815975">
              <a:defRPr>
                <a:solidFill>
                  <a:schemeClr val="tx1"/>
                </a:solidFill>
                <a:latin typeface="Arial" charset="0"/>
              </a:defRPr>
            </a:lvl1pPr>
            <a:lvl2pPr marL="407988" algn="l" defTabSz="815975">
              <a:defRPr>
                <a:solidFill>
                  <a:schemeClr val="tx1"/>
                </a:solidFill>
                <a:latin typeface="Arial" charset="0"/>
              </a:defRPr>
            </a:lvl2pPr>
            <a:lvl3pPr marL="815975" algn="l" defTabSz="815975">
              <a:defRPr>
                <a:solidFill>
                  <a:schemeClr val="tx1"/>
                </a:solidFill>
                <a:latin typeface="Arial" charset="0"/>
              </a:defRPr>
            </a:lvl3pPr>
            <a:lvl4pPr marL="1223963" algn="l" defTabSz="815975">
              <a:defRPr>
                <a:solidFill>
                  <a:schemeClr val="tx1"/>
                </a:solidFill>
                <a:latin typeface="Arial" charset="0"/>
              </a:defRPr>
            </a:lvl4pPr>
            <a:lvl5pPr marL="1631950" algn="l" defTabSz="815975">
              <a:defRPr>
                <a:solidFill>
                  <a:schemeClr val="tx1"/>
                </a:solidFill>
                <a:latin typeface="Arial" charset="0"/>
              </a:defRPr>
            </a:lvl5pPr>
            <a:lvl6pPr marL="2089150" defTabSz="815975" fontAlgn="base">
              <a:spcBef>
                <a:spcPct val="0"/>
              </a:spcBef>
              <a:spcAft>
                <a:spcPct val="0"/>
              </a:spcAft>
              <a:defRPr>
                <a:solidFill>
                  <a:schemeClr val="tx1"/>
                </a:solidFill>
                <a:latin typeface="Arial" charset="0"/>
              </a:defRPr>
            </a:lvl6pPr>
            <a:lvl7pPr marL="2546350" defTabSz="815975" fontAlgn="base">
              <a:spcBef>
                <a:spcPct val="0"/>
              </a:spcBef>
              <a:spcAft>
                <a:spcPct val="0"/>
              </a:spcAft>
              <a:defRPr>
                <a:solidFill>
                  <a:schemeClr val="tx1"/>
                </a:solidFill>
                <a:latin typeface="Arial" charset="0"/>
              </a:defRPr>
            </a:lvl7pPr>
            <a:lvl8pPr marL="3003550" defTabSz="815975" fontAlgn="base">
              <a:spcBef>
                <a:spcPct val="0"/>
              </a:spcBef>
              <a:spcAft>
                <a:spcPct val="0"/>
              </a:spcAft>
              <a:defRPr>
                <a:solidFill>
                  <a:schemeClr val="tx1"/>
                </a:solidFill>
                <a:latin typeface="Arial" charset="0"/>
              </a:defRPr>
            </a:lvl8pPr>
            <a:lvl9pPr marL="3460750" defTabSz="815975" fontAlgn="base">
              <a:spcBef>
                <a:spcPct val="0"/>
              </a:spcBef>
              <a:spcAft>
                <a:spcPct val="0"/>
              </a:spcAft>
              <a:defRPr>
                <a:solidFill>
                  <a:schemeClr val="tx1"/>
                </a:solidFill>
                <a:latin typeface="Arial" charset="0"/>
              </a:defRPr>
            </a:lvl9pPr>
          </a:lstStyle>
          <a:p>
            <a:pPr algn="ctr">
              <a:spcBef>
                <a:spcPct val="50000"/>
              </a:spcBef>
            </a:pPr>
            <a:r>
              <a:rPr lang="zh-CN" altLang="en-US" sz="1800" b="1" baseline="0" dirty="0">
                <a:solidFill>
                  <a:srgbClr val="000000"/>
                </a:solidFill>
                <a:ea typeface="楷体" pitchFamily="49" charset="-122"/>
              </a:rPr>
              <a:t>输入文字内容</a:t>
            </a:r>
          </a:p>
        </p:txBody>
      </p:sp>
      <p:sp>
        <p:nvSpPr>
          <p:cNvPr id="19" name="Text Box 16"/>
          <p:cNvSpPr txBox="1">
            <a:spLocks noChangeArrowheads="1"/>
          </p:cNvSpPr>
          <p:nvPr/>
        </p:nvSpPr>
        <p:spPr bwMode="auto">
          <a:xfrm>
            <a:off x="3096851" y="3531672"/>
            <a:ext cx="1196458" cy="642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273" tIns="43637" rIns="87273" bIns="43637">
            <a:spAutoFit/>
          </a:bodyPr>
          <a:lstStyle>
            <a:lvl1pPr algn="l" defTabSz="815975">
              <a:defRPr>
                <a:solidFill>
                  <a:schemeClr val="tx1"/>
                </a:solidFill>
                <a:latin typeface="Arial" charset="0"/>
              </a:defRPr>
            </a:lvl1pPr>
            <a:lvl2pPr marL="407988" algn="l" defTabSz="815975">
              <a:defRPr>
                <a:solidFill>
                  <a:schemeClr val="tx1"/>
                </a:solidFill>
                <a:latin typeface="Arial" charset="0"/>
              </a:defRPr>
            </a:lvl2pPr>
            <a:lvl3pPr marL="815975" algn="l" defTabSz="815975">
              <a:defRPr>
                <a:solidFill>
                  <a:schemeClr val="tx1"/>
                </a:solidFill>
                <a:latin typeface="Arial" charset="0"/>
              </a:defRPr>
            </a:lvl3pPr>
            <a:lvl4pPr marL="1223963" algn="l" defTabSz="815975">
              <a:defRPr>
                <a:solidFill>
                  <a:schemeClr val="tx1"/>
                </a:solidFill>
                <a:latin typeface="Arial" charset="0"/>
              </a:defRPr>
            </a:lvl4pPr>
            <a:lvl5pPr marL="1631950" algn="l" defTabSz="815975">
              <a:defRPr>
                <a:solidFill>
                  <a:schemeClr val="tx1"/>
                </a:solidFill>
                <a:latin typeface="Arial" charset="0"/>
              </a:defRPr>
            </a:lvl5pPr>
            <a:lvl6pPr marL="2089150" defTabSz="815975" fontAlgn="base">
              <a:spcBef>
                <a:spcPct val="0"/>
              </a:spcBef>
              <a:spcAft>
                <a:spcPct val="0"/>
              </a:spcAft>
              <a:defRPr>
                <a:solidFill>
                  <a:schemeClr val="tx1"/>
                </a:solidFill>
                <a:latin typeface="Arial" charset="0"/>
              </a:defRPr>
            </a:lvl6pPr>
            <a:lvl7pPr marL="2546350" defTabSz="815975" fontAlgn="base">
              <a:spcBef>
                <a:spcPct val="0"/>
              </a:spcBef>
              <a:spcAft>
                <a:spcPct val="0"/>
              </a:spcAft>
              <a:defRPr>
                <a:solidFill>
                  <a:schemeClr val="tx1"/>
                </a:solidFill>
                <a:latin typeface="Arial" charset="0"/>
              </a:defRPr>
            </a:lvl7pPr>
            <a:lvl8pPr marL="3003550" defTabSz="815975" fontAlgn="base">
              <a:spcBef>
                <a:spcPct val="0"/>
              </a:spcBef>
              <a:spcAft>
                <a:spcPct val="0"/>
              </a:spcAft>
              <a:defRPr>
                <a:solidFill>
                  <a:schemeClr val="tx1"/>
                </a:solidFill>
                <a:latin typeface="Arial" charset="0"/>
              </a:defRPr>
            </a:lvl8pPr>
            <a:lvl9pPr marL="3460750" defTabSz="815975" fontAlgn="base">
              <a:spcBef>
                <a:spcPct val="0"/>
              </a:spcBef>
              <a:spcAft>
                <a:spcPct val="0"/>
              </a:spcAft>
              <a:defRPr>
                <a:solidFill>
                  <a:schemeClr val="tx1"/>
                </a:solidFill>
                <a:latin typeface="Arial" charset="0"/>
              </a:defRPr>
            </a:lvl9pPr>
          </a:lstStyle>
          <a:p>
            <a:pPr algn="ctr">
              <a:spcBef>
                <a:spcPct val="50000"/>
              </a:spcBef>
            </a:pPr>
            <a:r>
              <a:rPr lang="zh-CN" altLang="en-US" sz="1800" b="1" baseline="0" dirty="0">
                <a:solidFill>
                  <a:srgbClr val="000000"/>
                </a:solidFill>
                <a:ea typeface="楷体" pitchFamily="49" charset="-122"/>
              </a:rPr>
              <a:t>输入文字内容</a:t>
            </a:r>
          </a:p>
        </p:txBody>
      </p:sp>
      <p:sp>
        <p:nvSpPr>
          <p:cNvPr id="20" name="Text Box 17"/>
          <p:cNvSpPr txBox="1">
            <a:spLocks noChangeArrowheads="1"/>
          </p:cNvSpPr>
          <p:nvPr/>
        </p:nvSpPr>
        <p:spPr bwMode="auto">
          <a:xfrm>
            <a:off x="5094227" y="3571345"/>
            <a:ext cx="1194770" cy="642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273" tIns="43637" rIns="87273" bIns="43637">
            <a:spAutoFit/>
          </a:bodyPr>
          <a:lstStyle>
            <a:lvl1pPr algn="l" defTabSz="815975">
              <a:defRPr>
                <a:solidFill>
                  <a:schemeClr val="tx1"/>
                </a:solidFill>
                <a:latin typeface="Arial" charset="0"/>
              </a:defRPr>
            </a:lvl1pPr>
            <a:lvl2pPr marL="407988" algn="l" defTabSz="815975">
              <a:defRPr>
                <a:solidFill>
                  <a:schemeClr val="tx1"/>
                </a:solidFill>
                <a:latin typeface="Arial" charset="0"/>
              </a:defRPr>
            </a:lvl2pPr>
            <a:lvl3pPr marL="815975" algn="l" defTabSz="815975">
              <a:defRPr>
                <a:solidFill>
                  <a:schemeClr val="tx1"/>
                </a:solidFill>
                <a:latin typeface="Arial" charset="0"/>
              </a:defRPr>
            </a:lvl3pPr>
            <a:lvl4pPr marL="1223963" algn="l" defTabSz="815975">
              <a:defRPr>
                <a:solidFill>
                  <a:schemeClr val="tx1"/>
                </a:solidFill>
                <a:latin typeface="Arial" charset="0"/>
              </a:defRPr>
            </a:lvl4pPr>
            <a:lvl5pPr marL="1631950" algn="l" defTabSz="815975">
              <a:defRPr>
                <a:solidFill>
                  <a:schemeClr val="tx1"/>
                </a:solidFill>
                <a:latin typeface="Arial" charset="0"/>
              </a:defRPr>
            </a:lvl5pPr>
            <a:lvl6pPr marL="2089150" defTabSz="815975" fontAlgn="base">
              <a:spcBef>
                <a:spcPct val="0"/>
              </a:spcBef>
              <a:spcAft>
                <a:spcPct val="0"/>
              </a:spcAft>
              <a:defRPr>
                <a:solidFill>
                  <a:schemeClr val="tx1"/>
                </a:solidFill>
                <a:latin typeface="Arial" charset="0"/>
              </a:defRPr>
            </a:lvl6pPr>
            <a:lvl7pPr marL="2546350" defTabSz="815975" fontAlgn="base">
              <a:spcBef>
                <a:spcPct val="0"/>
              </a:spcBef>
              <a:spcAft>
                <a:spcPct val="0"/>
              </a:spcAft>
              <a:defRPr>
                <a:solidFill>
                  <a:schemeClr val="tx1"/>
                </a:solidFill>
                <a:latin typeface="Arial" charset="0"/>
              </a:defRPr>
            </a:lvl7pPr>
            <a:lvl8pPr marL="3003550" defTabSz="815975" fontAlgn="base">
              <a:spcBef>
                <a:spcPct val="0"/>
              </a:spcBef>
              <a:spcAft>
                <a:spcPct val="0"/>
              </a:spcAft>
              <a:defRPr>
                <a:solidFill>
                  <a:schemeClr val="tx1"/>
                </a:solidFill>
                <a:latin typeface="Arial" charset="0"/>
              </a:defRPr>
            </a:lvl8pPr>
            <a:lvl9pPr marL="3460750" defTabSz="815975" fontAlgn="base">
              <a:spcBef>
                <a:spcPct val="0"/>
              </a:spcBef>
              <a:spcAft>
                <a:spcPct val="0"/>
              </a:spcAft>
              <a:defRPr>
                <a:solidFill>
                  <a:schemeClr val="tx1"/>
                </a:solidFill>
                <a:latin typeface="Arial" charset="0"/>
              </a:defRPr>
            </a:lvl9pPr>
          </a:lstStyle>
          <a:p>
            <a:pPr algn="ctr">
              <a:spcBef>
                <a:spcPct val="50000"/>
              </a:spcBef>
            </a:pPr>
            <a:r>
              <a:rPr lang="zh-CN" altLang="en-US" sz="1800" b="1" baseline="0" dirty="0">
                <a:solidFill>
                  <a:srgbClr val="000000"/>
                </a:solidFill>
                <a:ea typeface="楷体" pitchFamily="49" charset="-122"/>
              </a:rPr>
              <a:t>输入文字内容</a:t>
            </a:r>
          </a:p>
        </p:txBody>
      </p:sp>
      <p:pic>
        <p:nvPicPr>
          <p:cNvPr id="28" name="Picture 5" descr="C:\Users\zjd\Desktop\未命名 -1.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rot="16200000" flipH="1" flipV="1">
            <a:off x="4412272" y="-1815656"/>
            <a:ext cx="328859" cy="812408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a:xfrm>
            <a:off x="1520535" y="2336964"/>
            <a:ext cx="6222844" cy="795388"/>
            <a:chOff x="1520534" y="2336963"/>
            <a:chExt cx="6222844" cy="795388"/>
          </a:xfrm>
        </p:grpSpPr>
        <p:pic>
          <p:nvPicPr>
            <p:cNvPr id="26" name="Picture 4" descr="C:\Users\zjd\Desktop\Nipic_9501016_20120419161707519191.png"/>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rot="16200000">
              <a:off x="1327940" y="2543894"/>
              <a:ext cx="703825" cy="31863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C:\Users\zjd\Desktop\Nipic_9501016_20120419161707519191.png"/>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rot="16200000">
              <a:off x="3322429" y="2543894"/>
              <a:ext cx="703825" cy="31863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descr="C:\Users\zjd\Desktop\Nipic_9501016_20120419161707519191.png"/>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rot="16200000">
              <a:off x="5339698" y="2529557"/>
              <a:ext cx="703825" cy="31863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C:\Users\zjd\Desktop\Nipic_9501016_20120419161707519191.png"/>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rot="16200000">
              <a:off x="7232147" y="2621120"/>
              <a:ext cx="703825" cy="31863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组合 32"/>
          <p:cNvGrpSpPr/>
          <p:nvPr/>
        </p:nvGrpSpPr>
        <p:grpSpPr>
          <a:xfrm>
            <a:off x="3070784" y="1174998"/>
            <a:ext cx="3192145" cy="909762"/>
            <a:chOff x="3275856" y="411510"/>
            <a:chExt cx="1811189" cy="653152"/>
          </a:xfrm>
        </p:grpSpPr>
        <p:pic>
          <p:nvPicPr>
            <p:cNvPr id="34" name="Picture 2" descr="C:\Users\zjd\Desktop\未标题-1.png"/>
            <p:cNvPicPr>
              <a:picLocks noChangeAspect="1" noChangeArrowheads="1"/>
            </p:cNvPicPr>
            <p:nvPr/>
          </p:nvPicPr>
          <p:blipFill rotWithShape="1">
            <a:blip r:embed="rId9" cstate="screen">
              <a:extLst>
                <a:ext uri="{28A0092B-C50C-407E-A947-70E740481C1C}">
                  <a14:useLocalDpi xmlns:a14="http://schemas.microsoft.com/office/drawing/2010/main"/>
                </a:ext>
              </a:extLst>
            </a:blip>
            <a:srcRect/>
            <a:stretch/>
          </p:blipFill>
          <p:spPr bwMode="auto">
            <a:xfrm>
              <a:off x="3275856" y="411510"/>
              <a:ext cx="1811189" cy="653152"/>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3765716" y="520732"/>
              <a:ext cx="806932" cy="331446"/>
            </a:xfrm>
            <a:prstGeom prst="rect">
              <a:avLst/>
            </a:prstGeom>
            <a:noFill/>
          </p:spPr>
          <p:txBody>
            <a:bodyPr wrap="none" rtlCol="0">
              <a:spAutoFit/>
            </a:bodyPr>
            <a:lstStyle/>
            <a:p>
              <a:pPr algn="ctr"/>
              <a:r>
                <a:rPr lang="zh-CN" altLang="en-US" sz="2400" b="1" dirty="0" smtClean="0">
                  <a:latin typeface="华文隶书" pitchFamily="2" charset="-122"/>
                  <a:ea typeface="楷体"/>
                </a:rPr>
                <a:t>添加标题</a:t>
              </a:r>
              <a:endParaRPr lang="zh-CN" altLang="en-US" sz="2400" b="1" dirty="0">
                <a:latin typeface="华文隶书" pitchFamily="2" charset="-122"/>
                <a:ea typeface="楷体"/>
              </a:endParaRPr>
            </a:p>
          </p:txBody>
        </p:sp>
      </p:grpSp>
    </p:spTree>
    <p:extLst>
      <p:ext uri="{BB962C8B-B14F-4D97-AF65-F5344CB8AC3E}">
        <p14:creationId xmlns:p14="http://schemas.microsoft.com/office/powerpoint/2010/main" val="3209820296"/>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72"/>
                                        </p:tgtEl>
                                        <p:attrNameLst>
                                          <p:attrName>style.visibility</p:attrName>
                                        </p:attrNameLst>
                                      </p:cBhvr>
                                      <p:to>
                                        <p:strVal val="visible"/>
                                      </p:to>
                                    </p:set>
                                    <p:anim calcmode="lin" valueType="num">
                                      <p:cBhvr>
                                        <p:cTn id="14" dur="500" fill="hold"/>
                                        <p:tgtEl>
                                          <p:spTgt spid="17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72"/>
                                        </p:tgtEl>
                                        <p:attrNameLst>
                                          <p:attrName>ppt_y</p:attrName>
                                        </p:attrNameLst>
                                      </p:cBhvr>
                                      <p:tavLst>
                                        <p:tav tm="0">
                                          <p:val>
                                            <p:strVal val="#ppt_y"/>
                                          </p:val>
                                        </p:tav>
                                        <p:tav tm="100000">
                                          <p:val>
                                            <p:strVal val="#ppt_y"/>
                                          </p:val>
                                        </p:tav>
                                      </p:tavLst>
                                    </p:anim>
                                    <p:anim calcmode="lin" valueType="num">
                                      <p:cBhvr>
                                        <p:cTn id="16" dur="500" fill="hold"/>
                                        <p:tgtEl>
                                          <p:spTgt spid="17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72"/>
                                        </p:tgtEl>
                                        <p:attrNameLst>
                                          <p:attrName>ppt_w</p:attrName>
                                        </p:attrNameLst>
                                      </p:cBhvr>
                                      <p:tavLst>
                                        <p:tav tm="0">
                                          <p:val>
                                            <p:strVal val="#ppt_w/10"/>
                                          </p:val>
                                        </p:tav>
                                        <p:tav tm="50000">
                                          <p:val>
                                            <p:strVal val="#ppt_w+.01"/>
                                          </p:val>
                                        </p:tav>
                                        <p:tav tm="100000">
                                          <p:val>
                                            <p:strVal val="#ppt_w"/>
                                          </p:val>
                                        </p:tav>
                                      </p:tavLst>
                                    </p:anim>
                                    <p:animEffect>
                                      <p:cBhvr>
                                        <p:cTn id="18" dur="500" tmFilter="0,0; .5, 1; 1, 1"/>
                                        <p:tgtEl>
                                          <p:spTgt spid="172"/>
                                        </p:tgtEl>
                                      </p:cBhvr>
                                    </p:animEffect>
                                  </p:childTnLst>
                                </p:cTn>
                              </p:par>
                            </p:childTnLst>
                          </p:cTn>
                        </p:par>
                        <p:par>
                          <p:cTn id="19" fill="hold">
                            <p:stCondLst>
                              <p:cond delay="1950"/>
                            </p:stCondLst>
                            <p:childTnLst>
                              <p:par>
                                <p:cTn id="20" presetID="47" presetClass="entr" presetSubtype="0" fill="hold" nodeType="after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anim calcmode="lin" valueType="num">
                                      <p:cBhvr>
                                        <p:cTn id="23" dur="1000" fill="hold"/>
                                        <p:tgtEl>
                                          <p:spTgt spid="33"/>
                                        </p:tgtEl>
                                        <p:attrNameLst>
                                          <p:attrName>ppt_x</p:attrName>
                                        </p:attrNameLst>
                                      </p:cBhvr>
                                      <p:tavLst>
                                        <p:tav tm="0">
                                          <p:val>
                                            <p:strVal val="#ppt_x"/>
                                          </p:val>
                                        </p:tav>
                                        <p:tav tm="100000">
                                          <p:val>
                                            <p:strVal val="#ppt_x"/>
                                          </p:val>
                                        </p:tav>
                                      </p:tavLst>
                                    </p:anim>
                                    <p:anim calcmode="lin" valueType="num">
                                      <p:cBhvr>
                                        <p:cTn id="24" dur="1000" fill="hold"/>
                                        <p:tgtEl>
                                          <p:spTgt spid="33"/>
                                        </p:tgtEl>
                                        <p:attrNameLst>
                                          <p:attrName>ppt_y</p:attrName>
                                        </p:attrNameLst>
                                      </p:cBhvr>
                                      <p:tavLst>
                                        <p:tav tm="0">
                                          <p:val>
                                            <p:strVal val="#ppt_y-.1"/>
                                          </p:val>
                                        </p:tav>
                                        <p:tav tm="100000">
                                          <p:val>
                                            <p:strVal val="#ppt_y"/>
                                          </p:val>
                                        </p:tav>
                                      </p:tavLst>
                                    </p:anim>
                                  </p:childTnLst>
                                </p:cTn>
                              </p:par>
                            </p:childTnLst>
                          </p:cTn>
                        </p:par>
                        <p:par>
                          <p:cTn id="25" fill="hold">
                            <p:stCondLst>
                              <p:cond delay="2950"/>
                            </p:stCondLst>
                            <p:childTnLst>
                              <p:par>
                                <p:cTn id="26" presetID="2" presetClass="entr" presetSubtype="8"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500" fill="hold"/>
                                        <p:tgtEl>
                                          <p:spTgt spid="28"/>
                                        </p:tgtEl>
                                        <p:attrNameLst>
                                          <p:attrName>ppt_x</p:attrName>
                                        </p:attrNameLst>
                                      </p:cBhvr>
                                      <p:tavLst>
                                        <p:tav tm="0">
                                          <p:val>
                                            <p:strVal val="0-#ppt_w/2"/>
                                          </p:val>
                                        </p:tav>
                                        <p:tav tm="100000">
                                          <p:val>
                                            <p:strVal val="#ppt_x"/>
                                          </p:val>
                                        </p:tav>
                                      </p:tavLst>
                                    </p:anim>
                                    <p:anim calcmode="lin" valueType="num">
                                      <p:cBhvr additive="base">
                                        <p:cTn id="29" dur="500" fill="hold"/>
                                        <p:tgtEl>
                                          <p:spTgt spid="28"/>
                                        </p:tgtEl>
                                        <p:attrNameLst>
                                          <p:attrName>ppt_y</p:attrName>
                                        </p:attrNameLst>
                                      </p:cBhvr>
                                      <p:tavLst>
                                        <p:tav tm="0">
                                          <p:val>
                                            <p:strVal val="#ppt_y"/>
                                          </p:val>
                                        </p:tav>
                                        <p:tav tm="100000">
                                          <p:val>
                                            <p:strVal val="#ppt_y"/>
                                          </p:val>
                                        </p:tav>
                                      </p:tavLst>
                                    </p:anim>
                                  </p:childTnLst>
                                </p:cTn>
                              </p:par>
                            </p:childTnLst>
                          </p:cTn>
                        </p:par>
                        <p:par>
                          <p:cTn id="30" fill="hold">
                            <p:stCondLst>
                              <p:cond delay="3450"/>
                            </p:stCondLst>
                            <p:childTnLst>
                              <p:par>
                                <p:cTn id="31" presetID="22" presetClass="entr" presetSubtype="1"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up)">
                                      <p:cBhvr>
                                        <p:cTn id="33" dur="500"/>
                                        <p:tgtEl>
                                          <p:spTgt spid="4"/>
                                        </p:tgtEl>
                                      </p:cBhvr>
                                    </p:animEffect>
                                  </p:childTnLst>
                                </p:cTn>
                              </p:par>
                            </p:childTnLst>
                          </p:cTn>
                        </p:par>
                        <p:par>
                          <p:cTn id="34" fill="hold">
                            <p:stCondLst>
                              <p:cond delay="3950"/>
                            </p:stCondLst>
                            <p:childTnLst>
                              <p:par>
                                <p:cTn id="35" presetID="8" presetClass="entr" presetSubtype="16" fill="hold"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diamond(in)">
                                      <p:cBhvr>
                                        <p:cTn id="37" dur="2000"/>
                                        <p:tgtEl>
                                          <p:spTgt spid="7"/>
                                        </p:tgtEl>
                                      </p:cBhvr>
                                    </p:animEffect>
                                  </p:childTnLst>
                                </p:cTn>
                              </p:par>
                              <p:par>
                                <p:cTn id="38" presetID="8" presetClass="entr" presetSubtype="16" fill="hold"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diamond(in)">
                                      <p:cBhvr>
                                        <p:cTn id="40" dur="2000"/>
                                        <p:tgtEl>
                                          <p:spTgt spid="8"/>
                                        </p:tgtEl>
                                      </p:cBhvr>
                                    </p:animEffect>
                                  </p:childTnLst>
                                </p:cTn>
                              </p:par>
                              <p:par>
                                <p:cTn id="41" presetID="8" presetClass="entr" presetSubtype="16"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diamond(in)">
                                      <p:cBhvr>
                                        <p:cTn id="43" dur="2000"/>
                                        <p:tgtEl>
                                          <p:spTgt spid="9"/>
                                        </p:tgtEl>
                                      </p:cBhvr>
                                    </p:animEffect>
                                  </p:childTnLst>
                                </p:cTn>
                              </p:par>
                              <p:par>
                                <p:cTn id="44" presetID="8" presetClass="entr" presetSubtype="16"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diamond(in)">
                                      <p:cBhvr>
                                        <p:cTn id="46" dur="2000"/>
                                        <p:tgtEl>
                                          <p:spTgt spid="10"/>
                                        </p:tgtEl>
                                      </p:cBhvr>
                                    </p:animEffect>
                                  </p:childTnLst>
                                </p:cTn>
                              </p:par>
                            </p:childTnLst>
                          </p:cTn>
                        </p:par>
                        <p:par>
                          <p:cTn id="47" fill="hold">
                            <p:stCondLst>
                              <p:cond delay="5950"/>
                            </p:stCondLst>
                            <p:childTnLst>
                              <p:par>
                                <p:cTn id="48" presetID="49" presetClass="entr" presetSubtype="0" decel="10000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p:cTn id="50" dur="1000" fill="hold"/>
                                        <p:tgtEl>
                                          <p:spTgt spid="17"/>
                                        </p:tgtEl>
                                        <p:attrNameLst>
                                          <p:attrName>ppt_w</p:attrName>
                                        </p:attrNameLst>
                                      </p:cBhvr>
                                      <p:tavLst>
                                        <p:tav tm="0">
                                          <p:val>
                                            <p:fltVal val="0"/>
                                          </p:val>
                                        </p:tav>
                                        <p:tav tm="100000">
                                          <p:val>
                                            <p:strVal val="#ppt_w"/>
                                          </p:val>
                                        </p:tav>
                                      </p:tavLst>
                                    </p:anim>
                                    <p:anim calcmode="lin" valueType="num">
                                      <p:cBhvr>
                                        <p:cTn id="51" dur="1000" fill="hold"/>
                                        <p:tgtEl>
                                          <p:spTgt spid="17"/>
                                        </p:tgtEl>
                                        <p:attrNameLst>
                                          <p:attrName>ppt_h</p:attrName>
                                        </p:attrNameLst>
                                      </p:cBhvr>
                                      <p:tavLst>
                                        <p:tav tm="0">
                                          <p:val>
                                            <p:fltVal val="0"/>
                                          </p:val>
                                        </p:tav>
                                        <p:tav tm="100000">
                                          <p:val>
                                            <p:strVal val="#ppt_h"/>
                                          </p:val>
                                        </p:tav>
                                      </p:tavLst>
                                    </p:anim>
                                    <p:anim calcmode="lin" valueType="num">
                                      <p:cBhvr>
                                        <p:cTn id="52" dur="1000" fill="hold"/>
                                        <p:tgtEl>
                                          <p:spTgt spid="17"/>
                                        </p:tgtEl>
                                        <p:attrNameLst>
                                          <p:attrName>style.rotation</p:attrName>
                                        </p:attrNameLst>
                                      </p:cBhvr>
                                      <p:tavLst>
                                        <p:tav tm="0">
                                          <p:val>
                                            <p:fltVal val="360"/>
                                          </p:val>
                                        </p:tav>
                                        <p:tav tm="100000">
                                          <p:val>
                                            <p:fltVal val="0"/>
                                          </p:val>
                                        </p:tav>
                                      </p:tavLst>
                                    </p:anim>
                                    <p:animEffect transition="in" filter="fade">
                                      <p:cBhvr>
                                        <p:cTn id="53" dur="1000"/>
                                        <p:tgtEl>
                                          <p:spTgt spid="17"/>
                                        </p:tgtEl>
                                      </p:cBhvr>
                                    </p:animEffect>
                                  </p:childTnLst>
                                </p:cTn>
                              </p:par>
                              <p:par>
                                <p:cTn id="54" presetID="49" presetClass="entr" presetSubtype="0" decel="10000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cBhvr>
                                        <p:cTn id="56" dur="1000" fill="hold"/>
                                        <p:tgtEl>
                                          <p:spTgt spid="19"/>
                                        </p:tgtEl>
                                        <p:attrNameLst>
                                          <p:attrName>ppt_w</p:attrName>
                                        </p:attrNameLst>
                                      </p:cBhvr>
                                      <p:tavLst>
                                        <p:tav tm="0">
                                          <p:val>
                                            <p:fltVal val="0"/>
                                          </p:val>
                                        </p:tav>
                                        <p:tav tm="100000">
                                          <p:val>
                                            <p:strVal val="#ppt_w"/>
                                          </p:val>
                                        </p:tav>
                                      </p:tavLst>
                                    </p:anim>
                                    <p:anim calcmode="lin" valueType="num">
                                      <p:cBhvr>
                                        <p:cTn id="57" dur="1000" fill="hold"/>
                                        <p:tgtEl>
                                          <p:spTgt spid="19"/>
                                        </p:tgtEl>
                                        <p:attrNameLst>
                                          <p:attrName>ppt_h</p:attrName>
                                        </p:attrNameLst>
                                      </p:cBhvr>
                                      <p:tavLst>
                                        <p:tav tm="0">
                                          <p:val>
                                            <p:fltVal val="0"/>
                                          </p:val>
                                        </p:tav>
                                        <p:tav tm="100000">
                                          <p:val>
                                            <p:strVal val="#ppt_h"/>
                                          </p:val>
                                        </p:tav>
                                      </p:tavLst>
                                    </p:anim>
                                    <p:anim calcmode="lin" valueType="num">
                                      <p:cBhvr>
                                        <p:cTn id="58" dur="1000" fill="hold"/>
                                        <p:tgtEl>
                                          <p:spTgt spid="19"/>
                                        </p:tgtEl>
                                        <p:attrNameLst>
                                          <p:attrName>style.rotation</p:attrName>
                                        </p:attrNameLst>
                                      </p:cBhvr>
                                      <p:tavLst>
                                        <p:tav tm="0">
                                          <p:val>
                                            <p:fltVal val="360"/>
                                          </p:val>
                                        </p:tav>
                                        <p:tav tm="100000">
                                          <p:val>
                                            <p:fltVal val="0"/>
                                          </p:val>
                                        </p:tav>
                                      </p:tavLst>
                                    </p:anim>
                                    <p:animEffect transition="in" filter="fade">
                                      <p:cBhvr>
                                        <p:cTn id="59" dur="1000"/>
                                        <p:tgtEl>
                                          <p:spTgt spid="19"/>
                                        </p:tgtEl>
                                      </p:cBhvr>
                                    </p:animEffect>
                                  </p:childTnLst>
                                </p:cTn>
                              </p:par>
                              <p:par>
                                <p:cTn id="60" presetID="49" presetClass="entr" presetSubtype="0" decel="100000"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 calcmode="lin" valueType="num">
                                      <p:cBhvr>
                                        <p:cTn id="62" dur="1000" fill="hold"/>
                                        <p:tgtEl>
                                          <p:spTgt spid="20"/>
                                        </p:tgtEl>
                                        <p:attrNameLst>
                                          <p:attrName>ppt_w</p:attrName>
                                        </p:attrNameLst>
                                      </p:cBhvr>
                                      <p:tavLst>
                                        <p:tav tm="0">
                                          <p:val>
                                            <p:fltVal val="0"/>
                                          </p:val>
                                        </p:tav>
                                        <p:tav tm="100000">
                                          <p:val>
                                            <p:strVal val="#ppt_w"/>
                                          </p:val>
                                        </p:tav>
                                      </p:tavLst>
                                    </p:anim>
                                    <p:anim calcmode="lin" valueType="num">
                                      <p:cBhvr>
                                        <p:cTn id="63" dur="1000" fill="hold"/>
                                        <p:tgtEl>
                                          <p:spTgt spid="20"/>
                                        </p:tgtEl>
                                        <p:attrNameLst>
                                          <p:attrName>ppt_h</p:attrName>
                                        </p:attrNameLst>
                                      </p:cBhvr>
                                      <p:tavLst>
                                        <p:tav tm="0">
                                          <p:val>
                                            <p:fltVal val="0"/>
                                          </p:val>
                                        </p:tav>
                                        <p:tav tm="100000">
                                          <p:val>
                                            <p:strVal val="#ppt_h"/>
                                          </p:val>
                                        </p:tav>
                                      </p:tavLst>
                                    </p:anim>
                                    <p:anim calcmode="lin" valueType="num">
                                      <p:cBhvr>
                                        <p:cTn id="64" dur="1000" fill="hold"/>
                                        <p:tgtEl>
                                          <p:spTgt spid="20"/>
                                        </p:tgtEl>
                                        <p:attrNameLst>
                                          <p:attrName>style.rotation</p:attrName>
                                        </p:attrNameLst>
                                      </p:cBhvr>
                                      <p:tavLst>
                                        <p:tav tm="0">
                                          <p:val>
                                            <p:fltVal val="360"/>
                                          </p:val>
                                        </p:tav>
                                        <p:tav tm="100000">
                                          <p:val>
                                            <p:fltVal val="0"/>
                                          </p:val>
                                        </p:tav>
                                      </p:tavLst>
                                    </p:anim>
                                    <p:animEffect transition="in" filter="fade">
                                      <p:cBhvr>
                                        <p:cTn id="65" dur="1000"/>
                                        <p:tgtEl>
                                          <p:spTgt spid="20"/>
                                        </p:tgtEl>
                                      </p:cBhvr>
                                    </p:animEffect>
                                  </p:childTnLst>
                                </p:cTn>
                              </p:par>
                              <p:par>
                                <p:cTn id="66" presetID="49" presetClass="entr" presetSubtype="0" decel="100000" fill="hold" grpId="0" nodeType="withEffect">
                                  <p:stCondLst>
                                    <p:cond delay="0"/>
                                  </p:stCondLst>
                                  <p:childTnLst>
                                    <p:set>
                                      <p:cBhvr>
                                        <p:cTn id="67" dur="1" fill="hold">
                                          <p:stCondLst>
                                            <p:cond delay="0"/>
                                          </p:stCondLst>
                                        </p:cTn>
                                        <p:tgtEl>
                                          <p:spTgt spid="18"/>
                                        </p:tgtEl>
                                        <p:attrNameLst>
                                          <p:attrName>style.visibility</p:attrName>
                                        </p:attrNameLst>
                                      </p:cBhvr>
                                      <p:to>
                                        <p:strVal val="visible"/>
                                      </p:to>
                                    </p:set>
                                    <p:anim calcmode="lin" valueType="num">
                                      <p:cBhvr>
                                        <p:cTn id="68" dur="1000" fill="hold"/>
                                        <p:tgtEl>
                                          <p:spTgt spid="18"/>
                                        </p:tgtEl>
                                        <p:attrNameLst>
                                          <p:attrName>ppt_w</p:attrName>
                                        </p:attrNameLst>
                                      </p:cBhvr>
                                      <p:tavLst>
                                        <p:tav tm="0">
                                          <p:val>
                                            <p:fltVal val="0"/>
                                          </p:val>
                                        </p:tav>
                                        <p:tav tm="100000">
                                          <p:val>
                                            <p:strVal val="#ppt_w"/>
                                          </p:val>
                                        </p:tav>
                                      </p:tavLst>
                                    </p:anim>
                                    <p:anim calcmode="lin" valueType="num">
                                      <p:cBhvr>
                                        <p:cTn id="69" dur="1000" fill="hold"/>
                                        <p:tgtEl>
                                          <p:spTgt spid="18"/>
                                        </p:tgtEl>
                                        <p:attrNameLst>
                                          <p:attrName>ppt_h</p:attrName>
                                        </p:attrNameLst>
                                      </p:cBhvr>
                                      <p:tavLst>
                                        <p:tav tm="0">
                                          <p:val>
                                            <p:fltVal val="0"/>
                                          </p:val>
                                        </p:tav>
                                        <p:tav tm="100000">
                                          <p:val>
                                            <p:strVal val="#ppt_h"/>
                                          </p:val>
                                        </p:tav>
                                      </p:tavLst>
                                    </p:anim>
                                    <p:anim calcmode="lin" valueType="num">
                                      <p:cBhvr>
                                        <p:cTn id="70" dur="1000" fill="hold"/>
                                        <p:tgtEl>
                                          <p:spTgt spid="18"/>
                                        </p:tgtEl>
                                        <p:attrNameLst>
                                          <p:attrName>style.rotation</p:attrName>
                                        </p:attrNameLst>
                                      </p:cBhvr>
                                      <p:tavLst>
                                        <p:tav tm="0">
                                          <p:val>
                                            <p:fltVal val="360"/>
                                          </p:val>
                                        </p:tav>
                                        <p:tav tm="100000">
                                          <p:val>
                                            <p:fltVal val="0"/>
                                          </p:val>
                                        </p:tav>
                                      </p:tavLst>
                                    </p:anim>
                                    <p:animEffect transition="in" filter="fade">
                                      <p:cBhvr>
                                        <p:cTn id="71"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bldLvl="0" autoUpdateAnimBg="0"/>
      <p:bldP spid="17" grpId="0"/>
      <p:bldP spid="18" grpId="0"/>
      <p:bldP spid="19"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flipV="1">
            <a:off x="336067" y="0"/>
            <a:ext cx="2483431" cy="1365887"/>
          </a:xfrm>
          <a:prstGeom prs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5"/>
          </a:p>
        </p:txBody>
      </p:sp>
      <p:sp>
        <p:nvSpPr>
          <p:cNvPr id="5" name="TextBox 4"/>
          <p:cNvSpPr txBox="1"/>
          <p:nvPr/>
        </p:nvSpPr>
        <p:spPr>
          <a:xfrm>
            <a:off x="853680" y="39666"/>
            <a:ext cx="1663385" cy="609398"/>
          </a:xfrm>
          <a:prstGeom prst="rect">
            <a:avLst/>
          </a:prstGeom>
          <a:noFill/>
        </p:spPr>
        <p:txBody>
          <a:bodyPr wrap="square" rtlCol="0">
            <a:spAutoFit/>
          </a:bodyPr>
          <a:lstStyle/>
          <a:p>
            <a:r>
              <a:rPr lang="zh-CN" altLang="en-US" sz="3360" b="1" dirty="0">
                <a:solidFill>
                  <a:schemeClr val="bg1"/>
                </a:solidFill>
                <a:latin typeface="微软雅黑" pitchFamily="34" charset="-122"/>
                <a:ea typeface="微软雅黑" pitchFamily="34" charset="-122"/>
              </a:rPr>
              <a:t>目录页</a:t>
            </a:r>
          </a:p>
        </p:txBody>
      </p:sp>
      <p:sp>
        <p:nvSpPr>
          <p:cNvPr id="6" name="TextBox 5"/>
          <p:cNvSpPr txBox="1"/>
          <p:nvPr/>
        </p:nvSpPr>
        <p:spPr>
          <a:xfrm rot="-2820000">
            <a:off x="1243899" y="351360"/>
            <a:ext cx="2244284" cy="706347"/>
          </a:xfrm>
          <a:prstGeom prst="rect">
            <a:avLst/>
          </a:prstGeom>
          <a:noFill/>
        </p:spPr>
        <p:txBody>
          <a:bodyPr wrap="square" rtlCol="0">
            <a:spAutoFit/>
          </a:bodyPr>
          <a:lstStyle/>
          <a:p>
            <a:r>
              <a:rPr lang="en-US" altLang="zh-CN" sz="1995" dirty="0">
                <a:solidFill>
                  <a:sysClr val="windowText" lastClr="000000"/>
                </a:solidFill>
              </a:rPr>
              <a:t> PAGE OF CONTENT</a:t>
            </a:r>
            <a:endParaRPr lang="zh-CN" altLang="en-US" sz="1995" dirty="0">
              <a:solidFill>
                <a:sysClr val="windowText" lastClr="000000"/>
              </a:solidFill>
            </a:endParaRPr>
          </a:p>
        </p:txBody>
      </p:sp>
      <p:sp>
        <p:nvSpPr>
          <p:cNvPr id="7" name="矩形 6"/>
          <p:cNvSpPr/>
          <p:nvPr/>
        </p:nvSpPr>
        <p:spPr>
          <a:xfrm>
            <a:off x="3864372" y="1714590"/>
            <a:ext cx="3553881" cy="4914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80" b="1" dirty="0">
                <a:solidFill>
                  <a:schemeClr val="bg1"/>
                </a:solidFill>
                <a:latin typeface="微软雅黑" pitchFamily="34" charset="-122"/>
                <a:ea typeface="微软雅黑" pitchFamily="34" charset="-122"/>
              </a:rPr>
              <a:t>在此处添加你的标题</a:t>
            </a:r>
            <a:endParaRPr lang="en-US" altLang="zh-CN" sz="1680" b="1" dirty="0">
              <a:solidFill>
                <a:schemeClr val="bg1"/>
              </a:solidFill>
              <a:latin typeface="微软雅黑" pitchFamily="34" charset="-122"/>
              <a:ea typeface="微软雅黑" pitchFamily="34" charset="-122"/>
            </a:endParaRPr>
          </a:p>
        </p:txBody>
      </p:sp>
      <p:sp>
        <p:nvSpPr>
          <p:cNvPr id="8" name="KSO_Shape"/>
          <p:cNvSpPr/>
          <p:nvPr/>
        </p:nvSpPr>
        <p:spPr>
          <a:xfrm>
            <a:off x="7004556" y="1846372"/>
            <a:ext cx="227837" cy="227837"/>
          </a:xfrm>
          <a:custGeom>
            <a:avLst/>
            <a:gdLst>
              <a:gd name="connsiteX0" fmla="*/ 363514 w 648072"/>
              <a:gd name="connsiteY0" fmla="*/ 144016 h 648072"/>
              <a:gd name="connsiteX1" fmla="*/ 543534 w 648072"/>
              <a:gd name="connsiteY1" fmla="*/ 324036 h 648072"/>
              <a:gd name="connsiteX2" fmla="*/ 363514 w 648072"/>
              <a:gd name="connsiteY2" fmla="*/ 504056 h 648072"/>
              <a:gd name="connsiteX3" fmla="*/ 363514 w 648072"/>
              <a:gd name="connsiteY3" fmla="*/ 414046 h 648072"/>
              <a:gd name="connsiteX4" fmla="*/ 104538 w 648072"/>
              <a:gd name="connsiteY4" fmla="*/ 414046 h 648072"/>
              <a:gd name="connsiteX5" fmla="*/ 104538 w 648072"/>
              <a:gd name="connsiteY5" fmla="*/ 234026 h 648072"/>
              <a:gd name="connsiteX6" fmla="*/ 363514 w 648072"/>
              <a:gd name="connsiteY6" fmla="*/ 234026 h 648072"/>
              <a:gd name="connsiteX7" fmla="*/ 324036 w 648072"/>
              <a:gd name="connsiteY7" fmla="*/ 37381 h 648072"/>
              <a:gd name="connsiteX8" fmla="*/ 37381 w 648072"/>
              <a:gd name="connsiteY8" fmla="*/ 324036 h 648072"/>
              <a:gd name="connsiteX9" fmla="*/ 324036 w 648072"/>
              <a:gd name="connsiteY9" fmla="*/ 610691 h 648072"/>
              <a:gd name="connsiteX10" fmla="*/ 610691 w 648072"/>
              <a:gd name="connsiteY10" fmla="*/ 324036 h 648072"/>
              <a:gd name="connsiteX11" fmla="*/ 324036 w 648072"/>
              <a:gd name="connsiteY11" fmla="*/ 37381 h 648072"/>
              <a:gd name="connsiteX12" fmla="*/ 324036 w 648072"/>
              <a:gd name="connsiteY12" fmla="*/ 0 h 648072"/>
              <a:gd name="connsiteX13" fmla="*/ 648072 w 648072"/>
              <a:gd name="connsiteY13" fmla="*/ 324036 h 648072"/>
              <a:gd name="connsiteX14" fmla="*/ 324036 w 648072"/>
              <a:gd name="connsiteY14" fmla="*/ 648072 h 648072"/>
              <a:gd name="connsiteX15" fmla="*/ 0 w 648072"/>
              <a:gd name="connsiteY15" fmla="*/ 324036 h 648072"/>
              <a:gd name="connsiteX16" fmla="*/ 324036 w 648072"/>
              <a:gd name="connsiteY16" fmla="*/ 0 h 64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48072" h="648072">
                <a:moveTo>
                  <a:pt x="363514" y="144016"/>
                </a:moveTo>
                <a:lnTo>
                  <a:pt x="543534" y="324036"/>
                </a:lnTo>
                <a:lnTo>
                  <a:pt x="363514" y="504056"/>
                </a:lnTo>
                <a:lnTo>
                  <a:pt x="363514" y="414046"/>
                </a:lnTo>
                <a:lnTo>
                  <a:pt x="104538" y="414046"/>
                </a:lnTo>
                <a:lnTo>
                  <a:pt x="104538" y="234026"/>
                </a:lnTo>
                <a:lnTo>
                  <a:pt x="363514" y="234026"/>
                </a:lnTo>
                <a:close/>
                <a:moveTo>
                  <a:pt x="324036" y="37381"/>
                </a:moveTo>
                <a:cubicBezTo>
                  <a:pt x="165721" y="37381"/>
                  <a:pt x="37381" y="165721"/>
                  <a:pt x="37381" y="324036"/>
                </a:cubicBezTo>
                <a:cubicBezTo>
                  <a:pt x="37381" y="482351"/>
                  <a:pt x="165721" y="610691"/>
                  <a:pt x="324036" y="610691"/>
                </a:cubicBezTo>
                <a:cubicBezTo>
                  <a:pt x="482351" y="610691"/>
                  <a:pt x="610691" y="482351"/>
                  <a:pt x="610691" y="324036"/>
                </a:cubicBezTo>
                <a:cubicBezTo>
                  <a:pt x="610691" y="165721"/>
                  <a:pt x="482351" y="37381"/>
                  <a:pt x="324036" y="37381"/>
                </a:cubicBezTo>
                <a:close/>
                <a:moveTo>
                  <a:pt x="324036" y="0"/>
                </a:moveTo>
                <a:cubicBezTo>
                  <a:pt x="502996" y="0"/>
                  <a:pt x="648072" y="145076"/>
                  <a:pt x="648072" y="324036"/>
                </a:cubicBezTo>
                <a:cubicBezTo>
                  <a:pt x="648072" y="502996"/>
                  <a:pt x="502996" y="648072"/>
                  <a:pt x="324036" y="648072"/>
                </a:cubicBezTo>
                <a:cubicBezTo>
                  <a:pt x="145076" y="648072"/>
                  <a:pt x="0" y="502996"/>
                  <a:pt x="0" y="324036"/>
                </a:cubicBezTo>
                <a:cubicBezTo>
                  <a:pt x="0" y="145076"/>
                  <a:pt x="145076" y="0"/>
                  <a:pt x="32403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80" b="1">
              <a:solidFill>
                <a:schemeClr val="bg1"/>
              </a:solidFill>
            </a:endParaRPr>
          </a:p>
        </p:txBody>
      </p:sp>
      <p:sp>
        <p:nvSpPr>
          <p:cNvPr id="9" name="矩形 8"/>
          <p:cNvSpPr/>
          <p:nvPr/>
        </p:nvSpPr>
        <p:spPr>
          <a:xfrm>
            <a:off x="3864372" y="2440605"/>
            <a:ext cx="3553881" cy="4914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sz="1680" b="1" dirty="0">
                <a:solidFill>
                  <a:schemeClr val="bg1"/>
                </a:solidFill>
                <a:latin typeface="微软雅黑" pitchFamily="34" charset="-122"/>
                <a:ea typeface="微软雅黑" pitchFamily="34" charset="-122"/>
              </a:rPr>
              <a:t>在此处添加你的标题</a:t>
            </a:r>
          </a:p>
        </p:txBody>
      </p:sp>
      <p:sp>
        <p:nvSpPr>
          <p:cNvPr id="10" name="KSO_Shape"/>
          <p:cNvSpPr/>
          <p:nvPr/>
        </p:nvSpPr>
        <p:spPr>
          <a:xfrm>
            <a:off x="7004556" y="2572387"/>
            <a:ext cx="227837" cy="227837"/>
          </a:xfrm>
          <a:custGeom>
            <a:avLst/>
            <a:gdLst>
              <a:gd name="connsiteX0" fmla="*/ 363514 w 648072"/>
              <a:gd name="connsiteY0" fmla="*/ 144016 h 648072"/>
              <a:gd name="connsiteX1" fmla="*/ 543534 w 648072"/>
              <a:gd name="connsiteY1" fmla="*/ 324036 h 648072"/>
              <a:gd name="connsiteX2" fmla="*/ 363514 w 648072"/>
              <a:gd name="connsiteY2" fmla="*/ 504056 h 648072"/>
              <a:gd name="connsiteX3" fmla="*/ 363514 w 648072"/>
              <a:gd name="connsiteY3" fmla="*/ 414046 h 648072"/>
              <a:gd name="connsiteX4" fmla="*/ 104538 w 648072"/>
              <a:gd name="connsiteY4" fmla="*/ 414046 h 648072"/>
              <a:gd name="connsiteX5" fmla="*/ 104538 w 648072"/>
              <a:gd name="connsiteY5" fmla="*/ 234026 h 648072"/>
              <a:gd name="connsiteX6" fmla="*/ 363514 w 648072"/>
              <a:gd name="connsiteY6" fmla="*/ 234026 h 648072"/>
              <a:gd name="connsiteX7" fmla="*/ 324036 w 648072"/>
              <a:gd name="connsiteY7" fmla="*/ 37381 h 648072"/>
              <a:gd name="connsiteX8" fmla="*/ 37381 w 648072"/>
              <a:gd name="connsiteY8" fmla="*/ 324036 h 648072"/>
              <a:gd name="connsiteX9" fmla="*/ 324036 w 648072"/>
              <a:gd name="connsiteY9" fmla="*/ 610691 h 648072"/>
              <a:gd name="connsiteX10" fmla="*/ 610691 w 648072"/>
              <a:gd name="connsiteY10" fmla="*/ 324036 h 648072"/>
              <a:gd name="connsiteX11" fmla="*/ 324036 w 648072"/>
              <a:gd name="connsiteY11" fmla="*/ 37381 h 648072"/>
              <a:gd name="connsiteX12" fmla="*/ 324036 w 648072"/>
              <a:gd name="connsiteY12" fmla="*/ 0 h 648072"/>
              <a:gd name="connsiteX13" fmla="*/ 648072 w 648072"/>
              <a:gd name="connsiteY13" fmla="*/ 324036 h 648072"/>
              <a:gd name="connsiteX14" fmla="*/ 324036 w 648072"/>
              <a:gd name="connsiteY14" fmla="*/ 648072 h 648072"/>
              <a:gd name="connsiteX15" fmla="*/ 0 w 648072"/>
              <a:gd name="connsiteY15" fmla="*/ 324036 h 648072"/>
              <a:gd name="connsiteX16" fmla="*/ 324036 w 648072"/>
              <a:gd name="connsiteY16" fmla="*/ 0 h 64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48072" h="648072">
                <a:moveTo>
                  <a:pt x="363514" y="144016"/>
                </a:moveTo>
                <a:lnTo>
                  <a:pt x="543534" y="324036"/>
                </a:lnTo>
                <a:lnTo>
                  <a:pt x="363514" y="504056"/>
                </a:lnTo>
                <a:lnTo>
                  <a:pt x="363514" y="414046"/>
                </a:lnTo>
                <a:lnTo>
                  <a:pt x="104538" y="414046"/>
                </a:lnTo>
                <a:lnTo>
                  <a:pt x="104538" y="234026"/>
                </a:lnTo>
                <a:lnTo>
                  <a:pt x="363514" y="234026"/>
                </a:lnTo>
                <a:close/>
                <a:moveTo>
                  <a:pt x="324036" y="37381"/>
                </a:moveTo>
                <a:cubicBezTo>
                  <a:pt x="165721" y="37381"/>
                  <a:pt x="37381" y="165721"/>
                  <a:pt x="37381" y="324036"/>
                </a:cubicBezTo>
                <a:cubicBezTo>
                  <a:pt x="37381" y="482351"/>
                  <a:pt x="165721" y="610691"/>
                  <a:pt x="324036" y="610691"/>
                </a:cubicBezTo>
                <a:cubicBezTo>
                  <a:pt x="482351" y="610691"/>
                  <a:pt x="610691" y="482351"/>
                  <a:pt x="610691" y="324036"/>
                </a:cubicBezTo>
                <a:cubicBezTo>
                  <a:pt x="610691" y="165721"/>
                  <a:pt x="482351" y="37381"/>
                  <a:pt x="324036" y="37381"/>
                </a:cubicBezTo>
                <a:close/>
                <a:moveTo>
                  <a:pt x="324036" y="0"/>
                </a:moveTo>
                <a:cubicBezTo>
                  <a:pt x="502996" y="0"/>
                  <a:pt x="648072" y="145076"/>
                  <a:pt x="648072" y="324036"/>
                </a:cubicBezTo>
                <a:cubicBezTo>
                  <a:pt x="648072" y="502996"/>
                  <a:pt x="502996" y="648072"/>
                  <a:pt x="324036" y="648072"/>
                </a:cubicBezTo>
                <a:cubicBezTo>
                  <a:pt x="145076" y="648072"/>
                  <a:pt x="0" y="502996"/>
                  <a:pt x="0" y="324036"/>
                </a:cubicBezTo>
                <a:cubicBezTo>
                  <a:pt x="0" y="145076"/>
                  <a:pt x="145076" y="0"/>
                  <a:pt x="32403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80" b="1">
              <a:solidFill>
                <a:schemeClr val="bg1"/>
              </a:solidFill>
            </a:endParaRPr>
          </a:p>
        </p:txBody>
      </p:sp>
      <p:sp>
        <p:nvSpPr>
          <p:cNvPr id="11" name="矩形 10"/>
          <p:cNvSpPr/>
          <p:nvPr/>
        </p:nvSpPr>
        <p:spPr>
          <a:xfrm>
            <a:off x="3864372" y="3151149"/>
            <a:ext cx="3553881" cy="4914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sz="1680" b="1" dirty="0">
                <a:solidFill>
                  <a:schemeClr val="bg1"/>
                </a:solidFill>
                <a:latin typeface="微软雅黑" pitchFamily="34" charset="-122"/>
                <a:ea typeface="微软雅黑" pitchFamily="34" charset="-122"/>
              </a:rPr>
              <a:t>在此处添加你的标题</a:t>
            </a:r>
          </a:p>
        </p:txBody>
      </p:sp>
      <p:sp>
        <p:nvSpPr>
          <p:cNvPr id="12" name="KSO_Shape"/>
          <p:cNvSpPr/>
          <p:nvPr/>
        </p:nvSpPr>
        <p:spPr>
          <a:xfrm>
            <a:off x="7004556" y="3282932"/>
            <a:ext cx="227837" cy="227837"/>
          </a:xfrm>
          <a:custGeom>
            <a:avLst/>
            <a:gdLst>
              <a:gd name="connsiteX0" fmla="*/ 363514 w 648072"/>
              <a:gd name="connsiteY0" fmla="*/ 144016 h 648072"/>
              <a:gd name="connsiteX1" fmla="*/ 543534 w 648072"/>
              <a:gd name="connsiteY1" fmla="*/ 324036 h 648072"/>
              <a:gd name="connsiteX2" fmla="*/ 363514 w 648072"/>
              <a:gd name="connsiteY2" fmla="*/ 504056 h 648072"/>
              <a:gd name="connsiteX3" fmla="*/ 363514 w 648072"/>
              <a:gd name="connsiteY3" fmla="*/ 414046 h 648072"/>
              <a:gd name="connsiteX4" fmla="*/ 104538 w 648072"/>
              <a:gd name="connsiteY4" fmla="*/ 414046 h 648072"/>
              <a:gd name="connsiteX5" fmla="*/ 104538 w 648072"/>
              <a:gd name="connsiteY5" fmla="*/ 234026 h 648072"/>
              <a:gd name="connsiteX6" fmla="*/ 363514 w 648072"/>
              <a:gd name="connsiteY6" fmla="*/ 234026 h 648072"/>
              <a:gd name="connsiteX7" fmla="*/ 324036 w 648072"/>
              <a:gd name="connsiteY7" fmla="*/ 37381 h 648072"/>
              <a:gd name="connsiteX8" fmla="*/ 37381 w 648072"/>
              <a:gd name="connsiteY8" fmla="*/ 324036 h 648072"/>
              <a:gd name="connsiteX9" fmla="*/ 324036 w 648072"/>
              <a:gd name="connsiteY9" fmla="*/ 610691 h 648072"/>
              <a:gd name="connsiteX10" fmla="*/ 610691 w 648072"/>
              <a:gd name="connsiteY10" fmla="*/ 324036 h 648072"/>
              <a:gd name="connsiteX11" fmla="*/ 324036 w 648072"/>
              <a:gd name="connsiteY11" fmla="*/ 37381 h 648072"/>
              <a:gd name="connsiteX12" fmla="*/ 324036 w 648072"/>
              <a:gd name="connsiteY12" fmla="*/ 0 h 648072"/>
              <a:gd name="connsiteX13" fmla="*/ 648072 w 648072"/>
              <a:gd name="connsiteY13" fmla="*/ 324036 h 648072"/>
              <a:gd name="connsiteX14" fmla="*/ 324036 w 648072"/>
              <a:gd name="connsiteY14" fmla="*/ 648072 h 648072"/>
              <a:gd name="connsiteX15" fmla="*/ 0 w 648072"/>
              <a:gd name="connsiteY15" fmla="*/ 324036 h 648072"/>
              <a:gd name="connsiteX16" fmla="*/ 324036 w 648072"/>
              <a:gd name="connsiteY16" fmla="*/ 0 h 64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48072" h="648072">
                <a:moveTo>
                  <a:pt x="363514" y="144016"/>
                </a:moveTo>
                <a:lnTo>
                  <a:pt x="543534" y="324036"/>
                </a:lnTo>
                <a:lnTo>
                  <a:pt x="363514" y="504056"/>
                </a:lnTo>
                <a:lnTo>
                  <a:pt x="363514" y="414046"/>
                </a:lnTo>
                <a:lnTo>
                  <a:pt x="104538" y="414046"/>
                </a:lnTo>
                <a:lnTo>
                  <a:pt x="104538" y="234026"/>
                </a:lnTo>
                <a:lnTo>
                  <a:pt x="363514" y="234026"/>
                </a:lnTo>
                <a:close/>
                <a:moveTo>
                  <a:pt x="324036" y="37381"/>
                </a:moveTo>
                <a:cubicBezTo>
                  <a:pt x="165721" y="37381"/>
                  <a:pt x="37381" y="165721"/>
                  <a:pt x="37381" y="324036"/>
                </a:cubicBezTo>
                <a:cubicBezTo>
                  <a:pt x="37381" y="482351"/>
                  <a:pt x="165721" y="610691"/>
                  <a:pt x="324036" y="610691"/>
                </a:cubicBezTo>
                <a:cubicBezTo>
                  <a:pt x="482351" y="610691"/>
                  <a:pt x="610691" y="482351"/>
                  <a:pt x="610691" y="324036"/>
                </a:cubicBezTo>
                <a:cubicBezTo>
                  <a:pt x="610691" y="165721"/>
                  <a:pt x="482351" y="37381"/>
                  <a:pt x="324036" y="37381"/>
                </a:cubicBezTo>
                <a:close/>
                <a:moveTo>
                  <a:pt x="324036" y="0"/>
                </a:moveTo>
                <a:cubicBezTo>
                  <a:pt x="502996" y="0"/>
                  <a:pt x="648072" y="145076"/>
                  <a:pt x="648072" y="324036"/>
                </a:cubicBezTo>
                <a:cubicBezTo>
                  <a:pt x="648072" y="502996"/>
                  <a:pt x="502996" y="648072"/>
                  <a:pt x="324036" y="648072"/>
                </a:cubicBezTo>
                <a:cubicBezTo>
                  <a:pt x="145076" y="648072"/>
                  <a:pt x="0" y="502996"/>
                  <a:pt x="0" y="324036"/>
                </a:cubicBezTo>
                <a:cubicBezTo>
                  <a:pt x="0" y="145076"/>
                  <a:pt x="145076" y="0"/>
                  <a:pt x="32403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80" b="1">
              <a:solidFill>
                <a:schemeClr val="bg1"/>
              </a:solidFill>
            </a:endParaRPr>
          </a:p>
        </p:txBody>
      </p:sp>
      <p:sp>
        <p:nvSpPr>
          <p:cNvPr id="13" name="圆角矩形 6"/>
          <p:cNvSpPr/>
          <p:nvPr/>
        </p:nvSpPr>
        <p:spPr>
          <a:xfrm>
            <a:off x="3864372" y="3872322"/>
            <a:ext cx="3553881" cy="4914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sz="1680" b="1" dirty="0">
                <a:solidFill>
                  <a:schemeClr val="bg1"/>
                </a:solidFill>
                <a:latin typeface="微软雅黑" pitchFamily="34" charset="-122"/>
                <a:ea typeface="微软雅黑" pitchFamily="34" charset="-122"/>
              </a:rPr>
              <a:t>在此处添加你的标题</a:t>
            </a:r>
          </a:p>
        </p:txBody>
      </p:sp>
      <p:sp>
        <p:nvSpPr>
          <p:cNvPr id="14" name="KSO_Shape"/>
          <p:cNvSpPr/>
          <p:nvPr/>
        </p:nvSpPr>
        <p:spPr>
          <a:xfrm>
            <a:off x="7004556" y="4004104"/>
            <a:ext cx="227837" cy="227837"/>
          </a:xfrm>
          <a:custGeom>
            <a:avLst/>
            <a:gdLst>
              <a:gd name="connsiteX0" fmla="*/ 363514 w 648072"/>
              <a:gd name="connsiteY0" fmla="*/ 144016 h 648072"/>
              <a:gd name="connsiteX1" fmla="*/ 543534 w 648072"/>
              <a:gd name="connsiteY1" fmla="*/ 324036 h 648072"/>
              <a:gd name="connsiteX2" fmla="*/ 363514 w 648072"/>
              <a:gd name="connsiteY2" fmla="*/ 504056 h 648072"/>
              <a:gd name="connsiteX3" fmla="*/ 363514 w 648072"/>
              <a:gd name="connsiteY3" fmla="*/ 414046 h 648072"/>
              <a:gd name="connsiteX4" fmla="*/ 104538 w 648072"/>
              <a:gd name="connsiteY4" fmla="*/ 414046 h 648072"/>
              <a:gd name="connsiteX5" fmla="*/ 104538 w 648072"/>
              <a:gd name="connsiteY5" fmla="*/ 234026 h 648072"/>
              <a:gd name="connsiteX6" fmla="*/ 363514 w 648072"/>
              <a:gd name="connsiteY6" fmla="*/ 234026 h 648072"/>
              <a:gd name="connsiteX7" fmla="*/ 324036 w 648072"/>
              <a:gd name="connsiteY7" fmla="*/ 37381 h 648072"/>
              <a:gd name="connsiteX8" fmla="*/ 37381 w 648072"/>
              <a:gd name="connsiteY8" fmla="*/ 324036 h 648072"/>
              <a:gd name="connsiteX9" fmla="*/ 324036 w 648072"/>
              <a:gd name="connsiteY9" fmla="*/ 610691 h 648072"/>
              <a:gd name="connsiteX10" fmla="*/ 610691 w 648072"/>
              <a:gd name="connsiteY10" fmla="*/ 324036 h 648072"/>
              <a:gd name="connsiteX11" fmla="*/ 324036 w 648072"/>
              <a:gd name="connsiteY11" fmla="*/ 37381 h 648072"/>
              <a:gd name="connsiteX12" fmla="*/ 324036 w 648072"/>
              <a:gd name="connsiteY12" fmla="*/ 0 h 648072"/>
              <a:gd name="connsiteX13" fmla="*/ 648072 w 648072"/>
              <a:gd name="connsiteY13" fmla="*/ 324036 h 648072"/>
              <a:gd name="connsiteX14" fmla="*/ 324036 w 648072"/>
              <a:gd name="connsiteY14" fmla="*/ 648072 h 648072"/>
              <a:gd name="connsiteX15" fmla="*/ 0 w 648072"/>
              <a:gd name="connsiteY15" fmla="*/ 324036 h 648072"/>
              <a:gd name="connsiteX16" fmla="*/ 324036 w 648072"/>
              <a:gd name="connsiteY16" fmla="*/ 0 h 64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48072" h="648072">
                <a:moveTo>
                  <a:pt x="363514" y="144016"/>
                </a:moveTo>
                <a:lnTo>
                  <a:pt x="543534" y="324036"/>
                </a:lnTo>
                <a:lnTo>
                  <a:pt x="363514" y="504056"/>
                </a:lnTo>
                <a:lnTo>
                  <a:pt x="363514" y="414046"/>
                </a:lnTo>
                <a:lnTo>
                  <a:pt x="104538" y="414046"/>
                </a:lnTo>
                <a:lnTo>
                  <a:pt x="104538" y="234026"/>
                </a:lnTo>
                <a:lnTo>
                  <a:pt x="363514" y="234026"/>
                </a:lnTo>
                <a:close/>
                <a:moveTo>
                  <a:pt x="324036" y="37381"/>
                </a:moveTo>
                <a:cubicBezTo>
                  <a:pt x="165721" y="37381"/>
                  <a:pt x="37381" y="165721"/>
                  <a:pt x="37381" y="324036"/>
                </a:cubicBezTo>
                <a:cubicBezTo>
                  <a:pt x="37381" y="482351"/>
                  <a:pt x="165721" y="610691"/>
                  <a:pt x="324036" y="610691"/>
                </a:cubicBezTo>
                <a:cubicBezTo>
                  <a:pt x="482351" y="610691"/>
                  <a:pt x="610691" y="482351"/>
                  <a:pt x="610691" y="324036"/>
                </a:cubicBezTo>
                <a:cubicBezTo>
                  <a:pt x="610691" y="165721"/>
                  <a:pt x="482351" y="37381"/>
                  <a:pt x="324036" y="37381"/>
                </a:cubicBezTo>
                <a:close/>
                <a:moveTo>
                  <a:pt x="324036" y="0"/>
                </a:moveTo>
                <a:cubicBezTo>
                  <a:pt x="502996" y="0"/>
                  <a:pt x="648072" y="145076"/>
                  <a:pt x="648072" y="324036"/>
                </a:cubicBezTo>
                <a:cubicBezTo>
                  <a:pt x="648072" y="502996"/>
                  <a:pt x="502996" y="648072"/>
                  <a:pt x="324036" y="648072"/>
                </a:cubicBezTo>
                <a:cubicBezTo>
                  <a:pt x="145076" y="648072"/>
                  <a:pt x="0" y="502996"/>
                  <a:pt x="0" y="324036"/>
                </a:cubicBezTo>
                <a:cubicBezTo>
                  <a:pt x="0" y="145076"/>
                  <a:pt x="145076" y="0"/>
                  <a:pt x="32403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80" b="1">
              <a:solidFill>
                <a:schemeClr val="bg1"/>
              </a:solidFill>
            </a:endParaRPr>
          </a:p>
        </p:txBody>
      </p:sp>
      <p:sp>
        <p:nvSpPr>
          <p:cNvPr id="15" name="矩形 14"/>
          <p:cNvSpPr/>
          <p:nvPr/>
        </p:nvSpPr>
        <p:spPr>
          <a:xfrm>
            <a:off x="3311007" y="1714590"/>
            <a:ext cx="491400" cy="491400"/>
          </a:xfrm>
          <a:prstGeom prst="rect">
            <a:avLst/>
          </a:prstGeom>
          <a:solidFill>
            <a:schemeClr val="accent6">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a:spcBef>
                <a:spcPts val="0"/>
              </a:spcBef>
              <a:spcAft>
                <a:spcPts val="0"/>
              </a:spcAft>
              <a:defRPr/>
            </a:pPr>
            <a:r>
              <a:rPr lang="en-US" altLang="zh-CN" sz="1680" b="1" dirty="0">
                <a:solidFill>
                  <a:schemeClr val="bg1"/>
                </a:solidFill>
                <a:latin typeface="微软雅黑" pitchFamily="34" charset="-122"/>
                <a:ea typeface="微软雅黑" pitchFamily="34" charset="-122"/>
              </a:rPr>
              <a:t>01</a:t>
            </a:r>
            <a:endParaRPr lang="zh-CN" altLang="en-US" sz="1680" b="1" dirty="0">
              <a:solidFill>
                <a:schemeClr val="bg1"/>
              </a:solidFill>
              <a:latin typeface="微软雅黑" pitchFamily="34" charset="-122"/>
              <a:ea typeface="微软雅黑" pitchFamily="34" charset="-122"/>
            </a:endParaRPr>
          </a:p>
        </p:txBody>
      </p:sp>
      <p:sp>
        <p:nvSpPr>
          <p:cNvPr id="16" name="矩形 15"/>
          <p:cNvSpPr/>
          <p:nvPr/>
        </p:nvSpPr>
        <p:spPr>
          <a:xfrm>
            <a:off x="3311007" y="2440605"/>
            <a:ext cx="491400" cy="491400"/>
          </a:xfrm>
          <a:prstGeom prst="rect">
            <a:avLst/>
          </a:prstGeom>
          <a:solidFill>
            <a:schemeClr val="accent6">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a:spcBef>
                <a:spcPts val="0"/>
              </a:spcBef>
              <a:spcAft>
                <a:spcPts val="0"/>
              </a:spcAft>
              <a:defRPr/>
            </a:pPr>
            <a:r>
              <a:rPr lang="en-US" altLang="zh-CN" sz="1680" b="1" dirty="0">
                <a:solidFill>
                  <a:schemeClr val="bg1"/>
                </a:solidFill>
                <a:latin typeface="微软雅黑" pitchFamily="34" charset="-122"/>
                <a:ea typeface="微软雅黑" pitchFamily="34" charset="-122"/>
              </a:rPr>
              <a:t>02</a:t>
            </a:r>
            <a:endParaRPr lang="zh-CN" altLang="en-US" sz="1680" b="1" dirty="0">
              <a:solidFill>
                <a:schemeClr val="bg1"/>
              </a:solidFill>
              <a:latin typeface="微软雅黑" pitchFamily="34" charset="-122"/>
              <a:ea typeface="微软雅黑" pitchFamily="34" charset="-122"/>
            </a:endParaRPr>
          </a:p>
        </p:txBody>
      </p:sp>
      <p:sp>
        <p:nvSpPr>
          <p:cNvPr id="17" name="矩形 16"/>
          <p:cNvSpPr/>
          <p:nvPr/>
        </p:nvSpPr>
        <p:spPr>
          <a:xfrm>
            <a:off x="3311007" y="3151149"/>
            <a:ext cx="491400" cy="491400"/>
          </a:xfrm>
          <a:prstGeom prst="rect">
            <a:avLst/>
          </a:prstGeom>
          <a:solidFill>
            <a:schemeClr val="accent6">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a:spcBef>
                <a:spcPts val="0"/>
              </a:spcBef>
              <a:spcAft>
                <a:spcPts val="0"/>
              </a:spcAft>
              <a:defRPr/>
            </a:pPr>
            <a:r>
              <a:rPr lang="en-US" altLang="zh-CN" sz="1680" b="1" dirty="0">
                <a:solidFill>
                  <a:schemeClr val="bg1"/>
                </a:solidFill>
                <a:latin typeface="微软雅黑" pitchFamily="34" charset="-122"/>
                <a:ea typeface="微软雅黑" pitchFamily="34" charset="-122"/>
              </a:rPr>
              <a:t>03</a:t>
            </a:r>
            <a:endParaRPr lang="zh-CN" altLang="en-US" sz="1680" b="1" dirty="0">
              <a:solidFill>
                <a:schemeClr val="bg1"/>
              </a:solidFill>
              <a:latin typeface="微软雅黑" pitchFamily="34" charset="-122"/>
              <a:ea typeface="微软雅黑" pitchFamily="34" charset="-122"/>
            </a:endParaRPr>
          </a:p>
        </p:txBody>
      </p:sp>
      <p:sp>
        <p:nvSpPr>
          <p:cNvPr id="18" name="矩形 17"/>
          <p:cNvSpPr/>
          <p:nvPr/>
        </p:nvSpPr>
        <p:spPr>
          <a:xfrm>
            <a:off x="3311007" y="3872322"/>
            <a:ext cx="491400" cy="491400"/>
          </a:xfrm>
          <a:prstGeom prst="rect">
            <a:avLst/>
          </a:prstGeom>
          <a:solidFill>
            <a:schemeClr val="accent6">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0120" fontAlgn="auto">
              <a:spcBef>
                <a:spcPts val="0"/>
              </a:spcBef>
              <a:spcAft>
                <a:spcPts val="0"/>
              </a:spcAft>
              <a:defRPr/>
            </a:pPr>
            <a:r>
              <a:rPr lang="en-US" altLang="zh-CN" sz="1680" b="1" dirty="0">
                <a:solidFill>
                  <a:schemeClr val="bg1"/>
                </a:solidFill>
                <a:latin typeface="微软雅黑" pitchFamily="34" charset="-122"/>
                <a:ea typeface="微软雅黑" pitchFamily="34" charset="-122"/>
              </a:rPr>
              <a:t>04</a:t>
            </a:r>
            <a:endParaRPr lang="zh-CN" altLang="en-US" sz="168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19612761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6"/>
                                        </p:tgtEl>
                                        <p:attrNameLst>
                                          <p:attrName>style.visibility</p:attrName>
                                        </p:attrNameLst>
                                      </p:cBhvr>
                                      <p:to>
                                        <p:strVal val="visible"/>
                                      </p:to>
                                    </p:set>
                                    <p:anim by="(-#ppt_w*2)" calcmode="lin" valueType="num">
                                      <p:cBhvr rctx="PPT">
                                        <p:cTn id="17" dur="500" autoRev="1" fill="hold">
                                          <p:stCondLst>
                                            <p:cond delay="0"/>
                                          </p:stCondLst>
                                        </p:cTn>
                                        <p:tgtEl>
                                          <p:spTgt spid="6"/>
                                        </p:tgtEl>
                                        <p:attrNameLst>
                                          <p:attrName>ppt_w</p:attrName>
                                        </p:attrNameLst>
                                      </p:cBhvr>
                                    </p:anim>
                                    <p:anim by="(#ppt_w*0.50)" calcmode="lin" valueType="num">
                                      <p:cBhvr>
                                        <p:cTn id="18" dur="500" decel="50000" autoRev="1" fill="hold">
                                          <p:stCondLst>
                                            <p:cond delay="0"/>
                                          </p:stCondLst>
                                        </p:cTn>
                                        <p:tgtEl>
                                          <p:spTgt spid="6"/>
                                        </p:tgtEl>
                                        <p:attrNameLst>
                                          <p:attrName>ppt_x</p:attrName>
                                        </p:attrNameLst>
                                      </p:cBhvr>
                                    </p:anim>
                                    <p:anim from="(-#ppt_h/2)" to="(#ppt_y)" calcmode="lin" valueType="num">
                                      <p:cBhvr>
                                        <p:cTn id="19" dur="1000" fill="hold">
                                          <p:stCondLst>
                                            <p:cond delay="0"/>
                                          </p:stCondLst>
                                        </p:cTn>
                                        <p:tgtEl>
                                          <p:spTgt spid="6"/>
                                        </p:tgtEl>
                                        <p:attrNameLst>
                                          <p:attrName>ppt_y</p:attrName>
                                        </p:attrNameLst>
                                      </p:cBhvr>
                                    </p:anim>
                                    <p:animRot by="21600000">
                                      <p:cBhvr>
                                        <p:cTn id="20" dur="1000" fill="hold">
                                          <p:stCondLst>
                                            <p:cond delay="0"/>
                                          </p:stCondLst>
                                        </p:cTn>
                                        <p:tgtEl>
                                          <p:spTgt spid="6"/>
                                        </p:tgtEl>
                                        <p:attrNameLst>
                                          <p:attrName>r</p:attrName>
                                        </p:attrNameLst>
                                      </p:cBhvr>
                                    </p:animRot>
                                  </p:childTnLst>
                                </p:cTn>
                              </p:par>
                            </p:childTnLst>
                          </p:cTn>
                        </p:par>
                        <p:par>
                          <p:cTn id="21" fill="hold">
                            <p:stCondLst>
                              <p:cond delay="3700"/>
                            </p:stCondLst>
                            <p:childTnLst>
                              <p:par>
                                <p:cTn id="22" presetID="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fill="hold"/>
                                        <p:tgtEl>
                                          <p:spTgt spid="15"/>
                                        </p:tgtEl>
                                        <p:attrNameLst>
                                          <p:attrName>ppt_x</p:attrName>
                                        </p:attrNameLst>
                                      </p:cBhvr>
                                      <p:tavLst>
                                        <p:tav tm="0">
                                          <p:val>
                                            <p:strVal val="0-#ppt_w/2"/>
                                          </p:val>
                                        </p:tav>
                                        <p:tav tm="100000">
                                          <p:val>
                                            <p:strVal val="#ppt_x"/>
                                          </p:val>
                                        </p:tav>
                                      </p:tavLst>
                                    </p:anim>
                                    <p:anim calcmode="lin" valueType="num">
                                      <p:cBhvr additive="base">
                                        <p:cTn id="25" dur="500" fill="hold"/>
                                        <p:tgtEl>
                                          <p:spTgt spid="15"/>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1+#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par>
                                <p:cTn id="30" presetID="22" presetClass="entr" presetSubtype="8" fill="hold" grpId="0" nodeType="withEffect">
                                  <p:stCondLst>
                                    <p:cond delay="25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par>
                          <p:cTn id="33" fill="hold">
                            <p:stCondLst>
                              <p:cond delay="4450"/>
                            </p:stCondLst>
                            <p:childTnLst>
                              <p:par>
                                <p:cTn id="34" presetID="2" presetClass="entr" presetSubtype="8"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1+#ppt_w/2"/>
                                          </p:val>
                                        </p:tav>
                                        <p:tav tm="100000">
                                          <p:val>
                                            <p:strVal val="#ppt_x"/>
                                          </p:val>
                                        </p:tav>
                                      </p:tavLst>
                                    </p:anim>
                                    <p:anim calcmode="lin" valueType="num">
                                      <p:cBhvr additive="base">
                                        <p:cTn id="41" dur="500" fill="hold"/>
                                        <p:tgtEl>
                                          <p:spTgt spid="9"/>
                                        </p:tgtEl>
                                        <p:attrNameLst>
                                          <p:attrName>ppt_y</p:attrName>
                                        </p:attrNameLst>
                                      </p:cBhvr>
                                      <p:tavLst>
                                        <p:tav tm="0">
                                          <p:val>
                                            <p:strVal val="#ppt_y"/>
                                          </p:val>
                                        </p:tav>
                                        <p:tav tm="100000">
                                          <p:val>
                                            <p:strVal val="#ppt_y"/>
                                          </p:val>
                                        </p:tav>
                                      </p:tavLst>
                                    </p:anim>
                                  </p:childTnLst>
                                </p:cTn>
                              </p:par>
                              <p:par>
                                <p:cTn id="42" presetID="22" presetClass="entr" presetSubtype="8" fill="hold" grpId="0" nodeType="withEffect">
                                  <p:stCondLst>
                                    <p:cond delay="25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500"/>
                                        <p:tgtEl>
                                          <p:spTgt spid="10"/>
                                        </p:tgtEl>
                                      </p:cBhvr>
                                    </p:animEffect>
                                  </p:childTnLst>
                                </p:cTn>
                              </p:par>
                            </p:childTnLst>
                          </p:cTn>
                        </p:par>
                        <p:par>
                          <p:cTn id="45" fill="hold">
                            <p:stCondLst>
                              <p:cond delay="5200"/>
                            </p:stCondLst>
                            <p:childTnLst>
                              <p:par>
                                <p:cTn id="46" presetID="2" presetClass="entr" presetSubtype="8"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0-#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additive="base">
                                        <p:cTn id="52" dur="500" fill="hold"/>
                                        <p:tgtEl>
                                          <p:spTgt spid="11"/>
                                        </p:tgtEl>
                                        <p:attrNameLst>
                                          <p:attrName>ppt_x</p:attrName>
                                        </p:attrNameLst>
                                      </p:cBhvr>
                                      <p:tavLst>
                                        <p:tav tm="0">
                                          <p:val>
                                            <p:strVal val="1+#ppt_w/2"/>
                                          </p:val>
                                        </p:tav>
                                        <p:tav tm="100000">
                                          <p:val>
                                            <p:strVal val="#ppt_x"/>
                                          </p:val>
                                        </p:tav>
                                      </p:tavLst>
                                    </p:anim>
                                    <p:anim calcmode="lin" valueType="num">
                                      <p:cBhvr additive="base">
                                        <p:cTn id="53" dur="500" fill="hold"/>
                                        <p:tgtEl>
                                          <p:spTgt spid="11"/>
                                        </p:tgtEl>
                                        <p:attrNameLst>
                                          <p:attrName>ppt_y</p:attrName>
                                        </p:attrNameLst>
                                      </p:cBhvr>
                                      <p:tavLst>
                                        <p:tav tm="0">
                                          <p:val>
                                            <p:strVal val="#ppt_y"/>
                                          </p:val>
                                        </p:tav>
                                        <p:tav tm="100000">
                                          <p:val>
                                            <p:strVal val="#ppt_y"/>
                                          </p:val>
                                        </p:tav>
                                      </p:tavLst>
                                    </p:anim>
                                  </p:childTnLst>
                                </p:cTn>
                              </p:par>
                              <p:par>
                                <p:cTn id="54" presetID="22" presetClass="entr" presetSubtype="8" fill="hold" grpId="0" nodeType="withEffect">
                                  <p:stCondLst>
                                    <p:cond delay="250"/>
                                  </p:stCondLst>
                                  <p:childTnLst>
                                    <p:set>
                                      <p:cBhvr>
                                        <p:cTn id="55" dur="1" fill="hold">
                                          <p:stCondLst>
                                            <p:cond delay="0"/>
                                          </p:stCondLst>
                                        </p:cTn>
                                        <p:tgtEl>
                                          <p:spTgt spid="12"/>
                                        </p:tgtEl>
                                        <p:attrNameLst>
                                          <p:attrName>style.visibility</p:attrName>
                                        </p:attrNameLst>
                                      </p:cBhvr>
                                      <p:to>
                                        <p:strVal val="visible"/>
                                      </p:to>
                                    </p:set>
                                    <p:animEffect transition="in" filter="wipe(left)">
                                      <p:cBhvr>
                                        <p:cTn id="56" dur="500"/>
                                        <p:tgtEl>
                                          <p:spTgt spid="12"/>
                                        </p:tgtEl>
                                      </p:cBhvr>
                                    </p:animEffect>
                                  </p:childTnLst>
                                </p:cTn>
                              </p:par>
                            </p:childTnLst>
                          </p:cTn>
                        </p:par>
                        <p:par>
                          <p:cTn id="57" fill="hold">
                            <p:stCondLst>
                              <p:cond delay="5950"/>
                            </p:stCondLst>
                            <p:childTnLst>
                              <p:par>
                                <p:cTn id="58" presetID="2" presetClass="entr" presetSubtype="8" fill="hold" grpId="0" nodeType="after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additive="base">
                                        <p:cTn id="60" dur="500" fill="hold"/>
                                        <p:tgtEl>
                                          <p:spTgt spid="18"/>
                                        </p:tgtEl>
                                        <p:attrNameLst>
                                          <p:attrName>ppt_x</p:attrName>
                                        </p:attrNameLst>
                                      </p:cBhvr>
                                      <p:tavLst>
                                        <p:tav tm="0">
                                          <p:val>
                                            <p:strVal val="0-#ppt_w/2"/>
                                          </p:val>
                                        </p:tav>
                                        <p:tav tm="100000">
                                          <p:val>
                                            <p:strVal val="#ppt_x"/>
                                          </p:val>
                                        </p:tav>
                                      </p:tavLst>
                                    </p:anim>
                                    <p:anim calcmode="lin" valueType="num">
                                      <p:cBhvr additive="base">
                                        <p:cTn id="61" dur="500" fill="hold"/>
                                        <p:tgtEl>
                                          <p:spTgt spid="18"/>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500" fill="hold"/>
                                        <p:tgtEl>
                                          <p:spTgt spid="13"/>
                                        </p:tgtEl>
                                        <p:attrNameLst>
                                          <p:attrName>ppt_x</p:attrName>
                                        </p:attrNameLst>
                                      </p:cBhvr>
                                      <p:tavLst>
                                        <p:tav tm="0">
                                          <p:val>
                                            <p:strVal val="1+#ppt_w/2"/>
                                          </p:val>
                                        </p:tav>
                                        <p:tav tm="100000">
                                          <p:val>
                                            <p:strVal val="#ppt_x"/>
                                          </p:val>
                                        </p:tav>
                                      </p:tavLst>
                                    </p:anim>
                                    <p:anim calcmode="lin" valueType="num">
                                      <p:cBhvr additive="base">
                                        <p:cTn id="65" dur="500" fill="hold"/>
                                        <p:tgtEl>
                                          <p:spTgt spid="13"/>
                                        </p:tgtEl>
                                        <p:attrNameLst>
                                          <p:attrName>ppt_y</p:attrName>
                                        </p:attrNameLst>
                                      </p:cBhvr>
                                      <p:tavLst>
                                        <p:tav tm="0">
                                          <p:val>
                                            <p:strVal val="#ppt_y"/>
                                          </p:val>
                                        </p:tav>
                                        <p:tav tm="100000">
                                          <p:val>
                                            <p:strVal val="#ppt_y"/>
                                          </p:val>
                                        </p:tav>
                                      </p:tavLst>
                                    </p:anim>
                                  </p:childTnLst>
                                </p:cTn>
                              </p:par>
                              <p:par>
                                <p:cTn id="66" presetID="22" presetClass="entr" presetSubtype="8" fill="hold" grpId="0" nodeType="withEffect">
                                  <p:stCondLst>
                                    <p:cond delay="250"/>
                                  </p:stCondLst>
                                  <p:childTnLst>
                                    <p:set>
                                      <p:cBhvr>
                                        <p:cTn id="67" dur="1" fill="hold">
                                          <p:stCondLst>
                                            <p:cond delay="0"/>
                                          </p:stCondLst>
                                        </p:cTn>
                                        <p:tgtEl>
                                          <p:spTgt spid="14"/>
                                        </p:tgtEl>
                                        <p:attrNameLst>
                                          <p:attrName>style.visibility</p:attrName>
                                        </p:attrNameLst>
                                      </p:cBhvr>
                                      <p:to>
                                        <p:strVal val="visible"/>
                                      </p:to>
                                    </p:set>
                                    <p:animEffect transition="in" filter="wipe(left)">
                                      <p:cBhvr>
                                        <p:cTn id="6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431612" y="280870"/>
            <a:ext cx="2103421" cy="888641"/>
          </a:xfrm>
          <a:prstGeom prst="rect">
            <a:avLst/>
          </a:prstGeom>
        </p:spPr>
        <p:txBody>
          <a:bodyPr wrap="square">
            <a:spAutoFit/>
          </a:bodyPr>
          <a:lstStyle/>
          <a:p>
            <a:pPr algn="r" defTabSz="960120" fontAlgn="auto">
              <a:lnSpc>
                <a:spcPct val="112000"/>
              </a:lnSpc>
              <a:spcBef>
                <a:spcPts val="0"/>
              </a:spcBef>
              <a:spcAft>
                <a:spcPts val="0"/>
              </a:spcAft>
              <a:defRPr/>
            </a:pPr>
            <a:r>
              <a:rPr lang="zh-CN" altLang="en-US" sz="2940" b="1" dirty="0">
                <a:latin typeface="微软雅黑" pitchFamily="34" charset="-122"/>
                <a:ea typeface="微软雅黑" pitchFamily="34" charset="-122"/>
              </a:rPr>
              <a:t>过渡页 </a:t>
            </a:r>
            <a:r>
              <a:rPr lang="en-US" altLang="zh-CN" sz="2940" b="1" dirty="0">
                <a:latin typeface="微软雅黑" pitchFamily="34" charset="-122"/>
                <a:ea typeface="微软雅黑" pitchFamily="34" charset="-122"/>
              </a:rPr>
              <a:t> </a:t>
            </a:r>
          </a:p>
          <a:p>
            <a:pPr algn="r" defTabSz="960120" fontAlgn="auto">
              <a:lnSpc>
                <a:spcPct val="112000"/>
              </a:lnSpc>
              <a:spcBef>
                <a:spcPts val="0"/>
              </a:spcBef>
              <a:spcAft>
                <a:spcPts val="0"/>
              </a:spcAft>
              <a:defRPr/>
            </a:pPr>
            <a:r>
              <a:rPr lang="en-US" altLang="zh-CN" sz="1680" dirty="0">
                <a:solidFill>
                  <a:schemeClr val="bg1">
                    <a:lumMod val="50000"/>
                  </a:schemeClr>
                </a:solidFill>
                <a:latin typeface="+mn-lt"/>
              </a:rPr>
              <a:t>TRANSITION </a:t>
            </a:r>
            <a:r>
              <a:rPr lang="en-US" altLang="zh-CN" sz="1680" dirty="0">
                <a:solidFill>
                  <a:schemeClr val="bg1">
                    <a:lumMod val="50000"/>
                  </a:schemeClr>
                </a:solidFill>
                <a:latin typeface="Calibri"/>
              </a:rPr>
              <a:t>PAGE </a:t>
            </a:r>
            <a:endParaRPr lang="zh-CN" altLang="en-US" sz="1890" kern="0" dirty="0">
              <a:solidFill>
                <a:schemeClr val="bg1">
                  <a:lumMod val="50000"/>
                </a:schemeClr>
              </a:solidFill>
            </a:endParaRPr>
          </a:p>
        </p:txBody>
      </p:sp>
      <p:grpSp>
        <p:nvGrpSpPr>
          <p:cNvPr id="5" name="组合 4"/>
          <p:cNvGrpSpPr/>
          <p:nvPr/>
        </p:nvGrpSpPr>
        <p:grpSpPr>
          <a:xfrm>
            <a:off x="60325" y="2094746"/>
            <a:ext cx="3137215" cy="1663385"/>
            <a:chOff x="0" y="1779662"/>
            <a:chExt cx="2987824" cy="1584176"/>
          </a:xfrm>
        </p:grpSpPr>
        <p:sp>
          <p:nvSpPr>
            <p:cNvPr id="6" name="矩形 5"/>
            <p:cNvSpPr/>
            <p:nvPr/>
          </p:nvSpPr>
          <p:spPr>
            <a:xfrm>
              <a:off x="0" y="1779662"/>
              <a:ext cx="2987824" cy="158417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5"/>
            </a:p>
          </p:txBody>
        </p:sp>
        <p:sp>
          <p:nvSpPr>
            <p:cNvPr id="7" name="TextBox 6"/>
            <p:cNvSpPr txBox="1"/>
            <p:nvPr/>
          </p:nvSpPr>
          <p:spPr>
            <a:xfrm>
              <a:off x="539816" y="2428424"/>
              <a:ext cx="2376000" cy="641934"/>
            </a:xfrm>
            <a:prstGeom prst="rect">
              <a:avLst/>
            </a:prstGeom>
            <a:noFill/>
          </p:spPr>
          <p:txBody>
            <a:bodyPr wrap="square" rtlCol="0">
              <a:spAutoFit/>
            </a:bodyPr>
            <a:lstStyle/>
            <a:p>
              <a:pPr>
                <a:lnSpc>
                  <a:spcPct val="150000"/>
                </a:lnSpc>
              </a:pPr>
              <a:r>
                <a:rPr lang="zh-CN" altLang="en-US" sz="1260" dirty="0">
                  <a:solidFill>
                    <a:schemeClr val="bg1"/>
                  </a:solidFill>
                  <a:latin typeface="微软雅黑" pitchFamily="34" charset="-122"/>
                  <a:ea typeface="微软雅黑" pitchFamily="34" charset="-122"/>
                </a:rPr>
                <a:t>此处添加或多或少的文字对第四部分的内容简单概括一下。</a:t>
              </a:r>
            </a:p>
          </p:txBody>
        </p:sp>
      </p:grpSp>
      <p:grpSp>
        <p:nvGrpSpPr>
          <p:cNvPr id="8" name="组合 7"/>
          <p:cNvGrpSpPr/>
          <p:nvPr/>
        </p:nvGrpSpPr>
        <p:grpSpPr>
          <a:xfrm>
            <a:off x="1609764" y="2388147"/>
            <a:ext cx="1738993" cy="399340"/>
            <a:chOff x="1475656" y="1995686"/>
            <a:chExt cx="1656184" cy="380324"/>
          </a:xfrm>
        </p:grpSpPr>
        <p:sp>
          <p:nvSpPr>
            <p:cNvPr id="9" name="矩形 8"/>
            <p:cNvSpPr/>
            <p:nvPr/>
          </p:nvSpPr>
          <p:spPr>
            <a:xfrm>
              <a:off x="1475656" y="1995686"/>
              <a:ext cx="1656184" cy="36004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5"/>
            </a:p>
          </p:txBody>
        </p:sp>
        <p:sp>
          <p:nvSpPr>
            <p:cNvPr id="10" name="TextBox 9"/>
            <p:cNvSpPr txBox="1"/>
            <p:nvPr/>
          </p:nvSpPr>
          <p:spPr>
            <a:xfrm>
              <a:off x="1691680" y="1995686"/>
              <a:ext cx="1224136" cy="380324"/>
            </a:xfrm>
            <a:prstGeom prst="rect">
              <a:avLst/>
            </a:prstGeom>
            <a:noFill/>
          </p:spPr>
          <p:txBody>
            <a:bodyPr wrap="square" rtlCol="0">
              <a:spAutoFit/>
            </a:bodyPr>
            <a:lstStyle/>
            <a:p>
              <a:r>
                <a:rPr lang="zh-CN" altLang="en-US" sz="1995" b="1" dirty="0">
                  <a:latin typeface="微软雅黑" pitchFamily="34" charset="-122"/>
                  <a:ea typeface="微软雅黑" pitchFamily="34" charset="-122"/>
                </a:rPr>
                <a:t>第四部分</a:t>
              </a:r>
            </a:p>
          </p:txBody>
        </p:sp>
      </p:grpSp>
      <p:sp>
        <p:nvSpPr>
          <p:cNvPr id="11" name="矩形 10"/>
          <p:cNvSpPr/>
          <p:nvPr/>
        </p:nvSpPr>
        <p:spPr>
          <a:xfrm>
            <a:off x="4722914" y="1754145"/>
            <a:ext cx="226825" cy="22682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5"/>
          </a:p>
        </p:txBody>
      </p:sp>
      <p:sp>
        <p:nvSpPr>
          <p:cNvPr id="12" name="TextBox 146"/>
          <p:cNvSpPr txBox="1">
            <a:spLocks noChangeArrowheads="1"/>
          </p:cNvSpPr>
          <p:nvPr/>
        </p:nvSpPr>
        <p:spPr bwMode="auto">
          <a:xfrm>
            <a:off x="5041750" y="1715980"/>
            <a:ext cx="2781109" cy="34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274" tIns="40637" rIns="81274" bIns="40637">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1680" kern="0" dirty="0">
                <a:latin typeface="微软雅黑" pitchFamily="34" charset="-122"/>
                <a:ea typeface="微软雅黑" pitchFamily="34" charset="-122"/>
              </a:rPr>
              <a:t>单击此处添加标题</a:t>
            </a:r>
            <a:r>
              <a:rPr lang="en-US" altLang="zh-CN" sz="1680" kern="0" dirty="0">
                <a:latin typeface="微软雅黑" pitchFamily="34" charset="-122"/>
                <a:ea typeface="微软雅黑" pitchFamily="34" charset="-122"/>
              </a:rPr>
              <a:t>……</a:t>
            </a:r>
            <a:endParaRPr lang="en-US" sz="1680" kern="0" dirty="0">
              <a:latin typeface="微软雅黑" pitchFamily="34" charset="-122"/>
              <a:ea typeface="微软雅黑" pitchFamily="34" charset="-122"/>
            </a:endParaRPr>
          </a:p>
        </p:txBody>
      </p:sp>
      <p:sp>
        <p:nvSpPr>
          <p:cNvPr id="13" name="矩形 12"/>
          <p:cNvSpPr/>
          <p:nvPr/>
        </p:nvSpPr>
        <p:spPr>
          <a:xfrm>
            <a:off x="4722914" y="2472787"/>
            <a:ext cx="226825" cy="22682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5"/>
          </a:p>
        </p:txBody>
      </p:sp>
      <p:sp>
        <p:nvSpPr>
          <p:cNvPr id="14" name="TextBox 146"/>
          <p:cNvSpPr txBox="1">
            <a:spLocks noChangeArrowheads="1"/>
          </p:cNvSpPr>
          <p:nvPr/>
        </p:nvSpPr>
        <p:spPr bwMode="auto">
          <a:xfrm>
            <a:off x="5041750" y="2434621"/>
            <a:ext cx="2781109" cy="34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274" tIns="40637" rIns="81274" bIns="40637">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1680" kern="0" dirty="0">
                <a:latin typeface="微软雅黑" pitchFamily="34" charset="-122"/>
                <a:ea typeface="微软雅黑" pitchFamily="34" charset="-122"/>
              </a:rPr>
              <a:t>单击此处添加标题</a:t>
            </a:r>
            <a:r>
              <a:rPr lang="en-US" altLang="zh-CN" sz="1680" kern="0" dirty="0">
                <a:latin typeface="微软雅黑" pitchFamily="34" charset="-122"/>
                <a:ea typeface="微软雅黑" pitchFamily="34" charset="-122"/>
              </a:rPr>
              <a:t>……</a:t>
            </a:r>
            <a:endParaRPr lang="en-US" sz="1680" kern="0" dirty="0">
              <a:latin typeface="微软雅黑" pitchFamily="34" charset="-122"/>
              <a:ea typeface="微软雅黑" pitchFamily="34" charset="-122"/>
            </a:endParaRPr>
          </a:p>
        </p:txBody>
      </p:sp>
      <p:sp>
        <p:nvSpPr>
          <p:cNvPr id="15" name="矩形 14"/>
          <p:cNvSpPr/>
          <p:nvPr/>
        </p:nvSpPr>
        <p:spPr>
          <a:xfrm>
            <a:off x="4722914" y="3191430"/>
            <a:ext cx="226825" cy="22682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5"/>
          </a:p>
        </p:txBody>
      </p:sp>
      <p:sp>
        <p:nvSpPr>
          <p:cNvPr id="16" name="TextBox 146"/>
          <p:cNvSpPr txBox="1">
            <a:spLocks noChangeArrowheads="1"/>
          </p:cNvSpPr>
          <p:nvPr/>
        </p:nvSpPr>
        <p:spPr bwMode="auto">
          <a:xfrm>
            <a:off x="5041750" y="3153263"/>
            <a:ext cx="2781109" cy="34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274" tIns="40637" rIns="81274" bIns="40637">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1680" kern="0" dirty="0">
                <a:latin typeface="微软雅黑" pitchFamily="34" charset="-122"/>
                <a:ea typeface="微软雅黑" pitchFamily="34" charset="-122"/>
              </a:rPr>
              <a:t>单击此处添加标题</a:t>
            </a:r>
            <a:r>
              <a:rPr lang="en-US" altLang="zh-CN" sz="1680" kern="0" dirty="0">
                <a:latin typeface="微软雅黑" pitchFamily="34" charset="-122"/>
                <a:ea typeface="微软雅黑" pitchFamily="34" charset="-122"/>
              </a:rPr>
              <a:t>……</a:t>
            </a:r>
            <a:endParaRPr lang="en-US" sz="1680" kern="0" dirty="0">
              <a:latin typeface="微软雅黑" pitchFamily="34" charset="-122"/>
              <a:ea typeface="微软雅黑" pitchFamily="34" charset="-122"/>
            </a:endParaRPr>
          </a:p>
        </p:txBody>
      </p:sp>
      <p:sp>
        <p:nvSpPr>
          <p:cNvPr id="17" name="矩形 16"/>
          <p:cNvSpPr/>
          <p:nvPr/>
        </p:nvSpPr>
        <p:spPr>
          <a:xfrm>
            <a:off x="4722914" y="3834464"/>
            <a:ext cx="226825" cy="22682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5"/>
          </a:p>
        </p:txBody>
      </p:sp>
      <p:sp>
        <p:nvSpPr>
          <p:cNvPr id="18" name="TextBox 146"/>
          <p:cNvSpPr txBox="1">
            <a:spLocks noChangeArrowheads="1"/>
          </p:cNvSpPr>
          <p:nvPr/>
        </p:nvSpPr>
        <p:spPr bwMode="auto">
          <a:xfrm>
            <a:off x="5041750" y="3796296"/>
            <a:ext cx="2781109" cy="34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274" tIns="40637" rIns="81274" bIns="40637">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1680" kern="0" dirty="0">
                <a:latin typeface="微软雅黑" pitchFamily="34" charset="-122"/>
                <a:ea typeface="微软雅黑" pitchFamily="34" charset="-122"/>
              </a:rPr>
              <a:t>单击此处添加标题</a:t>
            </a:r>
            <a:r>
              <a:rPr lang="en-US" altLang="zh-CN" sz="1680" kern="0" dirty="0">
                <a:latin typeface="微软雅黑" pitchFamily="34" charset="-122"/>
                <a:ea typeface="微软雅黑" pitchFamily="34" charset="-122"/>
              </a:rPr>
              <a:t>……</a:t>
            </a:r>
            <a:endParaRPr lang="en-US" sz="1680" kern="0" dirty="0">
              <a:latin typeface="微软雅黑" pitchFamily="34" charset="-122"/>
              <a:ea typeface="微软雅黑" pitchFamily="34" charset="-122"/>
            </a:endParaRPr>
          </a:p>
        </p:txBody>
      </p:sp>
    </p:spTree>
    <p:extLst>
      <p:ext uri="{BB962C8B-B14F-4D97-AF65-F5344CB8AC3E}">
        <p14:creationId xmlns:p14="http://schemas.microsoft.com/office/powerpoint/2010/main" val="185848348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300" fill="hold"/>
                                        <p:tgtEl>
                                          <p:spTgt spid="5"/>
                                        </p:tgtEl>
                                        <p:attrNameLst>
                                          <p:attrName>ppt_x</p:attrName>
                                        </p:attrNameLst>
                                      </p:cBhvr>
                                      <p:tavLst>
                                        <p:tav tm="0">
                                          <p:val>
                                            <p:strVal val="0-#ppt_w/2"/>
                                          </p:val>
                                        </p:tav>
                                        <p:tav tm="100000">
                                          <p:val>
                                            <p:strVal val="#ppt_x"/>
                                          </p:val>
                                        </p:tav>
                                      </p:tavLst>
                                    </p:anim>
                                    <p:anim calcmode="lin" valueType="num">
                                      <p:cBhvr additive="base">
                                        <p:cTn id="12" dur="3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300" fill="hold"/>
                                        <p:tgtEl>
                                          <p:spTgt spid="8"/>
                                        </p:tgtEl>
                                        <p:attrNameLst>
                                          <p:attrName>ppt_x</p:attrName>
                                        </p:attrNameLst>
                                      </p:cBhvr>
                                      <p:tavLst>
                                        <p:tav tm="0">
                                          <p:val>
                                            <p:strVal val="1+#ppt_w/2"/>
                                          </p:val>
                                        </p:tav>
                                        <p:tav tm="100000">
                                          <p:val>
                                            <p:strVal val="#ppt_x"/>
                                          </p:val>
                                        </p:tav>
                                      </p:tavLst>
                                    </p:anim>
                                    <p:anim calcmode="lin" valueType="num">
                                      <p:cBhvr additive="base">
                                        <p:cTn id="16" dur="3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800"/>
                            </p:stCondLst>
                            <p:childTnLst>
                              <p:par>
                                <p:cTn id="18" presetID="37"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anim calcmode="lin" valueType="num">
                                      <p:cBhvr>
                                        <p:cTn id="21" dur="500" fill="hold"/>
                                        <p:tgtEl>
                                          <p:spTgt spid="11"/>
                                        </p:tgtEl>
                                        <p:attrNameLst>
                                          <p:attrName>ppt_x</p:attrName>
                                        </p:attrNameLst>
                                      </p:cBhvr>
                                      <p:tavLst>
                                        <p:tav tm="0">
                                          <p:val>
                                            <p:strVal val="#ppt_x"/>
                                          </p:val>
                                        </p:tav>
                                        <p:tav tm="100000">
                                          <p:val>
                                            <p:strVal val="#ppt_x"/>
                                          </p:val>
                                        </p:tav>
                                      </p:tavLst>
                                    </p:anim>
                                    <p:anim calcmode="lin" valueType="num">
                                      <p:cBhvr>
                                        <p:cTn id="22" dur="450" decel="100000" fill="hold"/>
                                        <p:tgtEl>
                                          <p:spTgt spid="11"/>
                                        </p:tgtEl>
                                        <p:attrNameLst>
                                          <p:attrName>ppt_y</p:attrName>
                                        </p:attrNameLst>
                                      </p:cBhvr>
                                      <p:tavLst>
                                        <p:tav tm="0">
                                          <p:val>
                                            <p:strVal val="#ppt_y+1"/>
                                          </p:val>
                                        </p:tav>
                                        <p:tav tm="100000">
                                          <p:val>
                                            <p:strVal val="#ppt_y-.03"/>
                                          </p:val>
                                        </p:tav>
                                      </p:tavLst>
                                    </p:anim>
                                    <p:anim calcmode="lin" valueType="num">
                                      <p:cBhvr>
                                        <p:cTn id="23" dur="50" accel="100000" fill="hold">
                                          <p:stCondLst>
                                            <p:cond delay="450"/>
                                          </p:stCondLst>
                                        </p:cTn>
                                        <p:tgtEl>
                                          <p:spTgt spid="11"/>
                                        </p:tgtEl>
                                        <p:attrNameLst>
                                          <p:attrName>ppt_y</p:attrName>
                                        </p:attrNameLst>
                                      </p:cBhvr>
                                      <p:tavLst>
                                        <p:tav tm="0">
                                          <p:val>
                                            <p:strVal val="#ppt_y-.03"/>
                                          </p:val>
                                        </p:tav>
                                        <p:tav tm="100000">
                                          <p:val>
                                            <p:strVal val="#ppt_y"/>
                                          </p:val>
                                        </p:tav>
                                      </p:tavLst>
                                    </p:anim>
                                  </p:childTnLst>
                                </p:cTn>
                              </p:par>
                            </p:childTnLst>
                          </p:cTn>
                        </p:par>
                        <p:par>
                          <p:cTn id="24" fill="hold">
                            <p:stCondLst>
                              <p:cond delay="1300"/>
                            </p:stCondLst>
                            <p:childTnLst>
                              <p:par>
                                <p:cTn id="25" presetID="2" presetClass="entr" presetSubtype="2"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300" fill="hold"/>
                                        <p:tgtEl>
                                          <p:spTgt spid="12"/>
                                        </p:tgtEl>
                                        <p:attrNameLst>
                                          <p:attrName>ppt_x</p:attrName>
                                        </p:attrNameLst>
                                      </p:cBhvr>
                                      <p:tavLst>
                                        <p:tav tm="0">
                                          <p:val>
                                            <p:strVal val="1+#ppt_w/2"/>
                                          </p:val>
                                        </p:tav>
                                        <p:tav tm="100000">
                                          <p:val>
                                            <p:strVal val="#ppt_x"/>
                                          </p:val>
                                        </p:tav>
                                      </p:tavLst>
                                    </p:anim>
                                    <p:anim calcmode="lin" valueType="num">
                                      <p:cBhvr additive="base">
                                        <p:cTn id="28" dur="3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1600"/>
                            </p:stCondLst>
                            <p:childTnLst>
                              <p:par>
                                <p:cTn id="30" presetID="37" presetClass="entr" presetSubtype="0"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anim calcmode="lin" valueType="num">
                                      <p:cBhvr>
                                        <p:cTn id="33" dur="500" fill="hold"/>
                                        <p:tgtEl>
                                          <p:spTgt spid="13"/>
                                        </p:tgtEl>
                                        <p:attrNameLst>
                                          <p:attrName>ppt_x</p:attrName>
                                        </p:attrNameLst>
                                      </p:cBhvr>
                                      <p:tavLst>
                                        <p:tav tm="0">
                                          <p:val>
                                            <p:strVal val="#ppt_x"/>
                                          </p:val>
                                        </p:tav>
                                        <p:tav tm="100000">
                                          <p:val>
                                            <p:strVal val="#ppt_x"/>
                                          </p:val>
                                        </p:tav>
                                      </p:tavLst>
                                    </p:anim>
                                    <p:anim calcmode="lin" valueType="num">
                                      <p:cBhvr>
                                        <p:cTn id="34" dur="450" decel="100000" fill="hold"/>
                                        <p:tgtEl>
                                          <p:spTgt spid="13"/>
                                        </p:tgtEl>
                                        <p:attrNameLst>
                                          <p:attrName>ppt_y</p:attrName>
                                        </p:attrNameLst>
                                      </p:cBhvr>
                                      <p:tavLst>
                                        <p:tav tm="0">
                                          <p:val>
                                            <p:strVal val="#ppt_y+1"/>
                                          </p:val>
                                        </p:tav>
                                        <p:tav tm="100000">
                                          <p:val>
                                            <p:strVal val="#ppt_y-.03"/>
                                          </p:val>
                                        </p:tav>
                                      </p:tavLst>
                                    </p:anim>
                                    <p:anim calcmode="lin" valueType="num">
                                      <p:cBhvr>
                                        <p:cTn id="35" dur="50" accel="100000" fill="hold">
                                          <p:stCondLst>
                                            <p:cond delay="450"/>
                                          </p:stCondLst>
                                        </p:cTn>
                                        <p:tgtEl>
                                          <p:spTgt spid="13"/>
                                        </p:tgtEl>
                                        <p:attrNameLst>
                                          <p:attrName>ppt_y</p:attrName>
                                        </p:attrNameLst>
                                      </p:cBhvr>
                                      <p:tavLst>
                                        <p:tav tm="0">
                                          <p:val>
                                            <p:strVal val="#ppt_y-.03"/>
                                          </p:val>
                                        </p:tav>
                                        <p:tav tm="100000">
                                          <p:val>
                                            <p:strVal val="#ppt_y"/>
                                          </p:val>
                                        </p:tav>
                                      </p:tavLst>
                                    </p:anim>
                                  </p:childTnLst>
                                </p:cTn>
                              </p:par>
                            </p:childTnLst>
                          </p:cTn>
                        </p:par>
                        <p:par>
                          <p:cTn id="36" fill="hold">
                            <p:stCondLst>
                              <p:cond delay="2100"/>
                            </p:stCondLst>
                            <p:childTnLst>
                              <p:par>
                                <p:cTn id="37" presetID="2" presetClass="entr" presetSubtype="2"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300" fill="hold"/>
                                        <p:tgtEl>
                                          <p:spTgt spid="14"/>
                                        </p:tgtEl>
                                        <p:attrNameLst>
                                          <p:attrName>ppt_x</p:attrName>
                                        </p:attrNameLst>
                                      </p:cBhvr>
                                      <p:tavLst>
                                        <p:tav tm="0">
                                          <p:val>
                                            <p:strVal val="1+#ppt_w/2"/>
                                          </p:val>
                                        </p:tav>
                                        <p:tav tm="100000">
                                          <p:val>
                                            <p:strVal val="#ppt_x"/>
                                          </p:val>
                                        </p:tav>
                                      </p:tavLst>
                                    </p:anim>
                                    <p:anim calcmode="lin" valueType="num">
                                      <p:cBhvr additive="base">
                                        <p:cTn id="40" dur="300" fill="hold"/>
                                        <p:tgtEl>
                                          <p:spTgt spid="14"/>
                                        </p:tgtEl>
                                        <p:attrNameLst>
                                          <p:attrName>ppt_y</p:attrName>
                                        </p:attrNameLst>
                                      </p:cBhvr>
                                      <p:tavLst>
                                        <p:tav tm="0">
                                          <p:val>
                                            <p:strVal val="#ppt_y"/>
                                          </p:val>
                                        </p:tav>
                                        <p:tav tm="100000">
                                          <p:val>
                                            <p:strVal val="#ppt_y"/>
                                          </p:val>
                                        </p:tav>
                                      </p:tavLst>
                                    </p:anim>
                                  </p:childTnLst>
                                </p:cTn>
                              </p:par>
                            </p:childTnLst>
                          </p:cTn>
                        </p:par>
                        <p:par>
                          <p:cTn id="41" fill="hold">
                            <p:stCondLst>
                              <p:cond delay="2400"/>
                            </p:stCondLst>
                            <p:childTnLst>
                              <p:par>
                                <p:cTn id="42" presetID="37" presetClass="entr" presetSubtype="0"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anim calcmode="lin" valueType="num">
                                      <p:cBhvr>
                                        <p:cTn id="45" dur="500" fill="hold"/>
                                        <p:tgtEl>
                                          <p:spTgt spid="15"/>
                                        </p:tgtEl>
                                        <p:attrNameLst>
                                          <p:attrName>ppt_x</p:attrName>
                                        </p:attrNameLst>
                                      </p:cBhvr>
                                      <p:tavLst>
                                        <p:tav tm="0">
                                          <p:val>
                                            <p:strVal val="#ppt_x"/>
                                          </p:val>
                                        </p:tav>
                                        <p:tav tm="100000">
                                          <p:val>
                                            <p:strVal val="#ppt_x"/>
                                          </p:val>
                                        </p:tav>
                                      </p:tavLst>
                                    </p:anim>
                                    <p:anim calcmode="lin" valueType="num">
                                      <p:cBhvr>
                                        <p:cTn id="46" dur="450" decel="100000" fill="hold"/>
                                        <p:tgtEl>
                                          <p:spTgt spid="15"/>
                                        </p:tgtEl>
                                        <p:attrNameLst>
                                          <p:attrName>ppt_y</p:attrName>
                                        </p:attrNameLst>
                                      </p:cBhvr>
                                      <p:tavLst>
                                        <p:tav tm="0">
                                          <p:val>
                                            <p:strVal val="#ppt_y+1"/>
                                          </p:val>
                                        </p:tav>
                                        <p:tav tm="100000">
                                          <p:val>
                                            <p:strVal val="#ppt_y-.03"/>
                                          </p:val>
                                        </p:tav>
                                      </p:tavLst>
                                    </p:anim>
                                    <p:anim calcmode="lin" valueType="num">
                                      <p:cBhvr>
                                        <p:cTn id="47" dur="50" accel="100000" fill="hold">
                                          <p:stCondLst>
                                            <p:cond delay="450"/>
                                          </p:stCondLst>
                                        </p:cTn>
                                        <p:tgtEl>
                                          <p:spTgt spid="15"/>
                                        </p:tgtEl>
                                        <p:attrNameLst>
                                          <p:attrName>ppt_y</p:attrName>
                                        </p:attrNameLst>
                                      </p:cBhvr>
                                      <p:tavLst>
                                        <p:tav tm="0">
                                          <p:val>
                                            <p:strVal val="#ppt_y-.03"/>
                                          </p:val>
                                        </p:tav>
                                        <p:tav tm="100000">
                                          <p:val>
                                            <p:strVal val="#ppt_y"/>
                                          </p:val>
                                        </p:tav>
                                      </p:tavLst>
                                    </p:anim>
                                  </p:childTnLst>
                                </p:cTn>
                              </p:par>
                            </p:childTnLst>
                          </p:cTn>
                        </p:par>
                        <p:par>
                          <p:cTn id="48" fill="hold">
                            <p:stCondLst>
                              <p:cond delay="2900"/>
                            </p:stCondLst>
                            <p:childTnLst>
                              <p:par>
                                <p:cTn id="49" presetID="2" presetClass="entr" presetSubtype="2"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300" fill="hold"/>
                                        <p:tgtEl>
                                          <p:spTgt spid="16"/>
                                        </p:tgtEl>
                                        <p:attrNameLst>
                                          <p:attrName>ppt_x</p:attrName>
                                        </p:attrNameLst>
                                      </p:cBhvr>
                                      <p:tavLst>
                                        <p:tav tm="0">
                                          <p:val>
                                            <p:strVal val="1+#ppt_w/2"/>
                                          </p:val>
                                        </p:tav>
                                        <p:tav tm="100000">
                                          <p:val>
                                            <p:strVal val="#ppt_x"/>
                                          </p:val>
                                        </p:tav>
                                      </p:tavLst>
                                    </p:anim>
                                    <p:anim calcmode="lin" valueType="num">
                                      <p:cBhvr additive="base">
                                        <p:cTn id="52" dur="300" fill="hold"/>
                                        <p:tgtEl>
                                          <p:spTgt spid="16"/>
                                        </p:tgtEl>
                                        <p:attrNameLst>
                                          <p:attrName>ppt_y</p:attrName>
                                        </p:attrNameLst>
                                      </p:cBhvr>
                                      <p:tavLst>
                                        <p:tav tm="0">
                                          <p:val>
                                            <p:strVal val="#ppt_y"/>
                                          </p:val>
                                        </p:tav>
                                        <p:tav tm="100000">
                                          <p:val>
                                            <p:strVal val="#ppt_y"/>
                                          </p:val>
                                        </p:tav>
                                      </p:tavLst>
                                    </p:anim>
                                  </p:childTnLst>
                                </p:cTn>
                              </p:par>
                            </p:childTnLst>
                          </p:cTn>
                        </p:par>
                        <p:par>
                          <p:cTn id="53" fill="hold">
                            <p:stCondLst>
                              <p:cond delay="3200"/>
                            </p:stCondLst>
                            <p:childTnLst>
                              <p:par>
                                <p:cTn id="54" presetID="37" presetClass="entr" presetSubtype="0" fill="hold" grpId="0" nodeType="after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anim calcmode="lin" valueType="num">
                                      <p:cBhvr>
                                        <p:cTn id="57" dur="500" fill="hold"/>
                                        <p:tgtEl>
                                          <p:spTgt spid="17"/>
                                        </p:tgtEl>
                                        <p:attrNameLst>
                                          <p:attrName>ppt_x</p:attrName>
                                        </p:attrNameLst>
                                      </p:cBhvr>
                                      <p:tavLst>
                                        <p:tav tm="0">
                                          <p:val>
                                            <p:strVal val="#ppt_x"/>
                                          </p:val>
                                        </p:tav>
                                        <p:tav tm="100000">
                                          <p:val>
                                            <p:strVal val="#ppt_x"/>
                                          </p:val>
                                        </p:tav>
                                      </p:tavLst>
                                    </p:anim>
                                    <p:anim calcmode="lin" valueType="num">
                                      <p:cBhvr>
                                        <p:cTn id="58" dur="450" decel="100000" fill="hold"/>
                                        <p:tgtEl>
                                          <p:spTgt spid="17"/>
                                        </p:tgtEl>
                                        <p:attrNameLst>
                                          <p:attrName>ppt_y</p:attrName>
                                        </p:attrNameLst>
                                      </p:cBhvr>
                                      <p:tavLst>
                                        <p:tav tm="0">
                                          <p:val>
                                            <p:strVal val="#ppt_y+1"/>
                                          </p:val>
                                        </p:tav>
                                        <p:tav tm="100000">
                                          <p:val>
                                            <p:strVal val="#ppt_y-.03"/>
                                          </p:val>
                                        </p:tav>
                                      </p:tavLst>
                                    </p:anim>
                                    <p:anim calcmode="lin" valueType="num">
                                      <p:cBhvr>
                                        <p:cTn id="59" dur="50" accel="100000" fill="hold">
                                          <p:stCondLst>
                                            <p:cond delay="450"/>
                                          </p:stCondLst>
                                        </p:cTn>
                                        <p:tgtEl>
                                          <p:spTgt spid="17"/>
                                        </p:tgtEl>
                                        <p:attrNameLst>
                                          <p:attrName>ppt_y</p:attrName>
                                        </p:attrNameLst>
                                      </p:cBhvr>
                                      <p:tavLst>
                                        <p:tav tm="0">
                                          <p:val>
                                            <p:strVal val="#ppt_y-.03"/>
                                          </p:val>
                                        </p:tav>
                                        <p:tav tm="100000">
                                          <p:val>
                                            <p:strVal val="#ppt_y"/>
                                          </p:val>
                                        </p:tav>
                                      </p:tavLst>
                                    </p:anim>
                                  </p:childTnLst>
                                </p:cTn>
                              </p:par>
                            </p:childTnLst>
                          </p:cTn>
                        </p:par>
                        <p:par>
                          <p:cTn id="60" fill="hold">
                            <p:stCondLst>
                              <p:cond delay="3700"/>
                            </p:stCondLst>
                            <p:childTnLst>
                              <p:par>
                                <p:cTn id="61" presetID="2" presetClass="entr" presetSubtype="2"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300" fill="hold"/>
                                        <p:tgtEl>
                                          <p:spTgt spid="18"/>
                                        </p:tgtEl>
                                        <p:attrNameLst>
                                          <p:attrName>ppt_x</p:attrName>
                                        </p:attrNameLst>
                                      </p:cBhvr>
                                      <p:tavLst>
                                        <p:tav tm="0">
                                          <p:val>
                                            <p:strVal val="1+#ppt_w/2"/>
                                          </p:val>
                                        </p:tav>
                                        <p:tav tm="100000">
                                          <p:val>
                                            <p:strVal val="#ppt_x"/>
                                          </p:val>
                                        </p:tav>
                                      </p:tavLst>
                                    </p:anim>
                                    <p:anim calcmode="lin" valueType="num">
                                      <p:cBhvr additive="base">
                                        <p:cTn id="64" dur="3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12" grpId="0"/>
      <p:bldP spid="13" grpId="0" animBg="1"/>
      <p:bldP spid="14" grpId="0"/>
      <p:bldP spid="15" grpId="0" animBg="1"/>
      <p:bldP spid="16" grpId="0"/>
      <p:bldP spid="17" grpId="0" animBg="1"/>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文本框 6"/>
          <p:cNvSpPr>
            <a:spLocks noChangeArrowheads="1"/>
          </p:cNvSpPr>
          <p:nvPr/>
        </p:nvSpPr>
        <p:spPr bwMode="auto">
          <a:xfrm>
            <a:off x="1009042" y="277357"/>
            <a:ext cx="4221748" cy="500115"/>
          </a:xfrm>
          <a:prstGeom prst="rect">
            <a:avLst/>
          </a:prstGeom>
          <a:noFill/>
          <a:ln>
            <a:noFill/>
          </a:ln>
          <a:extLst/>
        </p:spPr>
        <p:txBody>
          <a:bodyPr wrap="square" lIns="68560" tIns="34279" rIns="68560" bIns="34279">
            <a:spAutoFit/>
          </a:bodyPr>
          <a:lstStyle/>
          <a:p>
            <a:pPr defTabSz="967649" fontAlgn="auto">
              <a:spcBef>
                <a:spcPts val="0"/>
              </a:spcBef>
              <a:spcAft>
                <a:spcPts val="0"/>
              </a:spcAft>
              <a:defRPr/>
            </a:pPr>
            <a:r>
              <a:rPr lang="zh-CN" altLang="en-US" sz="2800" dirty="0">
                <a:latin typeface="隶书" pitchFamily="49" charset="-122"/>
                <a:ea typeface="隶书" pitchFamily="49" charset="-122"/>
                <a:sym typeface="微软雅黑" pitchFamily="34" charset="-122"/>
              </a:rPr>
              <a:t>请输入幻灯片</a:t>
            </a:r>
            <a:r>
              <a:rPr lang="zh-CN" altLang="en-US" sz="2800" dirty="0" smtClean="0">
                <a:latin typeface="隶书" pitchFamily="49" charset="-122"/>
                <a:ea typeface="隶书" pitchFamily="49" charset="-122"/>
                <a:sym typeface="微软雅黑" pitchFamily="34" charset="-122"/>
              </a:rPr>
              <a:t>标题文字</a:t>
            </a:r>
            <a:endParaRPr lang="zh-CN" altLang="en-US" sz="2800" dirty="0">
              <a:latin typeface="隶书" pitchFamily="49" charset="-122"/>
              <a:ea typeface="隶书" pitchFamily="49" charset="-122"/>
              <a:sym typeface="微软雅黑" pitchFamily="34" charset="-122"/>
            </a:endParaRPr>
          </a:p>
        </p:txBody>
      </p:sp>
      <p:grpSp>
        <p:nvGrpSpPr>
          <p:cNvPr id="3" name="组合 2"/>
          <p:cNvGrpSpPr/>
          <p:nvPr/>
        </p:nvGrpSpPr>
        <p:grpSpPr>
          <a:xfrm>
            <a:off x="430261" y="277356"/>
            <a:ext cx="596693" cy="597796"/>
            <a:chOff x="420490" y="179675"/>
            <a:chExt cx="739730" cy="741097"/>
          </a:xfrm>
        </p:grpSpPr>
        <p:pic>
          <p:nvPicPr>
            <p:cNvPr id="173" name="Picture 4" descr="C:\Users\Soloman\Desktop\墨斑2.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20490" y="180057"/>
              <a:ext cx="739730" cy="740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7" name="Picture 3" descr="C:\Users\Soloman\Desktop\未标题-3.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rot="20259909">
              <a:off x="449487" y="179675"/>
              <a:ext cx="681735" cy="6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6" name="Picture 3" descr="C:\Users\zjd\Desktop\Nipic_9501016_20120419161707519191.p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rot="10167422">
            <a:off x="3351893" y="957236"/>
            <a:ext cx="3495079" cy="304197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C:\Users\Soloman\Desktop\墨斑2.png"/>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3496742" y="1078557"/>
            <a:ext cx="2736304" cy="2739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3948618" y="2167433"/>
            <a:ext cx="1832553" cy="584775"/>
          </a:xfrm>
          <a:prstGeom prst="rect">
            <a:avLst/>
          </a:prstGeom>
          <a:noFill/>
        </p:spPr>
        <p:txBody>
          <a:bodyPr wrap="none" rtlCol="0">
            <a:spAutoFit/>
          </a:bodyPr>
          <a:lstStyle/>
          <a:p>
            <a:r>
              <a:rPr lang="zh-CN" altLang="en-US" sz="3200" b="1" dirty="0" smtClean="0">
                <a:solidFill>
                  <a:schemeClr val="bg1"/>
                </a:solidFill>
                <a:latin typeface="华文隶书" pitchFamily="2" charset="-122"/>
                <a:ea typeface="楷体"/>
              </a:rPr>
              <a:t>添加标题</a:t>
            </a:r>
            <a:endParaRPr lang="zh-CN" altLang="en-US" sz="3200" b="1" dirty="0">
              <a:solidFill>
                <a:schemeClr val="bg1"/>
              </a:solidFill>
              <a:latin typeface="华文隶书" pitchFamily="2" charset="-122"/>
              <a:ea typeface="楷体"/>
            </a:endParaRPr>
          </a:p>
        </p:txBody>
      </p:sp>
      <p:sp>
        <p:nvSpPr>
          <p:cNvPr id="34" name="矩形 33"/>
          <p:cNvSpPr/>
          <p:nvPr/>
        </p:nvSpPr>
        <p:spPr>
          <a:xfrm>
            <a:off x="828478" y="2160497"/>
            <a:ext cx="2031325" cy="1754326"/>
          </a:xfrm>
          <a:prstGeom prst="rect">
            <a:avLst/>
          </a:prstGeom>
        </p:spPr>
        <p:txBody>
          <a:bodyPr wrap="none">
            <a:spAutoFit/>
          </a:bodyPr>
          <a:lstStyle/>
          <a:p>
            <a:r>
              <a:rPr lang="zh-CN" altLang="en-US" sz="1800" dirty="0">
                <a:latin typeface="华文隶书" pitchFamily="2" charset="-122"/>
                <a:ea typeface="楷体"/>
              </a:rPr>
              <a:t>单击此处添加</a:t>
            </a:r>
            <a:r>
              <a:rPr lang="zh-CN" altLang="en-US" sz="1800" dirty="0" smtClean="0">
                <a:latin typeface="华文隶书" pitchFamily="2" charset="-122"/>
                <a:ea typeface="楷体"/>
              </a:rPr>
              <a:t>文本</a:t>
            </a:r>
            <a:endParaRPr lang="en-US" altLang="zh-CN" sz="1800" dirty="0" smtClean="0">
              <a:latin typeface="华文隶书" pitchFamily="2" charset="-122"/>
              <a:ea typeface="楷体"/>
            </a:endParaRPr>
          </a:p>
          <a:p>
            <a:r>
              <a:rPr lang="zh-CN" altLang="en-US" sz="1800" dirty="0" smtClean="0">
                <a:latin typeface="华文隶书" pitchFamily="2" charset="-122"/>
                <a:ea typeface="楷体"/>
              </a:rPr>
              <a:t>单击</a:t>
            </a:r>
            <a:r>
              <a:rPr lang="zh-CN" altLang="en-US" sz="1800" dirty="0">
                <a:latin typeface="华文隶书" pitchFamily="2" charset="-122"/>
                <a:ea typeface="楷体"/>
              </a:rPr>
              <a:t>此处添加文本</a:t>
            </a:r>
          </a:p>
          <a:p>
            <a:r>
              <a:rPr lang="zh-CN" altLang="en-US" sz="1800" dirty="0">
                <a:latin typeface="华文隶书" pitchFamily="2" charset="-122"/>
                <a:ea typeface="楷体"/>
              </a:rPr>
              <a:t>单击此处添加文本</a:t>
            </a:r>
          </a:p>
          <a:p>
            <a:r>
              <a:rPr lang="zh-CN" altLang="en-US" sz="1800" dirty="0">
                <a:latin typeface="华文隶书" pitchFamily="2" charset="-122"/>
                <a:ea typeface="楷体"/>
              </a:rPr>
              <a:t>单击此处添加文本</a:t>
            </a:r>
          </a:p>
          <a:p>
            <a:r>
              <a:rPr lang="zh-CN" altLang="en-US" sz="1800" dirty="0">
                <a:latin typeface="华文隶书" pitchFamily="2" charset="-122"/>
                <a:ea typeface="楷体"/>
              </a:rPr>
              <a:t>单击此处添加文本</a:t>
            </a:r>
          </a:p>
          <a:p>
            <a:endParaRPr lang="zh-CN" altLang="en-US" sz="1800" dirty="0">
              <a:latin typeface="华文隶书" pitchFamily="2" charset="-122"/>
              <a:ea typeface="楷体"/>
            </a:endParaRPr>
          </a:p>
        </p:txBody>
      </p:sp>
      <p:pic>
        <p:nvPicPr>
          <p:cNvPr id="36" name="Picture 5" descr="C:\Users\zjd\Desktop\未命名 -1.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rot="5400000" flipH="1">
            <a:off x="3224056" y="911625"/>
            <a:ext cx="561214" cy="7009326"/>
          </a:xfrm>
          <a:prstGeom prst="rect">
            <a:avLst/>
          </a:prstGeom>
          <a:noFill/>
          <a:extLst>
            <a:ext uri="{909E8E84-426E-40DD-AFC4-6F175D3DCCD1}">
              <a14:hiddenFill xmlns:a14="http://schemas.microsoft.com/office/drawing/2010/main">
                <a:solidFill>
                  <a:srgbClr val="FFFFFF"/>
                </a:solidFill>
              </a14:hiddenFill>
            </a:ext>
          </a:extLst>
        </p:spPr>
      </p:pic>
      <p:sp>
        <p:nvSpPr>
          <p:cNvPr id="38" name="矩形 37"/>
          <p:cNvSpPr/>
          <p:nvPr/>
        </p:nvSpPr>
        <p:spPr>
          <a:xfrm>
            <a:off x="6788575" y="2160497"/>
            <a:ext cx="2031325" cy="1754326"/>
          </a:xfrm>
          <a:prstGeom prst="rect">
            <a:avLst/>
          </a:prstGeom>
        </p:spPr>
        <p:txBody>
          <a:bodyPr wrap="none">
            <a:spAutoFit/>
          </a:bodyPr>
          <a:lstStyle/>
          <a:p>
            <a:r>
              <a:rPr lang="zh-CN" altLang="en-US" sz="1800" dirty="0">
                <a:latin typeface="华文隶书" pitchFamily="2" charset="-122"/>
                <a:ea typeface="楷体"/>
              </a:rPr>
              <a:t>单击此处添加</a:t>
            </a:r>
            <a:r>
              <a:rPr lang="zh-CN" altLang="en-US" sz="1800" dirty="0" smtClean="0">
                <a:latin typeface="华文隶书" pitchFamily="2" charset="-122"/>
                <a:ea typeface="楷体"/>
              </a:rPr>
              <a:t>文本</a:t>
            </a:r>
            <a:endParaRPr lang="en-US" altLang="zh-CN" sz="1800" dirty="0" smtClean="0">
              <a:latin typeface="华文隶书" pitchFamily="2" charset="-122"/>
              <a:ea typeface="楷体"/>
            </a:endParaRPr>
          </a:p>
          <a:p>
            <a:r>
              <a:rPr lang="zh-CN" altLang="en-US" sz="1800" dirty="0" smtClean="0">
                <a:latin typeface="华文隶书" pitchFamily="2" charset="-122"/>
                <a:ea typeface="楷体"/>
              </a:rPr>
              <a:t>单击</a:t>
            </a:r>
            <a:r>
              <a:rPr lang="zh-CN" altLang="en-US" sz="1800" dirty="0">
                <a:latin typeface="华文隶书" pitchFamily="2" charset="-122"/>
                <a:ea typeface="楷体"/>
              </a:rPr>
              <a:t>此处添加文本</a:t>
            </a:r>
          </a:p>
          <a:p>
            <a:r>
              <a:rPr lang="zh-CN" altLang="en-US" sz="1800" dirty="0">
                <a:latin typeface="华文隶书" pitchFamily="2" charset="-122"/>
                <a:ea typeface="楷体"/>
              </a:rPr>
              <a:t>单击此处添加文本</a:t>
            </a:r>
          </a:p>
          <a:p>
            <a:r>
              <a:rPr lang="zh-CN" altLang="en-US" sz="1800" dirty="0">
                <a:latin typeface="华文隶书" pitchFamily="2" charset="-122"/>
                <a:ea typeface="楷体"/>
              </a:rPr>
              <a:t>单击此处添加文本</a:t>
            </a:r>
          </a:p>
          <a:p>
            <a:r>
              <a:rPr lang="zh-CN" altLang="en-US" sz="1800" dirty="0">
                <a:latin typeface="华文隶书" pitchFamily="2" charset="-122"/>
                <a:ea typeface="楷体"/>
              </a:rPr>
              <a:t>单击此处添加文本</a:t>
            </a:r>
          </a:p>
          <a:p>
            <a:endParaRPr lang="zh-CN" altLang="en-US" sz="1800" dirty="0">
              <a:latin typeface="华文隶书" pitchFamily="2" charset="-122"/>
              <a:ea typeface="楷体"/>
            </a:endParaRPr>
          </a:p>
        </p:txBody>
      </p:sp>
      <p:sp>
        <p:nvSpPr>
          <p:cNvPr id="39" name="TextBox 38"/>
          <p:cNvSpPr txBox="1"/>
          <p:nvPr/>
        </p:nvSpPr>
        <p:spPr>
          <a:xfrm>
            <a:off x="3796731" y="4172435"/>
            <a:ext cx="2249334" cy="400110"/>
          </a:xfrm>
          <a:prstGeom prst="rect">
            <a:avLst/>
          </a:prstGeom>
          <a:noFill/>
        </p:spPr>
        <p:txBody>
          <a:bodyPr wrap="none" rtlCol="0">
            <a:spAutoFit/>
          </a:bodyPr>
          <a:lstStyle/>
          <a:p>
            <a:r>
              <a:rPr lang="zh-CN" altLang="en-US" sz="2000" b="1" dirty="0">
                <a:solidFill>
                  <a:schemeClr val="bg1"/>
                </a:solidFill>
                <a:latin typeface="华文隶书" pitchFamily="2" charset="-122"/>
                <a:ea typeface="楷体"/>
              </a:rPr>
              <a:t>单击此处添加文本</a:t>
            </a:r>
            <a:endParaRPr lang="en-US" altLang="zh-CN" sz="2000" b="1" dirty="0">
              <a:solidFill>
                <a:schemeClr val="bg1"/>
              </a:solidFill>
              <a:latin typeface="华文隶书" pitchFamily="2" charset="-122"/>
              <a:ea typeface="楷体"/>
            </a:endParaRPr>
          </a:p>
        </p:txBody>
      </p:sp>
    </p:spTree>
    <p:extLst>
      <p:ext uri="{BB962C8B-B14F-4D97-AF65-F5344CB8AC3E}">
        <p14:creationId xmlns:p14="http://schemas.microsoft.com/office/powerpoint/2010/main" val="2023180059"/>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72"/>
                                        </p:tgtEl>
                                        <p:attrNameLst>
                                          <p:attrName>style.visibility</p:attrName>
                                        </p:attrNameLst>
                                      </p:cBhvr>
                                      <p:to>
                                        <p:strVal val="visible"/>
                                      </p:to>
                                    </p:set>
                                    <p:anim calcmode="lin" valueType="num">
                                      <p:cBhvr>
                                        <p:cTn id="14" dur="500" fill="hold"/>
                                        <p:tgtEl>
                                          <p:spTgt spid="17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72"/>
                                        </p:tgtEl>
                                        <p:attrNameLst>
                                          <p:attrName>ppt_y</p:attrName>
                                        </p:attrNameLst>
                                      </p:cBhvr>
                                      <p:tavLst>
                                        <p:tav tm="0">
                                          <p:val>
                                            <p:strVal val="#ppt_y"/>
                                          </p:val>
                                        </p:tav>
                                        <p:tav tm="100000">
                                          <p:val>
                                            <p:strVal val="#ppt_y"/>
                                          </p:val>
                                        </p:tav>
                                      </p:tavLst>
                                    </p:anim>
                                    <p:anim calcmode="lin" valueType="num">
                                      <p:cBhvr>
                                        <p:cTn id="16" dur="500" fill="hold"/>
                                        <p:tgtEl>
                                          <p:spTgt spid="17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72"/>
                                        </p:tgtEl>
                                        <p:attrNameLst>
                                          <p:attrName>ppt_w</p:attrName>
                                        </p:attrNameLst>
                                      </p:cBhvr>
                                      <p:tavLst>
                                        <p:tav tm="0">
                                          <p:val>
                                            <p:strVal val="#ppt_w/10"/>
                                          </p:val>
                                        </p:tav>
                                        <p:tav tm="50000">
                                          <p:val>
                                            <p:strVal val="#ppt_w+.01"/>
                                          </p:val>
                                        </p:tav>
                                        <p:tav tm="100000">
                                          <p:val>
                                            <p:strVal val="#ppt_w"/>
                                          </p:val>
                                        </p:tav>
                                      </p:tavLst>
                                    </p:anim>
                                    <p:animEffect>
                                      <p:cBhvr>
                                        <p:cTn id="18" dur="500" tmFilter="0,0; .5, 1; 1, 1"/>
                                        <p:tgtEl>
                                          <p:spTgt spid="172"/>
                                        </p:tgtEl>
                                      </p:cBhvr>
                                    </p:animEffect>
                                  </p:childTnLst>
                                </p:cTn>
                              </p:par>
                            </p:childTnLst>
                          </p:cTn>
                        </p:par>
                        <p:par>
                          <p:cTn id="19" fill="hold">
                            <p:stCondLst>
                              <p:cond delay="1950"/>
                            </p:stCondLst>
                            <p:childTnLst>
                              <p:par>
                                <p:cTn id="20" presetID="49" presetClass="entr" presetSubtype="0" decel="100000"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2000" fill="hold"/>
                                        <p:tgtEl>
                                          <p:spTgt spid="16"/>
                                        </p:tgtEl>
                                        <p:attrNameLst>
                                          <p:attrName>ppt_w</p:attrName>
                                        </p:attrNameLst>
                                      </p:cBhvr>
                                      <p:tavLst>
                                        <p:tav tm="0">
                                          <p:val>
                                            <p:fltVal val="0"/>
                                          </p:val>
                                        </p:tav>
                                        <p:tav tm="100000">
                                          <p:val>
                                            <p:strVal val="#ppt_w"/>
                                          </p:val>
                                        </p:tav>
                                      </p:tavLst>
                                    </p:anim>
                                    <p:anim calcmode="lin" valueType="num">
                                      <p:cBhvr>
                                        <p:cTn id="23" dur="2000" fill="hold"/>
                                        <p:tgtEl>
                                          <p:spTgt spid="16"/>
                                        </p:tgtEl>
                                        <p:attrNameLst>
                                          <p:attrName>ppt_h</p:attrName>
                                        </p:attrNameLst>
                                      </p:cBhvr>
                                      <p:tavLst>
                                        <p:tav tm="0">
                                          <p:val>
                                            <p:fltVal val="0"/>
                                          </p:val>
                                        </p:tav>
                                        <p:tav tm="100000">
                                          <p:val>
                                            <p:strVal val="#ppt_h"/>
                                          </p:val>
                                        </p:tav>
                                      </p:tavLst>
                                    </p:anim>
                                    <p:anim calcmode="lin" valueType="num">
                                      <p:cBhvr>
                                        <p:cTn id="24" dur="2000" fill="hold"/>
                                        <p:tgtEl>
                                          <p:spTgt spid="16"/>
                                        </p:tgtEl>
                                        <p:attrNameLst>
                                          <p:attrName>style.rotation</p:attrName>
                                        </p:attrNameLst>
                                      </p:cBhvr>
                                      <p:tavLst>
                                        <p:tav tm="0">
                                          <p:val>
                                            <p:fltVal val="360"/>
                                          </p:val>
                                        </p:tav>
                                        <p:tav tm="100000">
                                          <p:val>
                                            <p:fltVal val="0"/>
                                          </p:val>
                                        </p:tav>
                                      </p:tavLst>
                                    </p:anim>
                                    <p:animEffect transition="in" filter="fade">
                                      <p:cBhvr>
                                        <p:cTn id="25" dur="2000"/>
                                        <p:tgtEl>
                                          <p:spTgt spid="16"/>
                                        </p:tgtEl>
                                      </p:cBhvr>
                                    </p:animEffect>
                                  </p:childTnLst>
                                </p:cTn>
                              </p:par>
                              <p:par>
                                <p:cTn id="26" presetID="53" presetClass="entr" presetSubtype="16" fill="hold" nodeType="withEffect">
                                  <p:stCondLst>
                                    <p:cond delay="0"/>
                                  </p:stCondLst>
                                  <p:childTnLst>
                                    <p:set>
                                      <p:cBhvr>
                                        <p:cTn id="27" dur="1" fill="hold">
                                          <p:stCondLst>
                                            <p:cond delay="0"/>
                                          </p:stCondLst>
                                        </p:cTn>
                                        <p:tgtEl>
                                          <p:spTgt spid="32"/>
                                        </p:tgtEl>
                                        <p:attrNameLst>
                                          <p:attrName>style.visibility</p:attrName>
                                        </p:attrNameLst>
                                      </p:cBhvr>
                                      <p:to>
                                        <p:strVal val="visible"/>
                                      </p:to>
                                    </p:set>
                                    <p:anim calcmode="lin" valueType="num">
                                      <p:cBhvr>
                                        <p:cTn id="28" dur="2000" fill="hold"/>
                                        <p:tgtEl>
                                          <p:spTgt spid="32"/>
                                        </p:tgtEl>
                                        <p:attrNameLst>
                                          <p:attrName>ppt_w</p:attrName>
                                        </p:attrNameLst>
                                      </p:cBhvr>
                                      <p:tavLst>
                                        <p:tav tm="0">
                                          <p:val>
                                            <p:fltVal val="0"/>
                                          </p:val>
                                        </p:tav>
                                        <p:tav tm="100000">
                                          <p:val>
                                            <p:strVal val="#ppt_w"/>
                                          </p:val>
                                        </p:tav>
                                      </p:tavLst>
                                    </p:anim>
                                    <p:anim calcmode="lin" valueType="num">
                                      <p:cBhvr>
                                        <p:cTn id="29" dur="2000" fill="hold"/>
                                        <p:tgtEl>
                                          <p:spTgt spid="32"/>
                                        </p:tgtEl>
                                        <p:attrNameLst>
                                          <p:attrName>ppt_h</p:attrName>
                                        </p:attrNameLst>
                                      </p:cBhvr>
                                      <p:tavLst>
                                        <p:tav tm="0">
                                          <p:val>
                                            <p:fltVal val="0"/>
                                          </p:val>
                                        </p:tav>
                                        <p:tav tm="100000">
                                          <p:val>
                                            <p:strVal val="#ppt_h"/>
                                          </p:val>
                                        </p:tav>
                                      </p:tavLst>
                                    </p:anim>
                                    <p:animEffect transition="in" filter="fade">
                                      <p:cBhvr>
                                        <p:cTn id="30" dur="2000"/>
                                        <p:tgtEl>
                                          <p:spTgt spid="32"/>
                                        </p:tgtEl>
                                      </p:cBhvr>
                                    </p:animEffect>
                                  </p:childTnLst>
                                </p:cTn>
                              </p:par>
                            </p:childTnLst>
                          </p:cTn>
                        </p:par>
                        <p:par>
                          <p:cTn id="31" fill="hold">
                            <p:stCondLst>
                              <p:cond delay="3950"/>
                            </p:stCondLst>
                            <p:childTnLst>
                              <p:par>
                                <p:cTn id="32" presetID="10" presetClass="entr" presetSubtype="0"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par>
                          <p:cTn id="35" fill="hold">
                            <p:stCondLst>
                              <p:cond delay="4450"/>
                            </p:stCondLst>
                            <p:childTnLst>
                              <p:par>
                                <p:cTn id="36" presetID="42" presetClass="entr" presetSubtype="0"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1000"/>
                                        <p:tgtEl>
                                          <p:spTgt spid="34"/>
                                        </p:tgtEl>
                                      </p:cBhvr>
                                    </p:animEffect>
                                    <p:anim calcmode="lin" valueType="num">
                                      <p:cBhvr>
                                        <p:cTn id="39" dur="1000" fill="hold"/>
                                        <p:tgtEl>
                                          <p:spTgt spid="34"/>
                                        </p:tgtEl>
                                        <p:attrNameLst>
                                          <p:attrName>ppt_x</p:attrName>
                                        </p:attrNameLst>
                                      </p:cBhvr>
                                      <p:tavLst>
                                        <p:tav tm="0">
                                          <p:val>
                                            <p:strVal val="#ppt_x"/>
                                          </p:val>
                                        </p:tav>
                                        <p:tav tm="100000">
                                          <p:val>
                                            <p:strVal val="#ppt_x"/>
                                          </p:val>
                                        </p:tav>
                                      </p:tavLst>
                                    </p:anim>
                                    <p:anim calcmode="lin" valueType="num">
                                      <p:cBhvr>
                                        <p:cTn id="40" dur="1000" fill="hold"/>
                                        <p:tgtEl>
                                          <p:spTgt spid="34"/>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1000"/>
                                        <p:tgtEl>
                                          <p:spTgt spid="38"/>
                                        </p:tgtEl>
                                      </p:cBhvr>
                                    </p:animEffect>
                                    <p:anim calcmode="lin" valueType="num">
                                      <p:cBhvr>
                                        <p:cTn id="44" dur="1000" fill="hold"/>
                                        <p:tgtEl>
                                          <p:spTgt spid="38"/>
                                        </p:tgtEl>
                                        <p:attrNameLst>
                                          <p:attrName>ppt_x</p:attrName>
                                        </p:attrNameLst>
                                      </p:cBhvr>
                                      <p:tavLst>
                                        <p:tav tm="0">
                                          <p:val>
                                            <p:strVal val="#ppt_x"/>
                                          </p:val>
                                        </p:tav>
                                        <p:tav tm="100000">
                                          <p:val>
                                            <p:strVal val="#ppt_x"/>
                                          </p:val>
                                        </p:tav>
                                      </p:tavLst>
                                    </p:anim>
                                    <p:anim calcmode="lin" valueType="num">
                                      <p:cBhvr>
                                        <p:cTn id="45" dur="1000" fill="hold"/>
                                        <p:tgtEl>
                                          <p:spTgt spid="38"/>
                                        </p:tgtEl>
                                        <p:attrNameLst>
                                          <p:attrName>ppt_y</p:attrName>
                                        </p:attrNameLst>
                                      </p:cBhvr>
                                      <p:tavLst>
                                        <p:tav tm="0">
                                          <p:val>
                                            <p:strVal val="#ppt_y+.1"/>
                                          </p:val>
                                        </p:tav>
                                        <p:tav tm="100000">
                                          <p:val>
                                            <p:strVal val="#ppt_y"/>
                                          </p:val>
                                        </p:tav>
                                      </p:tavLst>
                                    </p:anim>
                                  </p:childTnLst>
                                </p:cTn>
                              </p:par>
                            </p:childTnLst>
                          </p:cTn>
                        </p:par>
                        <p:par>
                          <p:cTn id="46" fill="hold">
                            <p:stCondLst>
                              <p:cond delay="5450"/>
                            </p:stCondLst>
                            <p:childTnLst>
                              <p:par>
                                <p:cTn id="47" presetID="2" presetClass="entr" presetSubtype="8" fill="hold" nodeType="after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additive="base">
                                        <p:cTn id="49" dur="500" fill="hold"/>
                                        <p:tgtEl>
                                          <p:spTgt spid="36"/>
                                        </p:tgtEl>
                                        <p:attrNameLst>
                                          <p:attrName>ppt_x</p:attrName>
                                        </p:attrNameLst>
                                      </p:cBhvr>
                                      <p:tavLst>
                                        <p:tav tm="0">
                                          <p:val>
                                            <p:strVal val="0-#ppt_w/2"/>
                                          </p:val>
                                        </p:tav>
                                        <p:tav tm="100000">
                                          <p:val>
                                            <p:strVal val="#ppt_x"/>
                                          </p:val>
                                        </p:tav>
                                      </p:tavLst>
                                    </p:anim>
                                    <p:anim calcmode="lin" valueType="num">
                                      <p:cBhvr additive="base">
                                        <p:cTn id="50" dur="500" fill="hold"/>
                                        <p:tgtEl>
                                          <p:spTgt spid="36"/>
                                        </p:tgtEl>
                                        <p:attrNameLst>
                                          <p:attrName>ppt_y</p:attrName>
                                        </p:attrNameLst>
                                      </p:cBhvr>
                                      <p:tavLst>
                                        <p:tav tm="0">
                                          <p:val>
                                            <p:strVal val="#ppt_y"/>
                                          </p:val>
                                        </p:tav>
                                        <p:tav tm="100000">
                                          <p:val>
                                            <p:strVal val="#ppt_y"/>
                                          </p:val>
                                        </p:tav>
                                      </p:tavLst>
                                    </p:anim>
                                  </p:childTnLst>
                                </p:cTn>
                              </p:par>
                            </p:childTnLst>
                          </p:cTn>
                        </p:par>
                        <p:par>
                          <p:cTn id="51" fill="hold">
                            <p:stCondLst>
                              <p:cond delay="5950"/>
                            </p:stCondLst>
                            <p:childTnLst>
                              <p:par>
                                <p:cTn id="52" presetID="41" presetClass="entr" presetSubtype="0" fill="hold" grpId="0" nodeType="afterEffect">
                                  <p:stCondLst>
                                    <p:cond delay="0"/>
                                  </p:stCondLst>
                                  <p:iterate type="lt">
                                    <p:tmPct val="10000"/>
                                  </p:iterate>
                                  <p:childTnLst>
                                    <p:set>
                                      <p:cBhvr>
                                        <p:cTn id="53" dur="1" fill="hold">
                                          <p:stCondLst>
                                            <p:cond delay="0"/>
                                          </p:stCondLst>
                                        </p:cTn>
                                        <p:tgtEl>
                                          <p:spTgt spid="39"/>
                                        </p:tgtEl>
                                        <p:attrNameLst>
                                          <p:attrName>style.visibility</p:attrName>
                                        </p:attrNameLst>
                                      </p:cBhvr>
                                      <p:to>
                                        <p:strVal val="visible"/>
                                      </p:to>
                                    </p:set>
                                    <p:anim calcmode="lin" valueType="num">
                                      <p:cBhvr>
                                        <p:cTn id="54" dur="5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55" dur="500" fill="hold"/>
                                        <p:tgtEl>
                                          <p:spTgt spid="39"/>
                                        </p:tgtEl>
                                        <p:attrNameLst>
                                          <p:attrName>ppt_y</p:attrName>
                                        </p:attrNameLst>
                                      </p:cBhvr>
                                      <p:tavLst>
                                        <p:tav tm="0">
                                          <p:val>
                                            <p:strVal val="#ppt_y"/>
                                          </p:val>
                                        </p:tav>
                                        <p:tav tm="100000">
                                          <p:val>
                                            <p:strVal val="#ppt_y"/>
                                          </p:val>
                                        </p:tav>
                                      </p:tavLst>
                                    </p:anim>
                                    <p:anim calcmode="lin" valueType="num">
                                      <p:cBhvr>
                                        <p:cTn id="56" dur="5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57" dur="5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58" dur="5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bldLvl="0" autoUpdateAnimBg="0"/>
      <p:bldP spid="18" grpId="0"/>
      <p:bldP spid="34" grpId="0"/>
      <p:bldP spid="38" grpId="0"/>
      <p:bldP spid="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文本框 6"/>
          <p:cNvSpPr>
            <a:spLocks noChangeArrowheads="1"/>
          </p:cNvSpPr>
          <p:nvPr/>
        </p:nvSpPr>
        <p:spPr bwMode="auto">
          <a:xfrm>
            <a:off x="1009042" y="277357"/>
            <a:ext cx="4221748" cy="500115"/>
          </a:xfrm>
          <a:prstGeom prst="rect">
            <a:avLst/>
          </a:prstGeom>
          <a:noFill/>
          <a:ln>
            <a:noFill/>
          </a:ln>
          <a:extLst/>
        </p:spPr>
        <p:txBody>
          <a:bodyPr wrap="square" lIns="68560" tIns="34279" rIns="68560" bIns="34279">
            <a:spAutoFit/>
          </a:bodyPr>
          <a:lstStyle/>
          <a:p>
            <a:pPr defTabSz="967649" fontAlgn="auto">
              <a:spcBef>
                <a:spcPts val="0"/>
              </a:spcBef>
              <a:spcAft>
                <a:spcPts val="0"/>
              </a:spcAft>
              <a:defRPr/>
            </a:pPr>
            <a:r>
              <a:rPr lang="zh-CN" altLang="en-US" sz="2800" dirty="0">
                <a:latin typeface="隶书" pitchFamily="49" charset="-122"/>
                <a:ea typeface="隶书" pitchFamily="49" charset="-122"/>
                <a:sym typeface="微软雅黑" pitchFamily="34" charset="-122"/>
              </a:rPr>
              <a:t>请输入幻灯片</a:t>
            </a:r>
            <a:r>
              <a:rPr lang="zh-CN" altLang="en-US" sz="2800" dirty="0" smtClean="0">
                <a:latin typeface="隶书" pitchFamily="49" charset="-122"/>
                <a:ea typeface="隶书" pitchFamily="49" charset="-122"/>
                <a:sym typeface="微软雅黑" pitchFamily="34" charset="-122"/>
              </a:rPr>
              <a:t>标题文字</a:t>
            </a:r>
            <a:endParaRPr lang="zh-CN" altLang="en-US" sz="2800" dirty="0">
              <a:latin typeface="隶书" pitchFamily="49" charset="-122"/>
              <a:ea typeface="隶书" pitchFamily="49" charset="-122"/>
              <a:sym typeface="微软雅黑" pitchFamily="34" charset="-122"/>
            </a:endParaRPr>
          </a:p>
        </p:txBody>
      </p:sp>
      <p:grpSp>
        <p:nvGrpSpPr>
          <p:cNvPr id="3" name="组合 2"/>
          <p:cNvGrpSpPr/>
          <p:nvPr/>
        </p:nvGrpSpPr>
        <p:grpSpPr>
          <a:xfrm>
            <a:off x="430261" y="277356"/>
            <a:ext cx="596693" cy="597796"/>
            <a:chOff x="420490" y="179675"/>
            <a:chExt cx="739730" cy="741097"/>
          </a:xfrm>
        </p:grpSpPr>
        <p:pic>
          <p:nvPicPr>
            <p:cNvPr id="173" name="Picture 4" descr="C:\Users\Soloman\Desktop\墨斑2.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20490" y="180057"/>
              <a:ext cx="739730" cy="740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7" name="Picture 3" descr="C:\Users\Soloman\Desktop\未标题-3.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rot="20259909">
              <a:off x="449487" y="179675"/>
              <a:ext cx="681735" cy="6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9" name="组合 178"/>
          <p:cNvGrpSpPr/>
          <p:nvPr/>
        </p:nvGrpSpPr>
        <p:grpSpPr>
          <a:xfrm>
            <a:off x="3551703" y="1024979"/>
            <a:ext cx="2474179" cy="653152"/>
            <a:chOff x="3275856" y="411510"/>
            <a:chExt cx="1811189" cy="653152"/>
          </a:xfrm>
        </p:grpSpPr>
        <p:pic>
          <p:nvPicPr>
            <p:cNvPr id="180" name="Picture 2" descr="C:\Users\zjd\Desktop\未标题-1.png"/>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3275856" y="411510"/>
              <a:ext cx="1811189" cy="653152"/>
            </a:xfrm>
            <a:prstGeom prst="rect">
              <a:avLst/>
            </a:prstGeom>
            <a:noFill/>
            <a:extLst>
              <a:ext uri="{909E8E84-426E-40DD-AFC4-6F175D3DCCD1}">
                <a14:hiddenFill xmlns:a14="http://schemas.microsoft.com/office/drawing/2010/main">
                  <a:solidFill>
                    <a:srgbClr val="FFFFFF"/>
                  </a:solidFill>
                </a14:hiddenFill>
              </a:ext>
            </a:extLst>
          </p:spPr>
        </p:pic>
        <p:sp>
          <p:nvSpPr>
            <p:cNvPr id="181" name="TextBox 180"/>
            <p:cNvSpPr txBox="1"/>
            <p:nvPr/>
          </p:nvSpPr>
          <p:spPr>
            <a:xfrm>
              <a:off x="3723738" y="487240"/>
              <a:ext cx="890888" cy="400110"/>
            </a:xfrm>
            <a:prstGeom prst="rect">
              <a:avLst/>
            </a:prstGeom>
            <a:noFill/>
          </p:spPr>
          <p:txBody>
            <a:bodyPr wrap="none" rtlCol="0">
              <a:spAutoFit/>
            </a:bodyPr>
            <a:lstStyle/>
            <a:p>
              <a:pPr algn="ctr"/>
              <a:r>
                <a:rPr lang="zh-CN" altLang="en-US" sz="2000" b="1" dirty="0" smtClean="0">
                  <a:latin typeface="华文隶书" pitchFamily="2" charset="-122"/>
                  <a:ea typeface="楷体"/>
                </a:rPr>
                <a:t>添加标题</a:t>
              </a:r>
              <a:endParaRPr lang="zh-CN" altLang="en-US" sz="2000" b="1" dirty="0">
                <a:latin typeface="华文隶书" pitchFamily="2" charset="-122"/>
                <a:ea typeface="楷体"/>
              </a:endParaRPr>
            </a:p>
          </p:txBody>
        </p:sp>
      </p:grpSp>
      <p:grpSp>
        <p:nvGrpSpPr>
          <p:cNvPr id="182" name="组合 181"/>
          <p:cNvGrpSpPr/>
          <p:nvPr/>
        </p:nvGrpSpPr>
        <p:grpSpPr>
          <a:xfrm>
            <a:off x="1607487" y="1879708"/>
            <a:ext cx="2065701" cy="677295"/>
            <a:chOff x="1331640" y="1337214"/>
            <a:chExt cx="1512168" cy="677295"/>
          </a:xfrm>
        </p:grpSpPr>
        <p:pic>
          <p:nvPicPr>
            <p:cNvPr id="183" name="Picture 3" descr="C:\Users\zjd\Desktop\未标题-1.png"/>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1331640" y="1337214"/>
              <a:ext cx="1512168" cy="677295"/>
            </a:xfrm>
            <a:prstGeom prst="rect">
              <a:avLst/>
            </a:prstGeom>
            <a:noFill/>
            <a:extLst>
              <a:ext uri="{909E8E84-426E-40DD-AFC4-6F175D3DCCD1}">
                <a14:hiddenFill xmlns:a14="http://schemas.microsoft.com/office/drawing/2010/main">
                  <a:solidFill>
                    <a:srgbClr val="FFFFFF"/>
                  </a:solidFill>
                </a14:hiddenFill>
              </a:ext>
            </a:extLst>
          </p:spPr>
        </p:pic>
        <p:sp>
          <p:nvSpPr>
            <p:cNvPr id="184" name="TextBox 183"/>
            <p:cNvSpPr txBox="1"/>
            <p:nvPr/>
          </p:nvSpPr>
          <p:spPr>
            <a:xfrm>
              <a:off x="1642018" y="1485891"/>
              <a:ext cx="848644" cy="384721"/>
            </a:xfrm>
            <a:prstGeom prst="rect">
              <a:avLst/>
            </a:prstGeom>
            <a:noFill/>
          </p:spPr>
          <p:txBody>
            <a:bodyPr wrap="none" rtlCol="0">
              <a:spAutoFit/>
            </a:bodyPr>
            <a:lstStyle/>
            <a:p>
              <a:pPr algn="ctr"/>
              <a:r>
                <a:rPr lang="zh-CN" altLang="en-US" dirty="0" smtClean="0">
                  <a:latin typeface="华文隶书" pitchFamily="2" charset="-122"/>
                  <a:ea typeface="楷体"/>
                </a:rPr>
                <a:t>添加文本</a:t>
              </a:r>
              <a:endParaRPr lang="zh-CN" altLang="en-US" dirty="0">
                <a:latin typeface="华文隶书" pitchFamily="2" charset="-122"/>
                <a:ea typeface="楷体"/>
              </a:endParaRPr>
            </a:p>
          </p:txBody>
        </p:sp>
      </p:grpSp>
      <p:grpSp>
        <p:nvGrpSpPr>
          <p:cNvPr id="185" name="组合 184"/>
          <p:cNvGrpSpPr/>
          <p:nvPr/>
        </p:nvGrpSpPr>
        <p:grpSpPr>
          <a:xfrm>
            <a:off x="3701213" y="1879707"/>
            <a:ext cx="2065701" cy="677295"/>
            <a:chOff x="3425366" y="1337213"/>
            <a:chExt cx="1512168" cy="677295"/>
          </a:xfrm>
        </p:grpSpPr>
        <p:pic>
          <p:nvPicPr>
            <p:cNvPr id="186" name="Picture 3" descr="C:\Users\zjd\Desktop\未标题-1.png"/>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3425366" y="1337213"/>
              <a:ext cx="1512168" cy="677295"/>
            </a:xfrm>
            <a:prstGeom prst="rect">
              <a:avLst/>
            </a:prstGeom>
            <a:noFill/>
            <a:extLst>
              <a:ext uri="{909E8E84-426E-40DD-AFC4-6F175D3DCCD1}">
                <a14:hiddenFill xmlns:a14="http://schemas.microsoft.com/office/drawing/2010/main">
                  <a:solidFill>
                    <a:srgbClr val="FFFFFF"/>
                  </a:solidFill>
                </a14:hiddenFill>
              </a:ext>
            </a:extLst>
          </p:spPr>
        </p:pic>
        <p:sp>
          <p:nvSpPr>
            <p:cNvPr id="187" name="TextBox 186"/>
            <p:cNvSpPr txBox="1"/>
            <p:nvPr/>
          </p:nvSpPr>
          <p:spPr>
            <a:xfrm>
              <a:off x="3758197" y="1475491"/>
              <a:ext cx="848644" cy="384721"/>
            </a:xfrm>
            <a:prstGeom prst="rect">
              <a:avLst/>
            </a:prstGeom>
            <a:noFill/>
          </p:spPr>
          <p:txBody>
            <a:bodyPr wrap="none" rtlCol="0">
              <a:spAutoFit/>
            </a:bodyPr>
            <a:lstStyle/>
            <a:p>
              <a:pPr algn="ctr"/>
              <a:r>
                <a:rPr lang="zh-CN" altLang="en-US" dirty="0" smtClean="0">
                  <a:latin typeface="华文隶书" pitchFamily="2" charset="-122"/>
                  <a:ea typeface="楷体"/>
                </a:rPr>
                <a:t>添加文本</a:t>
              </a:r>
              <a:endParaRPr lang="zh-CN" altLang="en-US" dirty="0">
                <a:latin typeface="华文隶书" pitchFamily="2" charset="-122"/>
                <a:ea typeface="楷体"/>
              </a:endParaRPr>
            </a:p>
          </p:txBody>
        </p:sp>
      </p:grpSp>
      <p:grpSp>
        <p:nvGrpSpPr>
          <p:cNvPr id="188" name="组合 187"/>
          <p:cNvGrpSpPr/>
          <p:nvPr/>
        </p:nvGrpSpPr>
        <p:grpSpPr>
          <a:xfrm>
            <a:off x="5855959" y="1879708"/>
            <a:ext cx="2065701" cy="677295"/>
            <a:chOff x="5580112" y="1337214"/>
            <a:chExt cx="1512168" cy="677295"/>
          </a:xfrm>
        </p:grpSpPr>
        <p:pic>
          <p:nvPicPr>
            <p:cNvPr id="189" name="Picture 3" descr="C:\Users\zjd\Desktop\未标题-1.png"/>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5580112" y="1337214"/>
              <a:ext cx="1512168" cy="677295"/>
            </a:xfrm>
            <a:prstGeom prst="rect">
              <a:avLst/>
            </a:prstGeom>
            <a:noFill/>
            <a:extLst>
              <a:ext uri="{909E8E84-426E-40DD-AFC4-6F175D3DCCD1}">
                <a14:hiddenFill xmlns:a14="http://schemas.microsoft.com/office/drawing/2010/main">
                  <a:solidFill>
                    <a:srgbClr val="FFFFFF"/>
                  </a:solidFill>
                </a14:hiddenFill>
              </a:ext>
            </a:extLst>
          </p:spPr>
        </p:pic>
        <p:sp>
          <p:nvSpPr>
            <p:cNvPr id="190" name="TextBox 189"/>
            <p:cNvSpPr txBox="1"/>
            <p:nvPr/>
          </p:nvSpPr>
          <p:spPr>
            <a:xfrm>
              <a:off x="5911874" y="1475473"/>
              <a:ext cx="848644" cy="384721"/>
            </a:xfrm>
            <a:prstGeom prst="rect">
              <a:avLst/>
            </a:prstGeom>
            <a:noFill/>
          </p:spPr>
          <p:txBody>
            <a:bodyPr wrap="none" rtlCol="0">
              <a:spAutoFit/>
            </a:bodyPr>
            <a:lstStyle/>
            <a:p>
              <a:pPr algn="ctr"/>
              <a:r>
                <a:rPr lang="zh-CN" altLang="en-US" dirty="0" smtClean="0">
                  <a:latin typeface="华文隶书" pitchFamily="2" charset="-122"/>
                  <a:ea typeface="楷体"/>
                </a:rPr>
                <a:t>添加文本</a:t>
              </a:r>
              <a:endParaRPr lang="zh-CN" altLang="en-US" dirty="0">
                <a:latin typeface="华文隶书" pitchFamily="2" charset="-122"/>
                <a:ea typeface="楷体"/>
              </a:endParaRPr>
            </a:p>
          </p:txBody>
        </p:sp>
      </p:grpSp>
      <p:grpSp>
        <p:nvGrpSpPr>
          <p:cNvPr id="191" name="组合 190"/>
          <p:cNvGrpSpPr/>
          <p:nvPr/>
        </p:nvGrpSpPr>
        <p:grpSpPr>
          <a:xfrm>
            <a:off x="5855959" y="2754204"/>
            <a:ext cx="2065701" cy="677295"/>
            <a:chOff x="5580112" y="2211710"/>
            <a:chExt cx="1512168" cy="677295"/>
          </a:xfrm>
        </p:grpSpPr>
        <p:pic>
          <p:nvPicPr>
            <p:cNvPr id="192" name="Picture 3" descr="C:\Users\zjd\Desktop\未标题-1.png"/>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5580112" y="2211710"/>
              <a:ext cx="1512168" cy="677295"/>
            </a:xfrm>
            <a:prstGeom prst="rect">
              <a:avLst/>
            </a:prstGeom>
            <a:noFill/>
            <a:extLst>
              <a:ext uri="{909E8E84-426E-40DD-AFC4-6F175D3DCCD1}">
                <a14:hiddenFill xmlns:a14="http://schemas.microsoft.com/office/drawing/2010/main">
                  <a:solidFill>
                    <a:srgbClr val="FFFFFF"/>
                  </a:solidFill>
                </a14:hiddenFill>
              </a:ext>
            </a:extLst>
          </p:spPr>
        </p:pic>
        <p:sp>
          <p:nvSpPr>
            <p:cNvPr id="193" name="TextBox 192"/>
            <p:cNvSpPr txBox="1"/>
            <p:nvPr/>
          </p:nvSpPr>
          <p:spPr>
            <a:xfrm>
              <a:off x="5911874" y="2365690"/>
              <a:ext cx="848644" cy="384721"/>
            </a:xfrm>
            <a:prstGeom prst="rect">
              <a:avLst/>
            </a:prstGeom>
            <a:noFill/>
          </p:spPr>
          <p:txBody>
            <a:bodyPr wrap="none" rtlCol="0">
              <a:spAutoFit/>
            </a:bodyPr>
            <a:lstStyle/>
            <a:p>
              <a:pPr algn="ctr"/>
              <a:r>
                <a:rPr lang="zh-CN" altLang="en-US" dirty="0" smtClean="0">
                  <a:latin typeface="华文隶书" pitchFamily="2" charset="-122"/>
                  <a:ea typeface="楷体"/>
                </a:rPr>
                <a:t>添加文本</a:t>
              </a:r>
              <a:endParaRPr lang="zh-CN" altLang="en-US" dirty="0">
                <a:latin typeface="华文隶书" pitchFamily="2" charset="-122"/>
                <a:ea typeface="楷体"/>
              </a:endParaRPr>
            </a:p>
          </p:txBody>
        </p:sp>
      </p:grpSp>
      <p:grpSp>
        <p:nvGrpSpPr>
          <p:cNvPr id="194" name="组合 193"/>
          <p:cNvGrpSpPr/>
          <p:nvPr/>
        </p:nvGrpSpPr>
        <p:grpSpPr>
          <a:xfrm>
            <a:off x="5855959" y="3632869"/>
            <a:ext cx="2065701" cy="677295"/>
            <a:chOff x="5580112" y="3090375"/>
            <a:chExt cx="1512168" cy="677295"/>
          </a:xfrm>
        </p:grpSpPr>
        <p:pic>
          <p:nvPicPr>
            <p:cNvPr id="195" name="Picture 3" descr="C:\Users\zjd\Desktop\未标题-1.png"/>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5580112" y="3090375"/>
              <a:ext cx="1512168" cy="677295"/>
            </a:xfrm>
            <a:prstGeom prst="rect">
              <a:avLst/>
            </a:prstGeom>
            <a:noFill/>
            <a:extLst>
              <a:ext uri="{909E8E84-426E-40DD-AFC4-6F175D3DCCD1}">
                <a14:hiddenFill xmlns:a14="http://schemas.microsoft.com/office/drawing/2010/main">
                  <a:solidFill>
                    <a:srgbClr val="FFFFFF"/>
                  </a:solidFill>
                </a14:hiddenFill>
              </a:ext>
            </a:extLst>
          </p:spPr>
        </p:pic>
        <p:sp>
          <p:nvSpPr>
            <p:cNvPr id="196" name="TextBox 195"/>
            <p:cNvSpPr txBox="1"/>
            <p:nvPr/>
          </p:nvSpPr>
          <p:spPr>
            <a:xfrm>
              <a:off x="5911874" y="3244355"/>
              <a:ext cx="848644" cy="384721"/>
            </a:xfrm>
            <a:prstGeom prst="rect">
              <a:avLst/>
            </a:prstGeom>
            <a:noFill/>
          </p:spPr>
          <p:txBody>
            <a:bodyPr wrap="none" rtlCol="0">
              <a:spAutoFit/>
            </a:bodyPr>
            <a:lstStyle/>
            <a:p>
              <a:pPr algn="ctr"/>
              <a:r>
                <a:rPr lang="zh-CN" altLang="en-US" dirty="0" smtClean="0">
                  <a:latin typeface="华文隶书" pitchFamily="2" charset="-122"/>
                  <a:ea typeface="楷体"/>
                </a:rPr>
                <a:t>添加文本</a:t>
              </a:r>
              <a:endParaRPr lang="zh-CN" altLang="en-US" dirty="0">
                <a:latin typeface="华文隶书" pitchFamily="2" charset="-122"/>
                <a:ea typeface="楷体"/>
              </a:endParaRPr>
            </a:p>
          </p:txBody>
        </p:sp>
      </p:grpSp>
      <p:grpSp>
        <p:nvGrpSpPr>
          <p:cNvPr id="197" name="组合 196"/>
          <p:cNvGrpSpPr/>
          <p:nvPr/>
        </p:nvGrpSpPr>
        <p:grpSpPr>
          <a:xfrm>
            <a:off x="3701213" y="2754203"/>
            <a:ext cx="2065701" cy="677295"/>
            <a:chOff x="3425366" y="2211709"/>
            <a:chExt cx="1512168" cy="677295"/>
          </a:xfrm>
        </p:grpSpPr>
        <p:pic>
          <p:nvPicPr>
            <p:cNvPr id="198" name="Picture 3" descr="C:\Users\zjd\Desktop\未标题-1.png"/>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3425366" y="2211709"/>
              <a:ext cx="1512168" cy="677295"/>
            </a:xfrm>
            <a:prstGeom prst="rect">
              <a:avLst/>
            </a:prstGeom>
            <a:noFill/>
            <a:extLst>
              <a:ext uri="{909E8E84-426E-40DD-AFC4-6F175D3DCCD1}">
                <a14:hiddenFill xmlns:a14="http://schemas.microsoft.com/office/drawing/2010/main">
                  <a:solidFill>
                    <a:srgbClr val="FFFFFF"/>
                  </a:solidFill>
                </a14:hiddenFill>
              </a:ext>
            </a:extLst>
          </p:spPr>
        </p:pic>
        <p:sp>
          <p:nvSpPr>
            <p:cNvPr id="199" name="TextBox 198"/>
            <p:cNvSpPr txBox="1"/>
            <p:nvPr/>
          </p:nvSpPr>
          <p:spPr>
            <a:xfrm>
              <a:off x="3757128" y="2357690"/>
              <a:ext cx="848644" cy="384721"/>
            </a:xfrm>
            <a:prstGeom prst="rect">
              <a:avLst/>
            </a:prstGeom>
            <a:noFill/>
          </p:spPr>
          <p:txBody>
            <a:bodyPr wrap="none" rtlCol="0">
              <a:spAutoFit/>
            </a:bodyPr>
            <a:lstStyle/>
            <a:p>
              <a:pPr algn="ctr"/>
              <a:r>
                <a:rPr lang="zh-CN" altLang="en-US" dirty="0" smtClean="0">
                  <a:latin typeface="华文隶书" pitchFamily="2" charset="-122"/>
                  <a:ea typeface="楷体"/>
                </a:rPr>
                <a:t>添加文本</a:t>
              </a:r>
              <a:endParaRPr lang="zh-CN" altLang="en-US" dirty="0">
                <a:latin typeface="华文隶书" pitchFamily="2" charset="-122"/>
                <a:ea typeface="楷体"/>
              </a:endParaRPr>
            </a:p>
          </p:txBody>
        </p:sp>
      </p:grpSp>
      <p:grpSp>
        <p:nvGrpSpPr>
          <p:cNvPr id="200" name="组合 199"/>
          <p:cNvGrpSpPr/>
          <p:nvPr/>
        </p:nvGrpSpPr>
        <p:grpSpPr>
          <a:xfrm>
            <a:off x="3701213" y="3632868"/>
            <a:ext cx="2065701" cy="677295"/>
            <a:chOff x="3425366" y="3090374"/>
            <a:chExt cx="1512168" cy="677295"/>
          </a:xfrm>
        </p:grpSpPr>
        <p:pic>
          <p:nvPicPr>
            <p:cNvPr id="201" name="Picture 3" descr="C:\Users\zjd\Desktop\未标题-1.png"/>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3425366" y="3090374"/>
              <a:ext cx="1512168" cy="677295"/>
            </a:xfrm>
            <a:prstGeom prst="rect">
              <a:avLst/>
            </a:prstGeom>
            <a:noFill/>
            <a:extLst>
              <a:ext uri="{909E8E84-426E-40DD-AFC4-6F175D3DCCD1}">
                <a14:hiddenFill xmlns:a14="http://schemas.microsoft.com/office/drawing/2010/main">
                  <a:solidFill>
                    <a:srgbClr val="FFFFFF"/>
                  </a:solidFill>
                </a14:hiddenFill>
              </a:ext>
            </a:extLst>
          </p:spPr>
        </p:pic>
        <p:sp>
          <p:nvSpPr>
            <p:cNvPr id="202" name="TextBox 201"/>
            <p:cNvSpPr txBox="1"/>
            <p:nvPr/>
          </p:nvSpPr>
          <p:spPr>
            <a:xfrm>
              <a:off x="3757128" y="3230527"/>
              <a:ext cx="848644" cy="384721"/>
            </a:xfrm>
            <a:prstGeom prst="rect">
              <a:avLst/>
            </a:prstGeom>
            <a:noFill/>
          </p:spPr>
          <p:txBody>
            <a:bodyPr wrap="none" rtlCol="0">
              <a:spAutoFit/>
            </a:bodyPr>
            <a:lstStyle/>
            <a:p>
              <a:pPr algn="ctr"/>
              <a:r>
                <a:rPr lang="zh-CN" altLang="en-US" dirty="0" smtClean="0">
                  <a:latin typeface="华文隶书" pitchFamily="2" charset="-122"/>
                  <a:ea typeface="楷体"/>
                </a:rPr>
                <a:t>添加文本</a:t>
              </a:r>
              <a:endParaRPr lang="zh-CN" altLang="en-US" dirty="0">
                <a:latin typeface="华文隶书" pitchFamily="2" charset="-122"/>
                <a:ea typeface="楷体"/>
              </a:endParaRPr>
            </a:p>
          </p:txBody>
        </p:sp>
      </p:grpSp>
      <p:grpSp>
        <p:nvGrpSpPr>
          <p:cNvPr id="203" name="组合 202"/>
          <p:cNvGrpSpPr/>
          <p:nvPr/>
        </p:nvGrpSpPr>
        <p:grpSpPr>
          <a:xfrm>
            <a:off x="1607487" y="2754204"/>
            <a:ext cx="2065701" cy="677295"/>
            <a:chOff x="1979712" y="2311934"/>
            <a:chExt cx="1512168" cy="677295"/>
          </a:xfrm>
        </p:grpSpPr>
        <p:pic>
          <p:nvPicPr>
            <p:cNvPr id="204" name="Picture 3" descr="C:\Users\zjd\Desktop\未标题-1.png"/>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1979712" y="2311934"/>
              <a:ext cx="1512168" cy="677295"/>
            </a:xfrm>
            <a:prstGeom prst="rect">
              <a:avLst/>
            </a:prstGeom>
            <a:noFill/>
            <a:extLst>
              <a:ext uri="{909E8E84-426E-40DD-AFC4-6F175D3DCCD1}">
                <a14:hiddenFill xmlns:a14="http://schemas.microsoft.com/office/drawing/2010/main">
                  <a:solidFill>
                    <a:srgbClr val="FFFFFF"/>
                  </a:solidFill>
                </a14:hiddenFill>
              </a:ext>
            </a:extLst>
          </p:spPr>
        </p:pic>
        <p:sp>
          <p:nvSpPr>
            <p:cNvPr id="205" name="TextBox 204"/>
            <p:cNvSpPr txBox="1"/>
            <p:nvPr/>
          </p:nvSpPr>
          <p:spPr>
            <a:xfrm>
              <a:off x="2290090" y="2457914"/>
              <a:ext cx="848644" cy="384721"/>
            </a:xfrm>
            <a:prstGeom prst="rect">
              <a:avLst/>
            </a:prstGeom>
            <a:noFill/>
          </p:spPr>
          <p:txBody>
            <a:bodyPr wrap="none" rtlCol="0">
              <a:spAutoFit/>
            </a:bodyPr>
            <a:lstStyle/>
            <a:p>
              <a:pPr algn="ctr"/>
              <a:r>
                <a:rPr lang="zh-CN" altLang="en-US" dirty="0" smtClean="0">
                  <a:latin typeface="华文隶书" pitchFamily="2" charset="-122"/>
                  <a:ea typeface="楷体"/>
                </a:rPr>
                <a:t>添加文本</a:t>
              </a:r>
              <a:endParaRPr lang="zh-CN" altLang="en-US" dirty="0">
                <a:latin typeface="华文隶书" pitchFamily="2" charset="-122"/>
                <a:ea typeface="楷体"/>
              </a:endParaRPr>
            </a:p>
          </p:txBody>
        </p:sp>
      </p:grpSp>
      <p:grpSp>
        <p:nvGrpSpPr>
          <p:cNvPr id="206" name="组合 205"/>
          <p:cNvGrpSpPr/>
          <p:nvPr/>
        </p:nvGrpSpPr>
        <p:grpSpPr>
          <a:xfrm>
            <a:off x="1607487" y="3632869"/>
            <a:ext cx="2065701" cy="677295"/>
            <a:chOff x="1331640" y="3090375"/>
            <a:chExt cx="1512168" cy="677295"/>
          </a:xfrm>
        </p:grpSpPr>
        <p:pic>
          <p:nvPicPr>
            <p:cNvPr id="207" name="Picture 3" descr="C:\Users\zjd\Desktop\未标题-1.png"/>
            <p:cNvPicPr>
              <a:picLocks noChangeAspect="1"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a:off x="1331640" y="3090375"/>
              <a:ext cx="1512168" cy="677295"/>
            </a:xfrm>
            <a:prstGeom prst="rect">
              <a:avLst/>
            </a:prstGeom>
            <a:noFill/>
            <a:extLst>
              <a:ext uri="{909E8E84-426E-40DD-AFC4-6F175D3DCCD1}">
                <a14:hiddenFill xmlns:a14="http://schemas.microsoft.com/office/drawing/2010/main">
                  <a:solidFill>
                    <a:srgbClr val="FFFFFF"/>
                  </a:solidFill>
                </a14:hiddenFill>
              </a:ext>
            </a:extLst>
          </p:spPr>
        </p:pic>
        <p:sp>
          <p:nvSpPr>
            <p:cNvPr id="208" name="TextBox 207"/>
            <p:cNvSpPr txBox="1"/>
            <p:nvPr/>
          </p:nvSpPr>
          <p:spPr>
            <a:xfrm>
              <a:off x="1642018" y="3216699"/>
              <a:ext cx="848644" cy="384721"/>
            </a:xfrm>
            <a:prstGeom prst="rect">
              <a:avLst/>
            </a:prstGeom>
            <a:noFill/>
          </p:spPr>
          <p:txBody>
            <a:bodyPr wrap="none" rtlCol="0">
              <a:spAutoFit/>
            </a:bodyPr>
            <a:lstStyle/>
            <a:p>
              <a:pPr algn="ctr"/>
              <a:r>
                <a:rPr lang="zh-CN" altLang="en-US" dirty="0" smtClean="0">
                  <a:latin typeface="华文隶书" pitchFamily="2" charset="-122"/>
                  <a:ea typeface="楷体"/>
                </a:rPr>
                <a:t>添加文本</a:t>
              </a:r>
              <a:endParaRPr lang="zh-CN" altLang="en-US" dirty="0">
                <a:latin typeface="华文隶书" pitchFamily="2" charset="-122"/>
                <a:ea typeface="楷体"/>
              </a:endParaRPr>
            </a:p>
          </p:txBody>
        </p:sp>
      </p:grpSp>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72"/>
                                        </p:tgtEl>
                                        <p:attrNameLst>
                                          <p:attrName>style.visibility</p:attrName>
                                        </p:attrNameLst>
                                      </p:cBhvr>
                                      <p:to>
                                        <p:strVal val="visible"/>
                                      </p:to>
                                    </p:set>
                                    <p:anim calcmode="lin" valueType="num">
                                      <p:cBhvr>
                                        <p:cTn id="14" dur="500" fill="hold"/>
                                        <p:tgtEl>
                                          <p:spTgt spid="17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72"/>
                                        </p:tgtEl>
                                        <p:attrNameLst>
                                          <p:attrName>ppt_y</p:attrName>
                                        </p:attrNameLst>
                                      </p:cBhvr>
                                      <p:tavLst>
                                        <p:tav tm="0">
                                          <p:val>
                                            <p:strVal val="#ppt_y"/>
                                          </p:val>
                                        </p:tav>
                                        <p:tav tm="100000">
                                          <p:val>
                                            <p:strVal val="#ppt_y"/>
                                          </p:val>
                                        </p:tav>
                                      </p:tavLst>
                                    </p:anim>
                                    <p:anim calcmode="lin" valueType="num">
                                      <p:cBhvr>
                                        <p:cTn id="16" dur="500" fill="hold"/>
                                        <p:tgtEl>
                                          <p:spTgt spid="17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72"/>
                                        </p:tgtEl>
                                        <p:attrNameLst>
                                          <p:attrName>ppt_w</p:attrName>
                                        </p:attrNameLst>
                                      </p:cBhvr>
                                      <p:tavLst>
                                        <p:tav tm="0">
                                          <p:val>
                                            <p:strVal val="#ppt_w/10"/>
                                          </p:val>
                                        </p:tav>
                                        <p:tav tm="50000">
                                          <p:val>
                                            <p:strVal val="#ppt_w+.01"/>
                                          </p:val>
                                        </p:tav>
                                        <p:tav tm="100000">
                                          <p:val>
                                            <p:strVal val="#ppt_w"/>
                                          </p:val>
                                        </p:tav>
                                      </p:tavLst>
                                    </p:anim>
                                    <p:animEffect>
                                      <p:cBhvr>
                                        <p:cTn id="18" dur="500" tmFilter="0,0; .5, 1; 1, 1"/>
                                        <p:tgtEl>
                                          <p:spTgt spid="172"/>
                                        </p:tgtEl>
                                      </p:cBhvr>
                                    </p:animEffect>
                                  </p:childTnLst>
                                </p:cTn>
                              </p:par>
                            </p:childTnLst>
                          </p:cTn>
                        </p:par>
                        <p:par>
                          <p:cTn id="19" fill="hold">
                            <p:stCondLst>
                              <p:cond delay="1950"/>
                            </p:stCondLst>
                            <p:childTnLst>
                              <p:par>
                                <p:cTn id="20" presetID="47" presetClass="entr" presetSubtype="0" fill="hold" nodeType="afterEffect">
                                  <p:stCondLst>
                                    <p:cond delay="0"/>
                                  </p:stCondLst>
                                  <p:childTnLst>
                                    <p:set>
                                      <p:cBhvr>
                                        <p:cTn id="21" dur="1" fill="hold">
                                          <p:stCondLst>
                                            <p:cond delay="0"/>
                                          </p:stCondLst>
                                        </p:cTn>
                                        <p:tgtEl>
                                          <p:spTgt spid="179"/>
                                        </p:tgtEl>
                                        <p:attrNameLst>
                                          <p:attrName>style.visibility</p:attrName>
                                        </p:attrNameLst>
                                      </p:cBhvr>
                                      <p:to>
                                        <p:strVal val="visible"/>
                                      </p:to>
                                    </p:set>
                                    <p:animEffect transition="in" filter="fade">
                                      <p:cBhvr>
                                        <p:cTn id="22" dur="1000"/>
                                        <p:tgtEl>
                                          <p:spTgt spid="179"/>
                                        </p:tgtEl>
                                      </p:cBhvr>
                                    </p:animEffect>
                                    <p:anim calcmode="lin" valueType="num">
                                      <p:cBhvr>
                                        <p:cTn id="23" dur="1000" fill="hold"/>
                                        <p:tgtEl>
                                          <p:spTgt spid="179"/>
                                        </p:tgtEl>
                                        <p:attrNameLst>
                                          <p:attrName>ppt_x</p:attrName>
                                        </p:attrNameLst>
                                      </p:cBhvr>
                                      <p:tavLst>
                                        <p:tav tm="0">
                                          <p:val>
                                            <p:strVal val="#ppt_x"/>
                                          </p:val>
                                        </p:tav>
                                        <p:tav tm="100000">
                                          <p:val>
                                            <p:strVal val="#ppt_x"/>
                                          </p:val>
                                        </p:tav>
                                      </p:tavLst>
                                    </p:anim>
                                    <p:anim calcmode="lin" valueType="num">
                                      <p:cBhvr>
                                        <p:cTn id="24" dur="1000" fill="hold"/>
                                        <p:tgtEl>
                                          <p:spTgt spid="179"/>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600"/>
                                  </p:stCondLst>
                                  <p:childTnLst>
                                    <p:set>
                                      <p:cBhvr>
                                        <p:cTn id="26" dur="1" fill="hold">
                                          <p:stCondLst>
                                            <p:cond delay="0"/>
                                          </p:stCondLst>
                                        </p:cTn>
                                        <p:tgtEl>
                                          <p:spTgt spid="182"/>
                                        </p:tgtEl>
                                        <p:attrNameLst>
                                          <p:attrName>style.visibility</p:attrName>
                                        </p:attrNameLst>
                                      </p:cBhvr>
                                      <p:to>
                                        <p:strVal val="visible"/>
                                      </p:to>
                                    </p:set>
                                    <p:animEffect transition="in" filter="fade">
                                      <p:cBhvr>
                                        <p:cTn id="27" dur="1000"/>
                                        <p:tgtEl>
                                          <p:spTgt spid="182"/>
                                        </p:tgtEl>
                                      </p:cBhvr>
                                    </p:animEffect>
                                    <p:anim calcmode="lin" valueType="num">
                                      <p:cBhvr>
                                        <p:cTn id="28" dur="1000" fill="hold"/>
                                        <p:tgtEl>
                                          <p:spTgt spid="182"/>
                                        </p:tgtEl>
                                        <p:attrNameLst>
                                          <p:attrName>ppt_x</p:attrName>
                                        </p:attrNameLst>
                                      </p:cBhvr>
                                      <p:tavLst>
                                        <p:tav tm="0">
                                          <p:val>
                                            <p:strVal val="#ppt_x"/>
                                          </p:val>
                                        </p:tav>
                                        <p:tav tm="100000">
                                          <p:val>
                                            <p:strVal val="#ppt_x"/>
                                          </p:val>
                                        </p:tav>
                                      </p:tavLst>
                                    </p:anim>
                                    <p:anim calcmode="lin" valueType="num">
                                      <p:cBhvr>
                                        <p:cTn id="29" dur="1000" fill="hold"/>
                                        <p:tgtEl>
                                          <p:spTgt spid="182"/>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700"/>
                                  </p:stCondLst>
                                  <p:childTnLst>
                                    <p:set>
                                      <p:cBhvr>
                                        <p:cTn id="31" dur="1" fill="hold">
                                          <p:stCondLst>
                                            <p:cond delay="0"/>
                                          </p:stCondLst>
                                        </p:cTn>
                                        <p:tgtEl>
                                          <p:spTgt spid="185"/>
                                        </p:tgtEl>
                                        <p:attrNameLst>
                                          <p:attrName>style.visibility</p:attrName>
                                        </p:attrNameLst>
                                      </p:cBhvr>
                                      <p:to>
                                        <p:strVal val="visible"/>
                                      </p:to>
                                    </p:set>
                                    <p:animEffect transition="in" filter="fade">
                                      <p:cBhvr>
                                        <p:cTn id="32" dur="1000"/>
                                        <p:tgtEl>
                                          <p:spTgt spid="185"/>
                                        </p:tgtEl>
                                      </p:cBhvr>
                                    </p:animEffect>
                                    <p:anim calcmode="lin" valueType="num">
                                      <p:cBhvr>
                                        <p:cTn id="33" dur="1000" fill="hold"/>
                                        <p:tgtEl>
                                          <p:spTgt spid="185"/>
                                        </p:tgtEl>
                                        <p:attrNameLst>
                                          <p:attrName>ppt_x</p:attrName>
                                        </p:attrNameLst>
                                      </p:cBhvr>
                                      <p:tavLst>
                                        <p:tav tm="0">
                                          <p:val>
                                            <p:strVal val="#ppt_x"/>
                                          </p:val>
                                        </p:tav>
                                        <p:tav tm="100000">
                                          <p:val>
                                            <p:strVal val="#ppt_x"/>
                                          </p:val>
                                        </p:tav>
                                      </p:tavLst>
                                    </p:anim>
                                    <p:anim calcmode="lin" valueType="num">
                                      <p:cBhvr>
                                        <p:cTn id="34" dur="1000" fill="hold"/>
                                        <p:tgtEl>
                                          <p:spTgt spid="185"/>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700"/>
                                  </p:stCondLst>
                                  <p:childTnLst>
                                    <p:set>
                                      <p:cBhvr>
                                        <p:cTn id="36" dur="1" fill="hold">
                                          <p:stCondLst>
                                            <p:cond delay="0"/>
                                          </p:stCondLst>
                                        </p:cTn>
                                        <p:tgtEl>
                                          <p:spTgt spid="188"/>
                                        </p:tgtEl>
                                        <p:attrNameLst>
                                          <p:attrName>style.visibility</p:attrName>
                                        </p:attrNameLst>
                                      </p:cBhvr>
                                      <p:to>
                                        <p:strVal val="visible"/>
                                      </p:to>
                                    </p:set>
                                    <p:animEffect transition="in" filter="fade">
                                      <p:cBhvr>
                                        <p:cTn id="37" dur="1000"/>
                                        <p:tgtEl>
                                          <p:spTgt spid="188"/>
                                        </p:tgtEl>
                                      </p:cBhvr>
                                    </p:animEffect>
                                    <p:anim calcmode="lin" valueType="num">
                                      <p:cBhvr>
                                        <p:cTn id="38" dur="1000" fill="hold"/>
                                        <p:tgtEl>
                                          <p:spTgt spid="188"/>
                                        </p:tgtEl>
                                        <p:attrNameLst>
                                          <p:attrName>ppt_x</p:attrName>
                                        </p:attrNameLst>
                                      </p:cBhvr>
                                      <p:tavLst>
                                        <p:tav tm="0">
                                          <p:val>
                                            <p:strVal val="#ppt_x"/>
                                          </p:val>
                                        </p:tav>
                                        <p:tav tm="100000">
                                          <p:val>
                                            <p:strVal val="#ppt_x"/>
                                          </p:val>
                                        </p:tav>
                                      </p:tavLst>
                                    </p:anim>
                                    <p:anim calcmode="lin" valueType="num">
                                      <p:cBhvr>
                                        <p:cTn id="39" dur="1000" fill="hold"/>
                                        <p:tgtEl>
                                          <p:spTgt spid="188"/>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1300"/>
                                  </p:stCondLst>
                                  <p:childTnLst>
                                    <p:set>
                                      <p:cBhvr>
                                        <p:cTn id="41" dur="1" fill="hold">
                                          <p:stCondLst>
                                            <p:cond delay="0"/>
                                          </p:stCondLst>
                                        </p:cTn>
                                        <p:tgtEl>
                                          <p:spTgt spid="203"/>
                                        </p:tgtEl>
                                        <p:attrNameLst>
                                          <p:attrName>style.visibility</p:attrName>
                                        </p:attrNameLst>
                                      </p:cBhvr>
                                      <p:to>
                                        <p:strVal val="visible"/>
                                      </p:to>
                                    </p:set>
                                    <p:animEffect transition="in" filter="fade">
                                      <p:cBhvr>
                                        <p:cTn id="42" dur="1000"/>
                                        <p:tgtEl>
                                          <p:spTgt spid="203"/>
                                        </p:tgtEl>
                                      </p:cBhvr>
                                    </p:animEffect>
                                    <p:anim calcmode="lin" valueType="num">
                                      <p:cBhvr>
                                        <p:cTn id="43" dur="1000" fill="hold"/>
                                        <p:tgtEl>
                                          <p:spTgt spid="203"/>
                                        </p:tgtEl>
                                        <p:attrNameLst>
                                          <p:attrName>ppt_x</p:attrName>
                                        </p:attrNameLst>
                                      </p:cBhvr>
                                      <p:tavLst>
                                        <p:tav tm="0">
                                          <p:val>
                                            <p:strVal val="#ppt_x"/>
                                          </p:val>
                                        </p:tav>
                                        <p:tav tm="100000">
                                          <p:val>
                                            <p:strVal val="#ppt_x"/>
                                          </p:val>
                                        </p:tav>
                                      </p:tavLst>
                                    </p:anim>
                                    <p:anim calcmode="lin" valueType="num">
                                      <p:cBhvr>
                                        <p:cTn id="44" dur="1000" fill="hold"/>
                                        <p:tgtEl>
                                          <p:spTgt spid="203"/>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1400"/>
                                  </p:stCondLst>
                                  <p:childTnLst>
                                    <p:set>
                                      <p:cBhvr>
                                        <p:cTn id="46" dur="1" fill="hold">
                                          <p:stCondLst>
                                            <p:cond delay="0"/>
                                          </p:stCondLst>
                                        </p:cTn>
                                        <p:tgtEl>
                                          <p:spTgt spid="197"/>
                                        </p:tgtEl>
                                        <p:attrNameLst>
                                          <p:attrName>style.visibility</p:attrName>
                                        </p:attrNameLst>
                                      </p:cBhvr>
                                      <p:to>
                                        <p:strVal val="visible"/>
                                      </p:to>
                                    </p:set>
                                    <p:animEffect transition="in" filter="fade">
                                      <p:cBhvr>
                                        <p:cTn id="47" dur="1000"/>
                                        <p:tgtEl>
                                          <p:spTgt spid="197"/>
                                        </p:tgtEl>
                                      </p:cBhvr>
                                    </p:animEffect>
                                    <p:anim calcmode="lin" valueType="num">
                                      <p:cBhvr>
                                        <p:cTn id="48" dur="1000" fill="hold"/>
                                        <p:tgtEl>
                                          <p:spTgt spid="197"/>
                                        </p:tgtEl>
                                        <p:attrNameLst>
                                          <p:attrName>ppt_x</p:attrName>
                                        </p:attrNameLst>
                                      </p:cBhvr>
                                      <p:tavLst>
                                        <p:tav tm="0">
                                          <p:val>
                                            <p:strVal val="#ppt_x"/>
                                          </p:val>
                                        </p:tav>
                                        <p:tav tm="100000">
                                          <p:val>
                                            <p:strVal val="#ppt_x"/>
                                          </p:val>
                                        </p:tav>
                                      </p:tavLst>
                                    </p:anim>
                                    <p:anim calcmode="lin" valueType="num">
                                      <p:cBhvr>
                                        <p:cTn id="49" dur="1000" fill="hold"/>
                                        <p:tgtEl>
                                          <p:spTgt spid="197"/>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1500"/>
                                  </p:stCondLst>
                                  <p:childTnLst>
                                    <p:set>
                                      <p:cBhvr>
                                        <p:cTn id="51" dur="1" fill="hold">
                                          <p:stCondLst>
                                            <p:cond delay="0"/>
                                          </p:stCondLst>
                                        </p:cTn>
                                        <p:tgtEl>
                                          <p:spTgt spid="191"/>
                                        </p:tgtEl>
                                        <p:attrNameLst>
                                          <p:attrName>style.visibility</p:attrName>
                                        </p:attrNameLst>
                                      </p:cBhvr>
                                      <p:to>
                                        <p:strVal val="visible"/>
                                      </p:to>
                                    </p:set>
                                    <p:animEffect transition="in" filter="fade">
                                      <p:cBhvr>
                                        <p:cTn id="52" dur="1000"/>
                                        <p:tgtEl>
                                          <p:spTgt spid="191"/>
                                        </p:tgtEl>
                                      </p:cBhvr>
                                    </p:animEffect>
                                    <p:anim calcmode="lin" valueType="num">
                                      <p:cBhvr>
                                        <p:cTn id="53" dur="1000" fill="hold"/>
                                        <p:tgtEl>
                                          <p:spTgt spid="191"/>
                                        </p:tgtEl>
                                        <p:attrNameLst>
                                          <p:attrName>ppt_x</p:attrName>
                                        </p:attrNameLst>
                                      </p:cBhvr>
                                      <p:tavLst>
                                        <p:tav tm="0">
                                          <p:val>
                                            <p:strVal val="#ppt_x"/>
                                          </p:val>
                                        </p:tav>
                                        <p:tav tm="100000">
                                          <p:val>
                                            <p:strVal val="#ppt_x"/>
                                          </p:val>
                                        </p:tav>
                                      </p:tavLst>
                                    </p:anim>
                                    <p:anim calcmode="lin" valueType="num">
                                      <p:cBhvr>
                                        <p:cTn id="54" dur="1000" fill="hold"/>
                                        <p:tgtEl>
                                          <p:spTgt spid="191"/>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1900"/>
                                  </p:stCondLst>
                                  <p:childTnLst>
                                    <p:set>
                                      <p:cBhvr>
                                        <p:cTn id="56" dur="1" fill="hold">
                                          <p:stCondLst>
                                            <p:cond delay="0"/>
                                          </p:stCondLst>
                                        </p:cTn>
                                        <p:tgtEl>
                                          <p:spTgt spid="206"/>
                                        </p:tgtEl>
                                        <p:attrNameLst>
                                          <p:attrName>style.visibility</p:attrName>
                                        </p:attrNameLst>
                                      </p:cBhvr>
                                      <p:to>
                                        <p:strVal val="visible"/>
                                      </p:to>
                                    </p:set>
                                    <p:animEffect transition="in" filter="fade">
                                      <p:cBhvr>
                                        <p:cTn id="57" dur="1000"/>
                                        <p:tgtEl>
                                          <p:spTgt spid="206"/>
                                        </p:tgtEl>
                                      </p:cBhvr>
                                    </p:animEffect>
                                    <p:anim calcmode="lin" valueType="num">
                                      <p:cBhvr>
                                        <p:cTn id="58" dur="1000" fill="hold"/>
                                        <p:tgtEl>
                                          <p:spTgt spid="206"/>
                                        </p:tgtEl>
                                        <p:attrNameLst>
                                          <p:attrName>ppt_x</p:attrName>
                                        </p:attrNameLst>
                                      </p:cBhvr>
                                      <p:tavLst>
                                        <p:tav tm="0">
                                          <p:val>
                                            <p:strVal val="#ppt_x"/>
                                          </p:val>
                                        </p:tav>
                                        <p:tav tm="100000">
                                          <p:val>
                                            <p:strVal val="#ppt_x"/>
                                          </p:val>
                                        </p:tav>
                                      </p:tavLst>
                                    </p:anim>
                                    <p:anim calcmode="lin" valueType="num">
                                      <p:cBhvr>
                                        <p:cTn id="59" dur="1000" fill="hold"/>
                                        <p:tgtEl>
                                          <p:spTgt spid="206"/>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2000"/>
                                  </p:stCondLst>
                                  <p:childTnLst>
                                    <p:set>
                                      <p:cBhvr>
                                        <p:cTn id="61" dur="1" fill="hold">
                                          <p:stCondLst>
                                            <p:cond delay="0"/>
                                          </p:stCondLst>
                                        </p:cTn>
                                        <p:tgtEl>
                                          <p:spTgt spid="200"/>
                                        </p:tgtEl>
                                        <p:attrNameLst>
                                          <p:attrName>style.visibility</p:attrName>
                                        </p:attrNameLst>
                                      </p:cBhvr>
                                      <p:to>
                                        <p:strVal val="visible"/>
                                      </p:to>
                                    </p:set>
                                    <p:animEffect transition="in" filter="fade">
                                      <p:cBhvr>
                                        <p:cTn id="62" dur="1000"/>
                                        <p:tgtEl>
                                          <p:spTgt spid="200"/>
                                        </p:tgtEl>
                                      </p:cBhvr>
                                    </p:animEffect>
                                    <p:anim calcmode="lin" valueType="num">
                                      <p:cBhvr>
                                        <p:cTn id="63" dur="1000" fill="hold"/>
                                        <p:tgtEl>
                                          <p:spTgt spid="200"/>
                                        </p:tgtEl>
                                        <p:attrNameLst>
                                          <p:attrName>ppt_x</p:attrName>
                                        </p:attrNameLst>
                                      </p:cBhvr>
                                      <p:tavLst>
                                        <p:tav tm="0">
                                          <p:val>
                                            <p:strVal val="#ppt_x"/>
                                          </p:val>
                                        </p:tav>
                                        <p:tav tm="100000">
                                          <p:val>
                                            <p:strVal val="#ppt_x"/>
                                          </p:val>
                                        </p:tav>
                                      </p:tavLst>
                                    </p:anim>
                                    <p:anim calcmode="lin" valueType="num">
                                      <p:cBhvr>
                                        <p:cTn id="64" dur="1000" fill="hold"/>
                                        <p:tgtEl>
                                          <p:spTgt spid="200"/>
                                        </p:tgtEl>
                                        <p:attrNameLst>
                                          <p:attrName>ppt_y</p:attrName>
                                        </p:attrNameLst>
                                      </p:cBhvr>
                                      <p:tavLst>
                                        <p:tav tm="0">
                                          <p:val>
                                            <p:strVal val="#ppt_y-.1"/>
                                          </p:val>
                                        </p:tav>
                                        <p:tav tm="100000">
                                          <p:val>
                                            <p:strVal val="#ppt_y"/>
                                          </p:val>
                                        </p:tav>
                                      </p:tavLst>
                                    </p:anim>
                                  </p:childTnLst>
                                </p:cTn>
                              </p:par>
                              <p:par>
                                <p:cTn id="65" presetID="47" presetClass="entr" presetSubtype="0" fill="hold" nodeType="withEffect">
                                  <p:stCondLst>
                                    <p:cond delay="2100"/>
                                  </p:stCondLst>
                                  <p:childTnLst>
                                    <p:set>
                                      <p:cBhvr>
                                        <p:cTn id="66" dur="1" fill="hold">
                                          <p:stCondLst>
                                            <p:cond delay="0"/>
                                          </p:stCondLst>
                                        </p:cTn>
                                        <p:tgtEl>
                                          <p:spTgt spid="194"/>
                                        </p:tgtEl>
                                        <p:attrNameLst>
                                          <p:attrName>style.visibility</p:attrName>
                                        </p:attrNameLst>
                                      </p:cBhvr>
                                      <p:to>
                                        <p:strVal val="visible"/>
                                      </p:to>
                                    </p:set>
                                    <p:animEffect transition="in" filter="fade">
                                      <p:cBhvr>
                                        <p:cTn id="67" dur="1000"/>
                                        <p:tgtEl>
                                          <p:spTgt spid="194"/>
                                        </p:tgtEl>
                                      </p:cBhvr>
                                    </p:animEffect>
                                    <p:anim calcmode="lin" valueType="num">
                                      <p:cBhvr>
                                        <p:cTn id="68" dur="1000" fill="hold"/>
                                        <p:tgtEl>
                                          <p:spTgt spid="194"/>
                                        </p:tgtEl>
                                        <p:attrNameLst>
                                          <p:attrName>ppt_x</p:attrName>
                                        </p:attrNameLst>
                                      </p:cBhvr>
                                      <p:tavLst>
                                        <p:tav tm="0">
                                          <p:val>
                                            <p:strVal val="#ppt_x"/>
                                          </p:val>
                                        </p:tav>
                                        <p:tav tm="100000">
                                          <p:val>
                                            <p:strVal val="#ppt_x"/>
                                          </p:val>
                                        </p:tav>
                                      </p:tavLst>
                                    </p:anim>
                                    <p:anim calcmode="lin" valueType="num">
                                      <p:cBhvr>
                                        <p:cTn id="69" dur="1000" fill="hold"/>
                                        <p:tgtEl>
                                          <p:spTgt spid="1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文本框 6"/>
          <p:cNvSpPr>
            <a:spLocks noChangeArrowheads="1"/>
          </p:cNvSpPr>
          <p:nvPr/>
        </p:nvSpPr>
        <p:spPr bwMode="auto">
          <a:xfrm>
            <a:off x="1009042" y="277357"/>
            <a:ext cx="4221748" cy="500115"/>
          </a:xfrm>
          <a:prstGeom prst="rect">
            <a:avLst/>
          </a:prstGeom>
          <a:noFill/>
          <a:ln>
            <a:noFill/>
          </a:ln>
          <a:extLst/>
        </p:spPr>
        <p:txBody>
          <a:bodyPr wrap="square" lIns="68560" tIns="34279" rIns="68560" bIns="34279">
            <a:spAutoFit/>
          </a:bodyPr>
          <a:lstStyle/>
          <a:p>
            <a:pPr defTabSz="967649" fontAlgn="auto">
              <a:spcBef>
                <a:spcPts val="0"/>
              </a:spcBef>
              <a:spcAft>
                <a:spcPts val="0"/>
              </a:spcAft>
              <a:defRPr/>
            </a:pPr>
            <a:r>
              <a:rPr lang="zh-CN" altLang="en-US" sz="2800" dirty="0">
                <a:latin typeface="隶书" pitchFamily="49" charset="-122"/>
                <a:ea typeface="隶书" pitchFamily="49" charset="-122"/>
                <a:sym typeface="微软雅黑" pitchFamily="34" charset="-122"/>
              </a:rPr>
              <a:t>请输入幻灯片</a:t>
            </a:r>
            <a:r>
              <a:rPr lang="zh-CN" altLang="en-US" sz="2800" dirty="0" smtClean="0">
                <a:latin typeface="隶书" pitchFamily="49" charset="-122"/>
                <a:ea typeface="隶书" pitchFamily="49" charset="-122"/>
                <a:sym typeface="微软雅黑" pitchFamily="34" charset="-122"/>
              </a:rPr>
              <a:t>标题文字</a:t>
            </a:r>
            <a:endParaRPr lang="zh-CN" altLang="en-US" sz="2800" dirty="0">
              <a:latin typeface="隶书" pitchFamily="49" charset="-122"/>
              <a:ea typeface="隶书" pitchFamily="49" charset="-122"/>
              <a:sym typeface="微软雅黑" pitchFamily="34" charset="-122"/>
            </a:endParaRPr>
          </a:p>
        </p:txBody>
      </p:sp>
      <p:grpSp>
        <p:nvGrpSpPr>
          <p:cNvPr id="3" name="组合 2"/>
          <p:cNvGrpSpPr/>
          <p:nvPr/>
        </p:nvGrpSpPr>
        <p:grpSpPr>
          <a:xfrm>
            <a:off x="430261" y="277356"/>
            <a:ext cx="596693" cy="597796"/>
            <a:chOff x="420490" y="179675"/>
            <a:chExt cx="739730" cy="741097"/>
          </a:xfrm>
        </p:grpSpPr>
        <p:pic>
          <p:nvPicPr>
            <p:cNvPr id="173" name="Picture 4" descr="C:\Users\Soloman\Desktop\墨斑2.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20490" y="180057"/>
              <a:ext cx="739730" cy="740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7" name="Picture 3" descr="C:\Users\Soloman\Desktop\未标题-3.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rot="20259909">
              <a:off x="449487" y="179675"/>
              <a:ext cx="681735" cy="6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 name="图片 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628678" y="875153"/>
            <a:ext cx="4150199" cy="3694741"/>
          </a:xfrm>
          <a:prstGeom prst="rect">
            <a:avLst/>
          </a:prstGeom>
        </p:spPr>
      </p:pic>
      <p:pic>
        <p:nvPicPr>
          <p:cNvPr id="7" name="Picture 4" descr="C:\Users\Soloman\Desktop\墨斑2.png"/>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3348757" y="1282430"/>
            <a:ext cx="2876352" cy="2880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3787500" y="2430135"/>
            <a:ext cx="1832553" cy="584775"/>
          </a:xfrm>
          <a:prstGeom prst="rect">
            <a:avLst/>
          </a:prstGeom>
          <a:noFill/>
        </p:spPr>
        <p:txBody>
          <a:bodyPr wrap="none" rtlCol="0">
            <a:spAutoFit/>
          </a:bodyPr>
          <a:lstStyle/>
          <a:p>
            <a:r>
              <a:rPr lang="zh-CN" altLang="en-US" sz="3200" b="1" dirty="0" smtClean="0">
                <a:solidFill>
                  <a:schemeClr val="bg1"/>
                </a:solidFill>
                <a:latin typeface="华文隶书" pitchFamily="2" charset="-122"/>
                <a:ea typeface="楷体"/>
              </a:rPr>
              <a:t>添加标题</a:t>
            </a:r>
            <a:endParaRPr lang="zh-CN" altLang="en-US" sz="3200" b="1" dirty="0">
              <a:solidFill>
                <a:schemeClr val="bg1"/>
              </a:solidFill>
              <a:latin typeface="华文隶书" pitchFamily="2" charset="-122"/>
              <a:ea typeface="楷体"/>
            </a:endParaRPr>
          </a:p>
        </p:txBody>
      </p:sp>
      <p:pic>
        <p:nvPicPr>
          <p:cNvPr id="11" name="Picture 5" descr="C:\Users\zjd\Desktop\未命名 -1.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rot="5400000" flipH="1" flipV="1">
            <a:off x="2285421" y="1498384"/>
            <a:ext cx="398483" cy="244827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5" descr="C:\Users\zjd\Desktop\未命名 -1.png"/>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rot="16200000" flipH="1" flipV="1">
            <a:off x="7037948" y="1477249"/>
            <a:ext cx="398483" cy="230425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C:\Users\Soloman\Desktop\墨斑2.png"/>
          <p:cNvPicPr>
            <a:picLocks noChangeAspect="1" noChangeArrowheads="1"/>
          </p:cNvPicPr>
          <p:nvPr/>
        </p:nvPicPr>
        <p:blipFill>
          <a:blip r:embed="rId9" cstate="email">
            <a:lum bright="70000" contrast="-70000"/>
            <a:extLst>
              <a:ext uri="{28A0092B-C50C-407E-A947-70E740481C1C}">
                <a14:useLocalDpi xmlns:a14="http://schemas.microsoft.com/office/drawing/2010/main"/>
              </a:ext>
            </a:extLst>
          </a:blip>
          <a:srcRect/>
          <a:stretch>
            <a:fillRect/>
          </a:stretch>
        </p:blipFill>
        <p:spPr bwMode="auto">
          <a:xfrm>
            <a:off x="1476549" y="2473925"/>
            <a:ext cx="447242" cy="44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descr="C:\Users\Soloman\Desktop\墨斑2.png"/>
          <p:cNvPicPr>
            <a:picLocks noChangeAspect="1" noChangeArrowheads="1"/>
          </p:cNvPicPr>
          <p:nvPr/>
        </p:nvPicPr>
        <p:blipFill>
          <a:blip r:embed="rId9" cstate="email">
            <a:lum bright="70000" contrast="-70000"/>
            <a:extLst>
              <a:ext uri="{28A0092B-C50C-407E-A947-70E740481C1C}">
                <a14:useLocalDpi xmlns:a14="http://schemas.microsoft.com/office/drawing/2010/main"/>
              </a:ext>
            </a:extLst>
          </a:blip>
          <a:srcRect/>
          <a:stretch>
            <a:fillRect/>
          </a:stretch>
        </p:blipFill>
        <p:spPr bwMode="auto">
          <a:xfrm>
            <a:off x="7741246" y="2430136"/>
            <a:ext cx="447242" cy="44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41"/>
          <p:cNvSpPr txBox="1">
            <a:spLocks noChangeArrowheads="1"/>
          </p:cNvSpPr>
          <p:nvPr/>
        </p:nvSpPr>
        <p:spPr bwMode="gray">
          <a:xfrm>
            <a:off x="6716727" y="1618478"/>
            <a:ext cx="22049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zh-CN" altLang="en-US" sz="1600" dirty="0">
                <a:solidFill>
                  <a:schemeClr val="tx1">
                    <a:lumMod val="95000"/>
                    <a:lumOff val="5000"/>
                  </a:schemeClr>
                </a:solidFill>
                <a:latin typeface="华文隶书" pitchFamily="2" charset="-122"/>
                <a:ea typeface="楷体"/>
              </a:rPr>
              <a:t>单击此处添加</a:t>
            </a:r>
            <a:r>
              <a:rPr lang="zh-CN" altLang="en-US" sz="1600" dirty="0" smtClean="0">
                <a:solidFill>
                  <a:schemeClr val="tx1">
                    <a:lumMod val="95000"/>
                    <a:lumOff val="5000"/>
                  </a:schemeClr>
                </a:solidFill>
                <a:latin typeface="华文隶书" pitchFamily="2" charset="-122"/>
                <a:ea typeface="楷体"/>
              </a:rPr>
              <a:t>文本</a:t>
            </a:r>
            <a:r>
              <a:rPr lang="zh-CN" altLang="en-US" sz="1600" dirty="0">
                <a:solidFill>
                  <a:schemeClr val="tx1">
                    <a:lumMod val="95000"/>
                    <a:lumOff val="5000"/>
                  </a:schemeClr>
                </a:solidFill>
                <a:latin typeface="华文隶书" pitchFamily="2" charset="-122"/>
                <a:ea typeface="楷体"/>
              </a:rPr>
              <a:t>单击此处添加</a:t>
            </a:r>
            <a:r>
              <a:rPr lang="zh-CN" altLang="en-US" sz="1600" dirty="0" smtClean="0">
                <a:solidFill>
                  <a:schemeClr val="tx1">
                    <a:lumMod val="95000"/>
                    <a:lumOff val="5000"/>
                  </a:schemeClr>
                </a:solidFill>
                <a:latin typeface="华文隶书" pitchFamily="2" charset="-122"/>
                <a:ea typeface="楷体"/>
              </a:rPr>
              <a:t>文本单击</a:t>
            </a:r>
            <a:endParaRPr lang="en-US" altLang="zh-CN" sz="1600" dirty="0">
              <a:solidFill>
                <a:schemeClr val="tx1">
                  <a:lumMod val="95000"/>
                  <a:lumOff val="5000"/>
                </a:schemeClr>
              </a:solidFill>
              <a:latin typeface="华文隶书" pitchFamily="2" charset="-122"/>
              <a:ea typeface="楷体"/>
            </a:endParaRPr>
          </a:p>
        </p:txBody>
      </p:sp>
      <p:sp>
        <p:nvSpPr>
          <p:cNvPr id="16" name="Text Box 41"/>
          <p:cNvSpPr txBox="1">
            <a:spLocks noChangeArrowheads="1"/>
          </p:cNvSpPr>
          <p:nvPr/>
        </p:nvSpPr>
        <p:spPr bwMode="gray">
          <a:xfrm>
            <a:off x="968363" y="3205982"/>
            <a:ext cx="2020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zh-CN" altLang="en-US" sz="1600" dirty="0">
                <a:solidFill>
                  <a:schemeClr val="tx1">
                    <a:lumMod val="95000"/>
                    <a:lumOff val="5000"/>
                  </a:schemeClr>
                </a:solidFill>
                <a:latin typeface="华文隶书" pitchFamily="2" charset="-122"/>
                <a:ea typeface="楷体"/>
              </a:rPr>
              <a:t>单击此处添加</a:t>
            </a:r>
            <a:r>
              <a:rPr lang="zh-CN" altLang="en-US" sz="1600" dirty="0" smtClean="0">
                <a:solidFill>
                  <a:schemeClr val="tx1">
                    <a:lumMod val="95000"/>
                    <a:lumOff val="5000"/>
                  </a:schemeClr>
                </a:solidFill>
                <a:latin typeface="华文隶书" pitchFamily="2" charset="-122"/>
                <a:ea typeface="楷体"/>
              </a:rPr>
              <a:t>文本</a:t>
            </a:r>
            <a:r>
              <a:rPr lang="zh-CN" altLang="en-US" sz="1600" dirty="0">
                <a:solidFill>
                  <a:schemeClr val="tx1">
                    <a:lumMod val="95000"/>
                    <a:lumOff val="5000"/>
                  </a:schemeClr>
                </a:solidFill>
                <a:latin typeface="华文隶书" pitchFamily="2" charset="-122"/>
                <a:ea typeface="楷体"/>
              </a:rPr>
              <a:t>单击此处添加</a:t>
            </a:r>
            <a:r>
              <a:rPr lang="zh-CN" altLang="en-US" sz="1600" dirty="0" smtClean="0">
                <a:solidFill>
                  <a:schemeClr val="tx1">
                    <a:lumMod val="95000"/>
                    <a:lumOff val="5000"/>
                  </a:schemeClr>
                </a:solidFill>
                <a:latin typeface="华文隶书" pitchFamily="2" charset="-122"/>
                <a:ea typeface="楷体"/>
              </a:rPr>
              <a:t>文本单击</a:t>
            </a:r>
            <a:endParaRPr lang="en-US" altLang="zh-CN" sz="1600" dirty="0">
              <a:solidFill>
                <a:schemeClr val="tx1">
                  <a:lumMod val="95000"/>
                  <a:lumOff val="5000"/>
                </a:schemeClr>
              </a:solidFill>
              <a:latin typeface="华文隶书" pitchFamily="2" charset="-122"/>
              <a:ea typeface="楷体"/>
            </a:endParaRPr>
          </a:p>
        </p:txBody>
      </p:sp>
      <p:sp>
        <p:nvSpPr>
          <p:cNvPr id="17" name="Text Box 41"/>
          <p:cNvSpPr txBox="1">
            <a:spLocks noChangeArrowheads="1"/>
          </p:cNvSpPr>
          <p:nvPr/>
        </p:nvSpPr>
        <p:spPr bwMode="gray">
          <a:xfrm>
            <a:off x="913614" y="1620218"/>
            <a:ext cx="20203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zh-CN" altLang="en-US" sz="1600" dirty="0">
                <a:solidFill>
                  <a:schemeClr val="tx1">
                    <a:lumMod val="95000"/>
                    <a:lumOff val="5000"/>
                  </a:schemeClr>
                </a:solidFill>
                <a:latin typeface="华文隶书" pitchFamily="2" charset="-122"/>
                <a:ea typeface="楷体"/>
              </a:rPr>
              <a:t>单击此处添加</a:t>
            </a:r>
            <a:r>
              <a:rPr lang="zh-CN" altLang="en-US" sz="1600" dirty="0" smtClean="0">
                <a:solidFill>
                  <a:schemeClr val="tx1">
                    <a:lumMod val="95000"/>
                    <a:lumOff val="5000"/>
                  </a:schemeClr>
                </a:solidFill>
                <a:latin typeface="华文隶书" pitchFamily="2" charset="-122"/>
                <a:ea typeface="楷体"/>
              </a:rPr>
              <a:t>文本</a:t>
            </a:r>
            <a:r>
              <a:rPr lang="zh-CN" altLang="en-US" sz="1600" dirty="0">
                <a:solidFill>
                  <a:schemeClr val="tx1">
                    <a:lumMod val="95000"/>
                    <a:lumOff val="5000"/>
                  </a:schemeClr>
                </a:solidFill>
                <a:latin typeface="华文隶书" pitchFamily="2" charset="-122"/>
                <a:ea typeface="楷体"/>
              </a:rPr>
              <a:t>单击此处添加</a:t>
            </a:r>
            <a:r>
              <a:rPr lang="zh-CN" altLang="en-US" sz="1600" dirty="0" smtClean="0">
                <a:solidFill>
                  <a:schemeClr val="tx1">
                    <a:lumMod val="95000"/>
                    <a:lumOff val="5000"/>
                  </a:schemeClr>
                </a:solidFill>
                <a:latin typeface="华文隶书" pitchFamily="2" charset="-122"/>
                <a:ea typeface="楷体"/>
              </a:rPr>
              <a:t>文本单击</a:t>
            </a:r>
            <a:endParaRPr lang="en-US" altLang="zh-CN" sz="1600" dirty="0">
              <a:solidFill>
                <a:schemeClr val="tx1">
                  <a:lumMod val="95000"/>
                  <a:lumOff val="5000"/>
                </a:schemeClr>
              </a:solidFill>
              <a:latin typeface="华文隶书" pitchFamily="2" charset="-122"/>
              <a:ea typeface="楷体"/>
            </a:endParaRPr>
          </a:p>
        </p:txBody>
      </p:sp>
      <p:sp>
        <p:nvSpPr>
          <p:cNvPr id="18" name="Text Box 41"/>
          <p:cNvSpPr txBox="1">
            <a:spLocks noChangeArrowheads="1"/>
          </p:cNvSpPr>
          <p:nvPr/>
        </p:nvSpPr>
        <p:spPr bwMode="gray">
          <a:xfrm>
            <a:off x="6716727" y="3014910"/>
            <a:ext cx="22049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zh-CN" altLang="en-US" sz="1600" dirty="0">
                <a:solidFill>
                  <a:schemeClr val="tx1">
                    <a:lumMod val="95000"/>
                    <a:lumOff val="5000"/>
                  </a:schemeClr>
                </a:solidFill>
                <a:latin typeface="华文隶书" pitchFamily="2" charset="-122"/>
                <a:ea typeface="楷体"/>
              </a:rPr>
              <a:t>单击此处添加</a:t>
            </a:r>
            <a:r>
              <a:rPr lang="zh-CN" altLang="en-US" sz="1600" dirty="0" smtClean="0">
                <a:solidFill>
                  <a:schemeClr val="tx1">
                    <a:lumMod val="95000"/>
                    <a:lumOff val="5000"/>
                  </a:schemeClr>
                </a:solidFill>
                <a:latin typeface="华文隶书" pitchFamily="2" charset="-122"/>
                <a:ea typeface="楷体"/>
              </a:rPr>
              <a:t>文本</a:t>
            </a:r>
            <a:r>
              <a:rPr lang="zh-CN" altLang="en-US" sz="1600" dirty="0">
                <a:solidFill>
                  <a:schemeClr val="tx1">
                    <a:lumMod val="95000"/>
                    <a:lumOff val="5000"/>
                  </a:schemeClr>
                </a:solidFill>
                <a:latin typeface="华文隶书" pitchFamily="2" charset="-122"/>
                <a:ea typeface="楷体"/>
              </a:rPr>
              <a:t>单击此处添加</a:t>
            </a:r>
            <a:r>
              <a:rPr lang="zh-CN" altLang="en-US" sz="1600" dirty="0" smtClean="0">
                <a:solidFill>
                  <a:schemeClr val="tx1">
                    <a:lumMod val="95000"/>
                    <a:lumOff val="5000"/>
                  </a:schemeClr>
                </a:solidFill>
                <a:latin typeface="华文隶书" pitchFamily="2" charset="-122"/>
                <a:ea typeface="楷体"/>
              </a:rPr>
              <a:t>文本单击</a:t>
            </a:r>
            <a:endParaRPr lang="en-US" altLang="zh-CN" sz="1600" dirty="0">
              <a:solidFill>
                <a:schemeClr val="tx1">
                  <a:lumMod val="95000"/>
                  <a:lumOff val="5000"/>
                </a:schemeClr>
              </a:solidFill>
              <a:latin typeface="华文隶书" pitchFamily="2" charset="-122"/>
              <a:ea typeface="楷体"/>
            </a:endParaRPr>
          </a:p>
        </p:txBody>
      </p:sp>
    </p:spTree>
    <p:extLst>
      <p:ext uri="{BB962C8B-B14F-4D97-AF65-F5344CB8AC3E}">
        <p14:creationId xmlns:p14="http://schemas.microsoft.com/office/powerpoint/2010/main" val="4034777493"/>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72"/>
                                        </p:tgtEl>
                                        <p:attrNameLst>
                                          <p:attrName>style.visibility</p:attrName>
                                        </p:attrNameLst>
                                      </p:cBhvr>
                                      <p:to>
                                        <p:strVal val="visible"/>
                                      </p:to>
                                    </p:set>
                                    <p:anim calcmode="lin" valueType="num">
                                      <p:cBhvr>
                                        <p:cTn id="14" dur="500" fill="hold"/>
                                        <p:tgtEl>
                                          <p:spTgt spid="17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72"/>
                                        </p:tgtEl>
                                        <p:attrNameLst>
                                          <p:attrName>ppt_y</p:attrName>
                                        </p:attrNameLst>
                                      </p:cBhvr>
                                      <p:tavLst>
                                        <p:tav tm="0">
                                          <p:val>
                                            <p:strVal val="#ppt_y"/>
                                          </p:val>
                                        </p:tav>
                                        <p:tav tm="100000">
                                          <p:val>
                                            <p:strVal val="#ppt_y"/>
                                          </p:val>
                                        </p:tav>
                                      </p:tavLst>
                                    </p:anim>
                                    <p:anim calcmode="lin" valueType="num">
                                      <p:cBhvr>
                                        <p:cTn id="16" dur="500" fill="hold"/>
                                        <p:tgtEl>
                                          <p:spTgt spid="17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72"/>
                                        </p:tgtEl>
                                        <p:attrNameLst>
                                          <p:attrName>ppt_w</p:attrName>
                                        </p:attrNameLst>
                                      </p:cBhvr>
                                      <p:tavLst>
                                        <p:tav tm="0">
                                          <p:val>
                                            <p:strVal val="#ppt_w/10"/>
                                          </p:val>
                                        </p:tav>
                                        <p:tav tm="50000">
                                          <p:val>
                                            <p:strVal val="#ppt_w+.01"/>
                                          </p:val>
                                        </p:tav>
                                        <p:tav tm="100000">
                                          <p:val>
                                            <p:strVal val="#ppt_w"/>
                                          </p:val>
                                        </p:tav>
                                      </p:tavLst>
                                    </p:anim>
                                    <p:animEffect>
                                      <p:cBhvr>
                                        <p:cTn id="18" dur="500" tmFilter="0,0; .5, 1; 1, 1"/>
                                        <p:tgtEl>
                                          <p:spTgt spid="172"/>
                                        </p:tgtEl>
                                      </p:cBhvr>
                                    </p:animEffect>
                                  </p:childTnLst>
                                </p:cTn>
                              </p:par>
                            </p:childTnLst>
                          </p:cTn>
                        </p:par>
                        <p:par>
                          <p:cTn id="19" fill="hold">
                            <p:stCondLst>
                              <p:cond delay="1950"/>
                            </p:stCondLst>
                            <p:childTnLst>
                              <p:par>
                                <p:cTn id="20" presetID="35"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2000"/>
                                        <p:tgtEl>
                                          <p:spTgt spid="2"/>
                                        </p:tgtEl>
                                      </p:cBhvr>
                                    </p:animEffect>
                                    <p:anim calcmode="lin" valueType="num">
                                      <p:cBhvr>
                                        <p:cTn id="23" dur="2000" fill="hold"/>
                                        <p:tgtEl>
                                          <p:spTgt spid="2"/>
                                        </p:tgtEl>
                                        <p:attrNameLst>
                                          <p:attrName>style.rotation</p:attrName>
                                        </p:attrNameLst>
                                      </p:cBhvr>
                                      <p:tavLst>
                                        <p:tav tm="0">
                                          <p:val>
                                            <p:fltVal val="720"/>
                                          </p:val>
                                        </p:tav>
                                        <p:tav tm="100000">
                                          <p:val>
                                            <p:fltVal val="0"/>
                                          </p:val>
                                        </p:tav>
                                      </p:tavLst>
                                    </p:anim>
                                    <p:anim calcmode="lin" valueType="num">
                                      <p:cBhvr>
                                        <p:cTn id="24" dur="2000" fill="hold"/>
                                        <p:tgtEl>
                                          <p:spTgt spid="2"/>
                                        </p:tgtEl>
                                        <p:attrNameLst>
                                          <p:attrName>ppt_h</p:attrName>
                                        </p:attrNameLst>
                                      </p:cBhvr>
                                      <p:tavLst>
                                        <p:tav tm="0">
                                          <p:val>
                                            <p:fltVal val="0"/>
                                          </p:val>
                                        </p:tav>
                                        <p:tav tm="100000">
                                          <p:val>
                                            <p:strVal val="#ppt_h"/>
                                          </p:val>
                                        </p:tav>
                                      </p:tavLst>
                                    </p:anim>
                                    <p:anim calcmode="lin" valueType="num">
                                      <p:cBhvr>
                                        <p:cTn id="25" dur="2000" fill="hold"/>
                                        <p:tgtEl>
                                          <p:spTgt spid="2"/>
                                        </p:tgtEl>
                                        <p:attrNameLst>
                                          <p:attrName>ppt_w</p:attrName>
                                        </p:attrNameLst>
                                      </p:cBhvr>
                                      <p:tavLst>
                                        <p:tav tm="0">
                                          <p:val>
                                            <p:fltVal val="0"/>
                                          </p:val>
                                        </p:tav>
                                        <p:tav tm="100000">
                                          <p:val>
                                            <p:strVal val="#ppt_w"/>
                                          </p:val>
                                        </p:tav>
                                      </p:tavLst>
                                    </p:anim>
                                  </p:childTnLst>
                                </p:cTn>
                              </p:par>
                              <p:par>
                                <p:cTn id="26" presetID="53" presetClass="entr" presetSubtype="16"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2000" fill="hold"/>
                                        <p:tgtEl>
                                          <p:spTgt spid="7"/>
                                        </p:tgtEl>
                                        <p:attrNameLst>
                                          <p:attrName>ppt_w</p:attrName>
                                        </p:attrNameLst>
                                      </p:cBhvr>
                                      <p:tavLst>
                                        <p:tav tm="0">
                                          <p:val>
                                            <p:fltVal val="0"/>
                                          </p:val>
                                        </p:tav>
                                        <p:tav tm="100000">
                                          <p:val>
                                            <p:strVal val="#ppt_w"/>
                                          </p:val>
                                        </p:tav>
                                      </p:tavLst>
                                    </p:anim>
                                    <p:anim calcmode="lin" valueType="num">
                                      <p:cBhvr>
                                        <p:cTn id="29" dur="2000" fill="hold"/>
                                        <p:tgtEl>
                                          <p:spTgt spid="7"/>
                                        </p:tgtEl>
                                        <p:attrNameLst>
                                          <p:attrName>ppt_h</p:attrName>
                                        </p:attrNameLst>
                                      </p:cBhvr>
                                      <p:tavLst>
                                        <p:tav tm="0">
                                          <p:val>
                                            <p:fltVal val="0"/>
                                          </p:val>
                                        </p:tav>
                                        <p:tav tm="100000">
                                          <p:val>
                                            <p:strVal val="#ppt_h"/>
                                          </p:val>
                                        </p:tav>
                                      </p:tavLst>
                                    </p:anim>
                                    <p:animEffect transition="in" filter="fade">
                                      <p:cBhvr>
                                        <p:cTn id="30" dur="2000"/>
                                        <p:tgtEl>
                                          <p:spTgt spid="7"/>
                                        </p:tgtEl>
                                      </p:cBhvr>
                                    </p:animEffect>
                                  </p:childTnLst>
                                </p:cTn>
                              </p:par>
                            </p:childTnLst>
                          </p:cTn>
                        </p:par>
                        <p:par>
                          <p:cTn id="31" fill="hold">
                            <p:stCondLst>
                              <p:cond delay="395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par>
                          <p:cTn id="35" fill="hold">
                            <p:stCondLst>
                              <p:cond delay="4450"/>
                            </p:stCondLst>
                            <p:childTnLst>
                              <p:par>
                                <p:cTn id="36" presetID="2" presetClass="entr" presetSubtype="2"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par>
                                <p:cTn id="40" presetID="2" presetClass="entr" presetSubtype="8"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0-#ppt_w/2"/>
                                          </p:val>
                                        </p:tav>
                                        <p:tav tm="100000">
                                          <p:val>
                                            <p:strVal val="#ppt_x"/>
                                          </p:val>
                                        </p:tav>
                                      </p:tavLst>
                                    </p:anim>
                                    <p:anim calcmode="lin" valueType="num">
                                      <p:cBhvr additive="base">
                                        <p:cTn id="43" dur="500" fill="hold"/>
                                        <p:tgtEl>
                                          <p:spTgt spid="12"/>
                                        </p:tgtEl>
                                        <p:attrNameLst>
                                          <p:attrName>ppt_y</p:attrName>
                                        </p:attrNameLst>
                                      </p:cBhvr>
                                      <p:tavLst>
                                        <p:tav tm="0">
                                          <p:val>
                                            <p:strVal val="#ppt_y"/>
                                          </p:val>
                                        </p:tav>
                                        <p:tav tm="100000">
                                          <p:val>
                                            <p:strVal val="#ppt_y"/>
                                          </p:val>
                                        </p:tav>
                                      </p:tavLst>
                                    </p:anim>
                                  </p:childTnLst>
                                </p:cTn>
                              </p:par>
                            </p:childTnLst>
                          </p:cTn>
                        </p:par>
                        <p:par>
                          <p:cTn id="44" fill="hold">
                            <p:stCondLst>
                              <p:cond delay="4950"/>
                            </p:stCondLst>
                            <p:childTnLst>
                              <p:par>
                                <p:cTn id="45" presetID="31" presetClass="entr" presetSubtype="0" fill="hold" nodeType="after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1000" fill="hold"/>
                                        <p:tgtEl>
                                          <p:spTgt spid="13"/>
                                        </p:tgtEl>
                                        <p:attrNameLst>
                                          <p:attrName>ppt_w</p:attrName>
                                        </p:attrNameLst>
                                      </p:cBhvr>
                                      <p:tavLst>
                                        <p:tav tm="0">
                                          <p:val>
                                            <p:fltVal val="0"/>
                                          </p:val>
                                        </p:tav>
                                        <p:tav tm="100000">
                                          <p:val>
                                            <p:strVal val="#ppt_w"/>
                                          </p:val>
                                        </p:tav>
                                      </p:tavLst>
                                    </p:anim>
                                    <p:anim calcmode="lin" valueType="num">
                                      <p:cBhvr>
                                        <p:cTn id="48" dur="1000" fill="hold"/>
                                        <p:tgtEl>
                                          <p:spTgt spid="13"/>
                                        </p:tgtEl>
                                        <p:attrNameLst>
                                          <p:attrName>ppt_h</p:attrName>
                                        </p:attrNameLst>
                                      </p:cBhvr>
                                      <p:tavLst>
                                        <p:tav tm="0">
                                          <p:val>
                                            <p:fltVal val="0"/>
                                          </p:val>
                                        </p:tav>
                                        <p:tav tm="100000">
                                          <p:val>
                                            <p:strVal val="#ppt_h"/>
                                          </p:val>
                                        </p:tav>
                                      </p:tavLst>
                                    </p:anim>
                                    <p:anim calcmode="lin" valueType="num">
                                      <p:cBhvr>
                                        <p:cTn id="49" dur="1000" fill="hold"/>
                                        <p:tgtEl>
                                          <p:spTgt spid="13"/>
                                        </p:tgtEl>
                                        <p:attrNameLst>
                                          <p:attrName>style.rotation</p:attrName>
                                        </p:attrNameLst>
                                      </p:cBhvr>
                                      <p:tavLst>
                                        <p:tav tm="0">
                                          <p:val>
                                            <p:fltVal val="90"/>
                                          </p:val>
                                        </p:tav>
                                        <p:tav tm="100000">
                                          <p:val>
                                            <p:fltVal val="0"/>
                                          </p:val>
                                        </p:tav>
                                      </p:tavLst>
                                    </p:anim>
                                    <p:animEffect transition="in" filter="fade">
                                      <p:cBhvr>
                                        <p:cTn id="50" dur="1000"/>
                                        <p:tgtEl>
                                          <p:spTgt spid="13"/>
                                        </p:tgtEl>
                                      </p:cBhvr>
                                    </p:animEffect>
                                  </p:childTnLst>
                                </p:cTn>
                              </p:par>
                              <p:par>
                                <p:cTn id="51" presetID="31" presetClass="entr" presetSubtype="0" fill="hold" nodeType="with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p:cTn id="53" dur="1000" fill="hold"/>
                                        <p:tgtEl>
                                          <p:spTgt spid="14"/>
                                        </p:tgtEl>
                                        <p:attrNameLst>
                                          <p:attrName>ppt_w</p:attrName>
                                        </p:attrNameLst>
                                      </p:cBhvr>
                                      <p:tavLst>
                                        <p:tav tm="0">
                                          <p:val>
                                            <p:fltVal val="0"/>
                                          </p:val>
                                        </p:tav>
                                        <p:tav tm="100000">
                                          <p:val>
                                            <p:strVal val="#ppt_w"/>
                                          </p:val>
                                        </p:tav>
                                      </p:tavLst>
                                    </p:anim>
                                    <p:anim calcmode="lin" valueType="num">
                                      <p:cBhvr>
                                        <p:cTn id="54" dur="1000" fill="hold"/>
                                        <p:tgtEl>
                                          <p:spTgt spid="14"/>
                                        </p:tgtEl>
                                        <p:attrNameLst>
                                          <p:attrName>ppt_h</p:attrName>
                                        </p:attrNameLst>
                                      </p:cBhvr>
                                      <p:tavLst>
                                        <p:tav tm="0">
                                          <p:val>
                                            <p:fltVal val="0"/>
                                          </p:val>
                                        </p:tav>
                                        <p:tav tm="100000">
                                          <p:val>
                                            <p:strVal val="#ppt_h"/>
                                          </p:val>
                                        </p:tav>
                                      </p:tavLst>
                                    </p:anim>
                                    <p:anim calcmode="lin" valueType="num">
                                      <p:cBhvr>
                                        <p:cTn id="55" dur="1000" fill="hold"/>
                                        <p:tgtEl>
                                          <p:spTgt spid="14"/>
                                        </p:tgtEl>
                                        <p:attrNameLst>
                                          <p:attrName>style.rotation</p:attrName>
                                        </p:attrNameLst>
                                      </p:cBhvr>
                                      <p:tavLst>
                                        <p:tav tm="0">
                                          <p:val>
                                            <p:fltVal val="90"/>
                                          </p:val>
                                        </p:tav>
                                        <p:tav tm="100000">
                                          <p:val>
                                            <p:fltVal val="0"/>
                                          </p:val>
                                        </p:tav>
                                      </p:tavLst>
                                    </p:anim>
                                    <p:animEffect transition="in" filter="fade">
                                      <p:cBhvr>
                                        <p:cTn id="56" dur="1000"/>
                                        <p:tgtEl>
                                          <p:spTgt spid="14"/>
                                        </p:tgtEl>
                                      </p:cBhvr>
                                    </p:animEffect>
                                  </p:childTnLst>
                                </p:cTn>
                              </p:par>
                            </p:childTnLst>
                          </p:cTn>
                        </p:par>
                        <p:par>
                          <p:cTn id="57" fill="hold">
                            <p:stCondLst>
                              <p:cond delay="5950"/>
                            </p:stCondLst>
                            <p:childTnLst>
                              <p:par>
                                <p:cTn id="58" presetID="14" presetClass="entr" presetSubtype="10" fill="hold" grpId="0" nodeType="after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randombar(horizontal)">
                                      <p:cBhvr>
                                        <p:cTn id="60" dur="500"/>
                                        <p:tgtEl>
                                          <p:spTgt spid="15"/>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randombar(horizontal)">
                                      <p:cBhvr>
                                        <p:cTn id="63" dur="500"/>
                                        <p:tgtEl>
                                          <p:spTgt spid="16"/>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randombar(horizontal)">
                                      <p:cBhvr>
                                        <p:cTn id="66" dur="500"/>
                                        <p:tgtEl>
                                          <p:spTgt spid="17"/>
                                        </p:tgtEl>
                                      </p:cBhvr>
                                    </p:animEffect>
                                  </p:childTnLst>
                                </p:cTn>
                              </p:par>
                              <p:par>
                                <p:cTn id="67" presetID="14" presetClass="entr" presetSubtype="1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randombar(horizontal)">
                                      <p:cBhvr>
                                        <p:cTn id="6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bldLvl="0" autoUpdateAnimBg="0"/>
      <p:bldP spid="10" grpId="0"/>
      <p:bldP spid="15" grpId="0"/>
      <p:bldP spid="16" grpId="0"/>
      <p:bldP spid="17" grpId="0"/>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文本框 6"/>
          <p:cNvSpPr>
            <a:spLocks noChangeArrowheads="1"/>
          </p:cNvSpPr>
          <p:nvPr/>
        </p:nvSpPr>
        <p:spPr bwMode="auto">
          <a:xfrm>
            <a:off x="1009042" y="277357"/>
            <a:ext cx="4221748" cy="500115"/>
          </a:xfrm>
          <a:prstGeom prst="rect">
            <a:avLst/>
          </a:prstGeom>
          <a:noFill/>
          <a:ln>
            <a:noFill/>
          </a:ln>
          <a:extLst/>
        </p:spPr>
        <p:txBody>
          <a:bodyPr wrap="square" lIns="68560" tIns="34279" rIns="68560" bIns="34279">
            <a:spAutoFit/>
          </a:bodyPr>
          <a:lstStyle/>
          <a:p>
            <a:pPr defTabSz="967649" fontAlgn="auto">
              <a:spcBef>
                <a:spcPts val="0"/>
              </a:spcBef>
              <a:spcAft>
                <a:spcPts val="0"/>
              </a:spcAft>
              <a:defRPr/>
            </a:pPr>
            <a:r>
              <a:rPr lang="zh-CN" altLang="en-US" sz="2800" dirty="0">
                <a:latin typeface="隶书" pitchFamily="49" charset="-122"/>
                <a:ea typeface="隶书" pitchFamily="49" charset="-122"/>
                <a:sym typeface="微软雅黑" pitchFamily="34" charset="-122"/>
              </a:rPr>
              <a:t>请输入幻灯片</a:t>
            </a:r>
            <a:r>
              <a:rPr lang="zh-CN" altLang="en-US" sz="2800" dirty="0" smtClean="0">
                <a:latin typeface="隶书" pitchFamily="49" charset="-122"/>
                <a:ea typeface="隶书" pitchFamily="49" charset="-122"/>
                <a:sym typeface="微软雅黑" pitchFamily="34" charset="-122"/>
              </a:rPr>
              <a:t>标题文字</a:t>
            </a:r>
            <a:endParaRPr lang="zh-CN" altLang="en-US" sz="2800" dirty="0">
              <a:latin typeface="隶书" pitchFamily="49" charset="-122"/>
              <a:ea typeface="隶书" pitchFamily="49" charset="-122"/>
              <a:sym typeface="微软雅黑" pitchFamily="34" charset="-122"/>
            </a:endParaRPr>
          </a:p>
        </p:txBody>
      </p:sp>
      <p:grpSp>
        <p:nvGrpSpPr>
          <p:cNvPr id="3" name="组合 2"/>
          <p:cNvGrpSpPr/>
          <p:nvPr/>
        </p:nvGrpSpPr>
        <p:grpSpPr>
          <a:xfrm>
            <a:off x="430261" y="277356"/>
            <a:ext cx="596693" cy="597796"/>
            <a:chOff x="420490" y="179675"/>
            <a:chExt cx="739730" cy="741097"/>
          </a:xfrm>
        </p:grpSpPr>
        <p:pic>
          <p:nvPicPr>
            <p:cNvPr id="173" name="Picture 4" descr="C:\Users\Soloman\Desktop\墨斑2.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20490" y="180057"/>
              <a:ext cx="739730" cy="740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7" name="Picture 3" descr="C:\Users\Soloman\Desktop\未标题-3.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rot="20259909">
              <a:off x="449487" y="179675"/>
              <a:ext cx="681735" cy="6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Picture 4" descr="C:\Users\zjd\Desktop\Nipic_9501016_20120419161707519191.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rot="13872724">
            <a:off x="2328658" y="2654160"/>
            <a:ext cx="1725613" cy="5635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zjd\Desktop\Nipic_9501016_20120419161707519191.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rot="16200000">
            <a:off x="3846130" y="2504704"/>
            <a:ext cx="1725613" cy="56356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Users\zjd\Desktop\Nipic_9501016_20120419161707519191.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rot="7727276" flipH="1">
            <a:off x="5317150" y="2624664"/>
            <a:ext cx="1725613" cy="563563"/>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合 8"/>
          <p:cNvGrpSpPr/>
          <p:nvPr/>
        </p:nvGrpSpPr>
        <p:grpSpPr>
          <a:xfrm>
            <a:off x="1898328" y="841290"/>
            <a:ext cx="1755775" cy="1730461"/>
            <a:chOff x="1898327" y="841289"/>
            <a:chExt cx="1755775" cy="1730461"/>
          </a:xfrm>
        </p:grpSpPr>
        <p:pic>
          <p:nvPicPr>
            <p:cNvPr id="10" name="Picture 3" descr="C:\Users\zjd\Desktop\Nipic_6732184_20121008144548449367.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898327" y="841289"/>
              <a:ext cx="1755775" cy="173046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431326" y="1400458"/>
              <a:ext cx="846404" cy="707886"/>
            </a:xfrm>
            <a:prstGeom prst="rect">
              <a:avLst/>
            </a:prstGeom>
            <a:noFill/>
          </p:spPr>
          <p:txBody>
            <a:bodyPr wrap="square" rtlCol="0">
              <a:spAutoFit/>
            </a:bodyPr>
            <a:lstStyle/>
            <a:p>
              <a:r>
                <a:rPr lang="zh-CN" altLang="en-US" sz="2000" b="1" dirty="0" smtClean="0">
                  <a:latin typeface="华文隶书" pitchFamily="2" charset="-122"/>
                  <a:ea typeface="楷体"/>
                </a:rPr>
                <a:t>添加标题</a:t>
              </a:r>
              <a:endParaRPr lang="zh-CN" altLang="en-US" sz="2000" b="1" dirty="0">
                <a:latin typeface="华文隶书" pitchFamily="2" charset="-122"/>
                <a:ea typeface="楷体"/>
              </a:endParaRPr>
            </a:p>
          </p:txBody>
        </p:sp>
      </p:grpSp>
      <p:grpSp>
        <p:nvGrpSpPr>
          <p:cNvPr id="12" name="组合 11"/>
          <p:cNvGrpSpPr/>
          <p:nvPr/>
        </p:nvGrpSpPr>
        <p:grpSpPr>
          <a:xfrm>
            <a:off x="3914552" y="841290"/>
            <a:ext cx="1755775" cy="1730461"/>
            <a:chOff x="3914551" y="841289"/>
            <a:chExt cx="1755775" cy="1730461"/>
          </a:xfrm>
        </p:grpSpPr>
        <p:pic>
          <p:nvPicPr>
            <p:cNvPr id="13" name="Picture 3" descr="C:\Users\zjd\Desktop\Nipic_6732184_20121008144548449367.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914551" y="841289"/>
              <a:ext cx="1755775" cy="17304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4441685" y="1400458"/>
              <a:ext cx="700833" cy="707886"/>
            </a:xfrm>
            <a:prstGeom prst="rect">
              <a:avLst/>
            </a:prstGeom>
            <a:noFill/>
          </p:spPr>
          <p:txBody>
            <a:bodyPr wrap="none" rtlCol="0">
              <a:spAutoFit/>
            </a:bodyPr>
            <a:lstStyle/>
            <a:p>
              <a:r>
                <a:rPr lang="zh-CN" altLang="en-US" sz="2000" b="1" dirty="0" smtClean="0">
                  <a:latin typeface="华文隶书" pitchFamily="2" charset="-122"/>
                  <a:ea typeface="楷体"/>
                </a:rPr>
                <a:t>添加</a:t>
              </a:r>
              <a:endParaRPr lang="en-US" altLang="zh-CN" sz="2000" b="1" dirty="0" smtClean="0">
                <a:latin typeface="华文隶书" pitchFamily="2" charset="-122"/>
                <a:ea typeface="楷体"/>
              </a:endParaRPr>
            </a:p>
            <a:p>
              <a:r>
                <a:rPr lang="zh-CN" altLang="en-US" sz="2000" b="1" dirty="0" smtClean="0">
                  <a:latin typeface="华文隶书" pitchFamily="2" charset="-122"/>
                  <a:ea typeface="楷体"/>
                </a:rPr>
                <a:t>标题</a:t>
              </a:r>
              <a:endParaRPr lang="zh-CN" altLang="en-US" sz="2000" b="1" dirty="0">
                <a:latin typeface="华文隶书" pitchFamily="2" charset="-122"/>
                <a:ea typeface="楷体"/>
              </a:endParaRPr>
            </a:p>
          </p:txBody>
        </p:sp>
      </p:grpSp>
      <p:grpSp>
        <p:nvGrpSpPr>
          <p:cNvPr id="15" name="组合 14"/>
          <p:cNvGrpSpPr/>
          <p:nvPr/>
        </p:nvGrpSpPr>
        <p:grpSpPr>
          <a:xfrm>
            <a:off x="5768555" y="841290"/>
            <a:ext cx="1755775" cy="1730461"/>
            <a:chOff x="5768553" y="841289"/>
            <a:chExt cx="1755775" cy="1730461"/>
          </a:xfrm>
        </p:grpSpPr>
        <p:pic>
          <p:nvPicPr>
            <p:cNvPr id="16" name="Picture 3" descr="C:\Users\zjd\Desktop\Nipic_6732184_20121008144548449367.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5768553" y="841289"/>
              <a:ext cx="1755775" cy="173046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6296023" y="1400458"/>
              <a:ext cx="700833" cy="707886"/>
            </a:xfrm>
            <a:prstGeom prst="rect">
              <a:avLst/>
            </a:prstGeom>
            <a:noFill/>
          </p:spPr>
          <p:txBody>
            <a:bodyPr wrap="none" rtlCol="0">
              <a:spAutoFit/>
            </a:bodyPr>
            <a:lstStyle/>
            <a:p>
              <a:r>
                <a:rPr lang="zh-CN" altLang="en-US" sz="2000" b="1" dirty="0" smtClean="0">
                  <a:latin typeface="华文隶书" pitchFamily="2" charset="-122"/>
                  <a:ea typeface="楷体"/>
                </a:rPr>
                <a:t>添加</a:t>
              </a:r>
              <a:endParaRPr lang="en-US" altLang="zh-CN" sz="2000" b="1" dirty="0" smtClean="0">
                <a:latin typeface="华文隶书" pitchFamily="2" charset="-122"/>
                <a:ea typeface="楷体"/>
              </a:endParaRPr>
            </a:p>
            <a:p>
              <a:r>
                <a:rPr lang="zh-CN" altLang="en-US" sz="2000" b="1" dirty="0" smtClean="0">
                  <a:latin typeface="华文隶书" pitchFamily="2" charset="-122"/>
                  <a:ea typeface="楷体"/>
                </a:rPr>
                <a:t>标题</a:t>
              </a:r>
              <a:endParaRPr lang="zh-CN" altLang="en-US" sz="2000" b="1" dirty="0">
                <a:latin typeface="华文隶书" pitchFamily="2" charset="-122"/>
                <a:ea typeface="楷体"/>
              </a:endParaRPr>
            </a:p>
          </p:txBody>
        </p:sp>
      </p:grpSp>
      <p:pic>
        <p:nvPicPr>
          <p:cNvPr id="18" name="Picture 5" descr="C:\Users\zjd\Desktop\未命名 -1.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rot="5400000" flipH="1">
            <a:off x="3445047" y="671259"/>
            <a:ext cx="561214" cy="6590789"/>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3808454" y="3722800"/>
            <a:ext cx="2249334" cy="400110"/>
          </a:xfrm>
          <a:prstGeom prst="rect">
            <a:avLst/>
          </a:prstGeom>
          <a:noFill/>
        </p:spPr>
        <p:txBody>
          <a:bodyPr wrap="none" rtlCol="0">
            <a:spAutoFit/>
          </a:bodyPr>
          <a:lstStyle/>
          <a:p>
            <a:r>
              <a:rPr lang="zh-CN" altLang="en-US" sz="2000" b="1" dirty="0">
                <a:solidFill>
                  <a:schemeClr val="bg1"/>
                </a:solidFill>
                <a:latin typeface="华文隶书" pitchFamily="2" charset="-122"/>
                <a:ea typeface="楷体"/>
              </a:rPr>
              <a:t>单击此处添加文本</a:t>
            </a:r>
            <a:endParaRPr lang="en-US" altLang="zh-CN" sz="2000" b="1" dirty="0">
              <a:solidFill>
                <a:schemeClr val="bg1"/>
              </a:solidFill>
              <a:latin typeface="华文隶书" pitchFamily="2" charset="-122"/>
              <a:ea typeface="楷体"/>
            </a:endParaRPr>
          </a:p>
        </p:txBody>
      </p:sp>
      <p:sp>
        <p:nvSpPr>
          <p:cNvPr id="20" name="矩形 19"/>
          <p:cNvSpPr/>
          <p:nvPr/>
        </p:nvSpPr>
        <p:spPr>
          <a:xfrm>
            <a:off x="2360273" y="4352894"/>
            <a:ext cx="5132872" cy="848309"/>
          </a:xfrm>
          <a:prstGeom prst="rect">
            <a:avLst/>
          </a:prstGeom>
        </p:spPr>
        <p:txBody>
          <a:bodyPr wrap="square">
            <a:spAutoFit/>
          </a:bodyPr>
          <a:lstStyle/>
          <a:p>
            <a:r>
              <a:rPr lang="zh-CN" altLang="en-US" sz="1600" dirty="0">
                <a:latin typeface="华文隶书" pitchFamily="2" charset="-122"/>
                <a:ea typeface="楷体"/>
              </a:rPr>
              <a:t>单击此处添加文本单击此处添加文本单击此处添加</a:t>
            </a:r>
            <a:r>
              <a:rPr lang="zh-CN" altLang="en-US" sz="1600" dirty="0" smtClean="0">
                <a:latin typeface="华文隶书" pitchFamily="2" charset="-122"/>
                <a:ea typeface="楷体"/>
              </a:rPr>
              <a:t>文本</a:t>
            </a:r>
            <a:r>
              <a:rPr lang="zh-CN" altLang="en-US" sz="1600" dirty="0">
                <a:latin typeface="华文隶书" pitchFamily="2" charset="-122"/>
                <a:ea typeface="楷体"/>
              </a:rPr>
              <a:t>单击此处添加文本单击此处添加文本单击此处添加文本</a:t>
            </a:r>
          </a:p>
          <a:p>
            <a:endParaRPr lang="zh-CN" altLang="en-US" sz="1600" dirty="0">
              <a:latin typeface="华文隶书" pitchFamily="2" charset="-122"/>
              <a:ea typeface="楷体"/>
            </a:endParaRPr>
          </a:p>
        </p:txBody>
      </p:sp>
    </p:spTree>
    <p:extLst>
      <p:ext uri="{BB962C8B-B14F-4D97-AF65-F5344CB8AC3E}">
        <p14:creationId xmlns:p14="http://schemas.microsoft.com/office/powerpoint/2010/main" val="3619129794"/>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72"/>
                                        </p:tgtEl>
                                        <p:attrNameLst>
                                          <p:attrName>style.visibility</p:attrName>
                                        </p:attrNameLst>
                                      </p:cBhvr>
                                      <p:to>
                                        <p:strVal val="visible"/>
                                      </p:to>
                                    </p:set>
                                    <p:anim calcmode="lin" valueType="num">
                                      <p:cBhvr>
                                        <p:cTn id="14" dur="500" fill="hold"/>
                                        <p:tgtEl>
                                          <p:spTgt spid="17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72"/>
                                        </p:tgtEl>
                                        <p:attrNameLst>
                                          <p:attrName>ppt_y</p:attrName>
                                        </p:attrNameLst>
                                      </p:cBhvr>
                                      <p:tavLst>
                                        <p:tav tm="0">
                                          <p:val>
                                            <p:strVal val="#ppt_y"/>
                                          </p:val>
                                        </p:tav>
                                        <p:tav tm="100000">
                                          <p:val>
                                            <p:strVal val="#ppt_y"/>
                                          </p:val>
                                        </p:tav>
                                      </p:tavLst>
                                    </p:anim>
                                    <p:anim calcmode="lin" valueType="num">
                                      <p:cBhvr>
                                        <p:cTn id="16" dur="500" fill="hold"/>
                                        <p:tgtEl>
                                          <p:spTgt spid="17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72"/>
                                        </p:tgtEl>
                                        <p:attrNameLst>
                                          <p:attrName>ppt_w</p:attrName>
                                        </p:attrNameLst>
                                      </p:cBhvr>
                                      <p:tavLst>
                                        <p:tav tm="0">
                                          <p:val>
                                            <p:strVal val="#ppt_w/10"/>
                                          </p:val>
                                        </p:tav>
                                        <p:tav tm="50000">
                                          <p:val>
                                            <p:strVal val="#ppt_w+.01"/>
                                          </p:val>
                                        </p:tav>
                                        <p:tav tm="100000">
                                          <p:val>
                                            <p:strVal val="#ppt_w"/>
                                          </p:val>
                                        </p:tav>
                                      </p:tavLst>
                                    </p:anim>
                                    <p:animEffect>
                                      <p:cBhvr>
                                        <p:cTn id="18" dur="500" tmFilter="0,0; .5, 1; 1, 1"/>
                                        <p:tgtEl>
                                          <p:spTgt spid="172"/>
                                        </p:tgtEl>
                                      </p:cBhvr>
                                    </p:animEffect>
                                  </p:childTnLst>
                                </p:cTn>
                              </p:par>
                              <p:par>
                                <p:cTn id="19" presetID="47" presetClass="entr" presetSubtype="0" fill="hold" nodeType="withEffect">
                                  <p:stCondLst>
                                    <p:cond delay="40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80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par>
                                <p:cTn id="29" presetID="47" presetClass="entr" presetSubtype="0" fill="hold" nodeType="withEffect">
                                  <p:stCondLst>
                                    <p:cond delay="110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1000"/>
                                        <p:tgtEl>
                                          <p:spTgt spid="15"/>
                                        </p:tgtEl>
                                      </p:cBhvr>
                                    </p:animEffect>
                                    <p:anim calcmode="lin" valueType="num">
                                      <p:cBhvr>
                                        <p:cTn id="32" dur="1000" fill="hold"/>
                                        <p:tgtEl>
                                          <p:spTgt spid="15"/>
                                        </p:tgtEl>
                                        <p:attrNameLst>
                                          <p:attrName>ppt_x</p:attrName>
                                        </p:attrNameLst>
                                      </p:cBhvr>
                                      <p:tavLst>
                                        <p:tav tm="0">
                                          <p:val>
                                            <p:strVal val="#ppt_x"/>
                                          </p:val>
                                        </p:tav>
                                        <p:tav tm="100000">
                                          <p:val>
                                            <p:strVal val="#ppt_x"/>
                                          </p:val>
                                        </p:tav>
                                      </p:tavLst>
                                    </p:anim>
                                    <p:anim calcmode="lin" valueType="num">
                                      <p:cBhvr>
                                        <p:cTn id="33" dur="1000" fill="hold"/>
                                        <p:tgtEl>
                                          <p:spTgt spid="15"/>
                                        </p:tgtEl>
                                        <p:attrNameLst>
                                          <p:attrName>ppt_y</p:attrName>
                                        </p:attrNameLst>
                                      </p:cBhvr>
                                      <p:tavLst>
                                        <p:tav tm="0">
                                          <p:val>
                                            <p:strVal val="#ppt_y-.1"/>
                                          </p:val>
                                        </p:tav>
                                        <p:tav tm="100000">
                                          <p:val>
                                            <p:strVal val="#ppt_y"/>
                                          </p:val>
                                        </p:tav>
                                      </p:tavLst>
                                    </p:anim>
                                  </p:childTnLst>
                                </p:cTn>
                              </p:par>
                              <p:par>
                                <p:cTn id="34" presetID="22" presetClass="entr" presetSubtype="1" fill="hold" nodeType="withEffect">
                                  <p:stCondLst>
                                    <p:cond delay="2000"/>
                                  </p:stCondLst>
                                  <p:childTnLst>
                                    <p:set>
                                      <p:cBhvr>
                                        <p:cTn id="35" dur="1" fill="hold">
                                          <p:stCondLst>
                                            <p:cond delay="0"/>
                                          </p:stCondLst>
                                        </p:cTn>
                                        <p:tgtEl>
                                          <p:spTgt spid="6"/>
                                        </p:tgtEl>
                                        <p:attrNameLst>
                                          <p:attrName>style.visibility</p:attrName>
                                        </p:attrNameLst>
                                      </p:cBhvr>
                                      <p:to>
                                        <p:strVal val="visible"/>
                                      </p:to>
                                    </p:set>
                                    <p:animEffect transition="in" filter="wipe(up)">
                                      <p:cBhvr>
                                        <p:cTn id="36" dur="500"/>
                                        <p:tgtEl>
                                          <p:spTgt spid="6"/>
                                        </p:tgtEl>
                                      </p:cBhvr>
                                    </p:animEffect>
                                  </p:childTnLst>
                                </p:cTn>
                              </p:par>
                              <p:par>
                                <p:cTn id="37" presetID="22" presetClass="entr" presetSubtype="1" fill="hold" nodeType="withEffect">
                                  <p:stCondLst>
                                    <p:cond delay="2000"/>
                                  </p:stCondLst>
                                  <p:childTnLst>
                                    <p:set>
                                      <p:cBhvr>
                                        <p:cTn id="38" dur="1" fill="hold">
                                          <p:stCondLst>
                                            <p:cond delay="0"/>
                                          </p:stCondLst>
                                        </p:cTn>
                                        <p:tgtEl>
                                          <p:spTgt spid="7"/>
                                        </p:tgtEl>
                                        <p:attrNameLst>
                                          <p:attrName>style.visibility</p:attrName>
                                        </p:attrNameLst>
                                      </p:cBhvr>
                                      <p:to>
                                        <p:strVal val="visible"/>
                                      </p:to>
                                    </p:set>
                                    <p:animEffect transition="in" filter="wipe(up)">
                                      <p:cBhvr>
                                        <p:cTn id="39" dur="500"/>
                                        <p:tgtEl>
                                          <p:spTgt spid="7"/>
                                        </p:tgtEl>
                                      </p:cBhvr>
                                    </p:animEffect>
                                  </p:childTnLst>
                                </p:cTn>
                              </p:par>
                              <p:par>
                                <p:cTn id="40" presetID="22" presetClass="entr" presetSubtype="1" fill="hold" nodeType="withEffect">
                                  <p:stCondLst>
                                    <p:cond delay="2000"/>
                                  </p:stCondLst>
                                  <p:childTnLst>
                                    <p:set>
                                      <p:cBhvr>
                                        <p:cTn id="41" dur="1" fill="hold">
                                          <p:stCondLst>
                                            <p:cond delay="0"/>
                                          </p:stCondLst>
                                        </p:cTn>
                                        <p:tgtEl>
                                          <p:spTgt spid="8"/>
                                        </p:tgtEl>
                                        <p:attrNameLst>
                                          <p:attrName>style.visibility</p:attrName>
                                        </p:attrNameLst>
                                      </p:cBhvr>
                                      <p:to>
                                        <p:strVal val="visible"/>
                                      </p:to>
                                    </p:set>
                                    <p:animEffect transition="in" filter="wipe(up)">
                                      <p:cBhvr>
                                        <p:cTn id="42" dur="500"/>
                                        <p:tgtEl>
                                          <p:spTgt spid="8"/>
                                        </p:tgtEl>
                                      </p:cBhvr>
                                    </p:animEffect>
                                  </p:childTnLst>
                                </p:cTn>
                              </p:par>
                            </p:childTnLst>
                          </p:cTn>
                        </p:par>
                        <p:par>
                          <p:cTn id="43" fill="hold">
                            <p:stCondLst>
                              <p:cond delay="3500"/>
                            </p:stCondLst>
                            <p:childTnLst>
                              <p:par>
                                <p:cTn id="44" presetID="2" presetClass="entr" presetSubtype="8" fill="hold" nodeType="after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fill="hold"/>
                                        <p:tgtEl>
                                          <p:spTgt spid="18"/>
                                        </p:tgtEl>
                                        <p:attrNameLst>
                                          <p:attrName>ppt_x</p:attrName>
                                        </p:attrNameLst>
                                      </p:cBhvr>
                                      <p:tavLst>
                                        <p:tav tm="0">
                                          <p:val>
                                            <p:strVal val="0-#ppt_w/2"/>
                                          </p:val>
                                        </p:tav>
                                        <p:tav tm="100000">
                                          <p:val>
                                            <p:strVal val="#ppt_x"/>
                                          </p:val>
                                        </p:tav>
                                      </p:tavLst>
                                    </p:anim>
                                    <p:anim calcmode="lin" valueType="num">
                                      <p:cBhvr additive="base">
                                        <p:cTn id="47" dur="500" fill="hold"/>
                                        <p:tgtEl>
                                          <p:spTgt spid="18"/>
                                        </p:tgtEl>
                                        <p:attrNameLst>
                                          <p:attrName>ppt_y</p:attrName>
                                        </p:attrNameLst>
                                      </p:cBhvr>
                                      <p:tavLst>
                                        <p:tav tm="0">
                                          <p:val>
                                            <p:strVal val="#ppt_y"/>
                                          </p:val>
                                        </p:tav>
                                        <p:tav tm="100000">
                                          <p:val>
                                            <p:strVal val="#ppt_y"/>
                                          </p:val>
                                        </p:tav>
                                      </p:tavLst>
                                    </p:anim>
                                  </p:childTnLst>
                                </p:cTn>
                              </p:par>
                            </p:childTnLst>
                          </p:cTn>
                        </p:par>
                        <p:par>
                          <p:cTn id="48" fill="hold">
                            <p:stCondLst>
                              <p:cond delay="4000"/>
                            </p:stCondLst>
                            <p:childTnLst>
                              <p:par>
                                <p:cTn id="49" presetID="41" presetClass="entr" presetSubtype="0" fill="hold" grpId="0" nodeType="afterEffect">
                                  <p:stCondLst>
                                    <p:cond delay="0"/>
                                  </p:stCondLst>
                                  <p:iterate type="lt">
                                    <p:tmPct val="10000"/>
                                  </p:iterate>
                                  <p:childTnLst>
                                    <p:set>
                                      <p:cBhvr>
                                        <p:cTn id="50" dur="1" fill="hold">
                                          <p:stCondLst>
                                            <p:cond delay="0"/>
                                          </p:stCondLst>
                                        </p:cTn>
                                        <p:tgtEl>
                                          <p:spTgt spid="19"/>
                                        </p:tgtEl>
                                        <p:attrNameLst>
                                          <p:attrName>style.visibility</p:attrName>
                                        </p:attrNameLst>
                                      </p:cBhvr>
                                      <p:to>
                                        <p:strVal val="visible"/>
                                      </p:to>
                                    </p:set>
                                    <p:anim calcmode="lin" valueType="num">
                                      <p:cBhvr>
                                        <p:cTn id="51"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52" dur="500" fill="hold"/>
                                        <p:tgtEl>
                                          <p:spTgt spid="19"/>
                                        </p:tgtEl>
                                        <p:attrNameLst>
                                          <p:attrName>ppt_y</p:attrName>
                                        </p:attrNameLst>
                                      </p:cBhvr>
                                      <p:tavLst>
                                        <p:tav tm="0">
                                          <p:val>
                                            <p:strVal val="#ppt_y"/>
                                          </p:val>
                                        </p:tav>
                                        <p:tav tm="100000">
                                          <p:val>
                                            <p:strVal val="#ppt_y"/>
                                          </p:val>
                                        </p:tav>
                                      </p:tavLst>
                                    </p:anim>
                                    <p:anim calcmode="lin" valueType="num">
                                      <p:cBhvr>
                                        <p:cTn id="53"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54"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55" dur="500" tmFilter="0,0; .5, 1; 1, 1"/>
                                        <p:tgtEl>
                                          <p:spTgt spid="19"/>
                                        </p:tgtEl>
                                      </p:cBhvr>
                                    </p:animEffect>
                                  </p:childTnLst>
                                </p:cTn>
                              </p:par>
                            </p:childTnLst>
                          </p:cTn>
                        </p:par>
                        <p:par>
                          <p:cTn id="56" fill="hold">
                            <p:stCondLst>
                              <p:cond delay="4850"/>
                            </p:stCondLst>
                            <p:childTnLst>
                              <p:par>
                                <p:cTn id="57" presetID="42" presetClass="entr" presetSubtype="0"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1000"/>
                                        <p:tgtEl>
                                          <p:spTgt spid="20"/>
                                        </p:tgtEl>
                                      </p:cBhvr>
                                    </p:animEffect>
                                    <p:anim calcmode="lin" valueType="num">
                                      <p:cBhvr>
                                        <p:cTn id="60" dur="1000" fill="hold"/>
                                        <p:tgtEl>
                                          <p:spTgt spid="20"/>
                                        </p:tgtEl>
                                        <p:attrNameLst>
                                          <p:attrName>ppt_x</p:attrName>
                                        </p:attrNameLst>
                                      </p:cBhvr>
                                      <p:tavLst>
                                        <p:tav tm="0">
                                          <p:val>
                                            <p:strVal val="#ppt_x"/>
                                          </p:val>
                                        </p:tav>
                                        <p:tav tm="100000">
                                          <p:val>
                                            <p:strVal val="#ppt_x"/>
                                          </p:val>
                                        </p:tav>
                                      </p:tavLst>
                                    </p:anim>
                                    <p:anim calcmode="lin" valueType="num">
                                      <p:cBhvr>
                                        <p:cTn id="6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bldLvl="0" autoUpdateAnimBg="0"/>
      <p:bldP spid="19" grpId="0"/>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文本框 6"/>
          <p:cNvSpPr>
            <a:spLocks noChangeArrowheads="1"/>
          </p:cNvSpPr>
          <p:nvPr/>
        </p:nvSpPr>
        <p:spPr bwMode="auto">
          <a:xfrm>
            <a:off x="1009042" y="277357"/>
            <a:ext cx="4221748" cy="500115"/>
          </a:xfrm>
          <a:prstGeom prst="rect">
            <a:avLst/>
          </a:prstGeom>
          <a:noFill/>
          <a:ln>
            <a:noFill/>
          </a:ln>
          <a:extLst/>
        </p:spPr>
        <p:txBody>
          <a:bodyPr wrap="square" lIns="68560" tIns="34279" rIns="68560" bIns="34279">
            <a:spAutoFit/>
          </a:bodyPr>
          <a:lstStyle/>
          <a:p>
            <a:pPr defTabSz="967649" fontAlgn="auto">
              <a:spcBef>
                <a:spcPts val="0"/>
              </a:spcBef>
              <a:spcAft>
                <a:spcPts val="0"/>
              </a:spcAft>
              <a:defRPr/>
            </a:pPr>
            <a:r>
              <a:rPr lang="zh-CN" altLang="en-US" sz="2800" dirty="0">
                <a:latin typeface="隶书" pitchFamily="49" charset="-122"/>
                <a:ea typeface="隶书" pitchFamily="49" charset="-122"/>
                <a:sym typeface="微软雅黑" pitchFamily="34" charset="-122"/>
              </a:rPr>
              <a:t>请输入幻灯片</a:t>
            </a:r>
            <a:r>
              <a:rPr lang="zh-CN" altLang="en-US" sz="2800" dirty="0" smtClean="0">
                <a:latin typeface="隶书" pitchFamily="49" charset="-122"/>
                <a:ea typeface="隶书" pitchFamily="49" charset="-122"/>
                <a:sym typeface="微软雅黑" pitchFamily="34" charset="-122"/>
              </a:rPr>
              <a:t>标题文字</a:t>
            </a:r>
            <a:endParaRPr lang="zh-CN" altLang="en-US" sz="2800" dirty="0">
              <a:latin typeface="隶书" pitchFamily="49" charset="-122"/>
              <a:ea typeface="隶书" pitchFamily="49" charset="-122"/>
              <a:sym typeface="微软雅黑" pitchFamily="34" charset="-122"/>
            </a:endParaRPr>
          </a:p>
        </p:txBody>
      </p:sp>
      <p:grpSp>
        <p:nvGrpSpPr>
          <p:cNvPr id="3" name="组合 2"/>
          <p:cNvGrpSpPr/>
          <p:nvPr/>
        </p:nvGrpSpPr>
        <p:grpSpPr>
          <a:xfrm>
            <a:off x="430261" y="277356"/>
            <a:ext cx="596693" cy="597796"/>
            <a:chOff x="420490" y="179675"/>
            <a:chExt cx="739730" cy="741097"/>
          </a:xfrm>
        </p:grpSpPr>
        <p:pic>
          <p:nvPicPr>
            <p:cNvPr id="173" name="Picture 4" descr="C:\Users\Soloman\Desktop\墨斑2.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20490" y="180057"/>
              <a:ext cx="739730" cy="740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7" name="Picture 3" descr="C:\Users\Soloman\Desktop\未标题-3.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rot="20259909">
              <a:off x="449487" y="179675"/>
              <a:ext cx="681735" cy="6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Picture 81" descr="04"/>
          <p:cNvPicPr>
            <a:picLocks noChangeAspect="1" noChangeArrowheads="1"/>
          </p:cNvPicPr>
          <p:nvPr/>
        </p:nvPicPr>
        <p:blipFill>
          <a:blip r:embed="rId5" cstate="email">
            <a:biLevel thresh="75000"/>
            <a:extLst>
              <a:ext uri="{28A0092B-C50C-407E-A947-70E740481C1C}">
                <a14:useLocalDpi xmlns:a14="http://schemas.microsoft.com/office/drawing/2010/main"/>
              </a:ext>
            </a:extLst>
          </a:blip>
          <a:srcRect/>
          <a:stretch>
            <a:fillRect/>
          </a:stretch>
        </p:blipFill>
        <p:spPr bwMode="auto">
          <a:xfrm>
            <a:off x="2052613" y="739005"/>
            <a:ext cx="7899700" cy="3191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4702779" y="1421112"/>
            <a:ext cx="1217000" cy="400110"/>
          </a:xfrm>
          <a:prstGeom prst="rect">
            <a:avLst/>
          </a:prstGeom>
          <a:noFill/>
        </p:spPr>
        <p:txBody>
          <a:bodyPr wrap="none" rtlCol="0">
            <a:spAutoFit/>
          </a:bodyPr>
          <a:lstStyle/>
          <a:p>
            <a:r>
              <a:rPr lang="zh-CN" altLang="en-US" sz="2000" b="1" dirty="0" smtClean="0">
                <a:solidFill>
                  <a:schemeClr val="bg1"/>
                </a:solidFill>
                <a:latin typeface="华文隶书" pitchFamily="2" charset="-122"/>
                <a:ea typeface="楷体"/>
              </a:rPr>
              <a:t>添加标题</a:t>
            </a:r>
            <a:endParaRPr lang="zh-CN" altLang="en-US" sz="2000" b="1" dirty="0">
              <a:solidFill>
                <a:schemeClr val="bg1"/>
              </a:solidFill>
              <a:latin typeface="华文隶书" pitchFamily="2" charset="-122"/>
              <a:ea typeface="楷体"/>
            </a:endParaRPr>
          </a:p>
        </p:txBody>
      </p:sp>
      <p:sp>
        <p:nvSpPr>
          <p:cNvPr id="8" name="矩形 7"/>
          <p:cNvSpPr/>
          <p:nvPr/>
        </p:nvSpPr>
        <p:spPr>
          <a:xfrm>
            <a:off x="4669896" y="1836953"/>
            <a:ext cx="3467616" cy="830997"/>
          </a:xfrm>
          <a:prstGeom prst="rect">
            <a:avLst/>
          </a:prstGeom>
        </p:spPr>
        <p:txBody>
          <a:bodyPr wrap="none">
            <a:spAutoFit/>
          </a:bodyPr>
          <a:lstStyle/>
          <a:p>
            <a:r>
              <a:rPr lang="zh-CN" altLang="en-US" sz="1600" dirty="0">
                <a:solidFill>
                  <a:schemeClr val="bg1"/>
                </a:solidFill>
                <a:latin typeface="华文隶书" pitchFamily="2" charset="-122"/>
                <a:ea typeface="楷体"/>
              </a:rPr>
              <a:t>单击此处添加</a:t>
            </a:r>
            <a:r>
              <a:rPr lang="zh-CN" altLang="en-US" sz="1600" dirty="0" smtClean="0">
                <a:solidFill>
                  <a:schemeClr val="bg1"/>
                </a:solidFill>
                <a:latin typeface="华文隶书" pitchFamily="2" charset="-122"/>
                <a:ea typeface="楷体"/>
              </a:rPr>
              <a:t>文本</a:t>
            </a:r>
            <a:r>
              <a:rPr lang="zh-CN" altLang="en-US" sz="1600" dirty="0">
                <a:solidFill>
                  <a:schemeClr val="bg1"/>
                </a:solidFill>
                <a:latin typeface="华文隶书" pitchFamily="2" charset="-122"/>
                <a:ea typeface="楷体"/>
              </a:rPr>
              <a:t>单击此处添加</a:t>
            </a:r>
            <a:r>
              <a:rPr lang="zh-CN" altLang="en-US" sz="1600" dirty="0" smtClean="0">
                <a:solidFill>
                  <a:schemeClr val="bg1"/>
                </a:solidFill>
                <a:latin typeface="华文隶书" pitchFamily="2" charset="-122"/>
                <a:ea typeface="楷体"/>
              </a:rPr>
              <a:t>文本</a:t>
            </a:r>
            <a:endParaRPr lang="en-US" altLang="zh-CN" sz="1600" dirty="0" smtClean="0">
              <a:solidFill>
                <a:schemeClr val="bg1"/>
              </a:solidFill>
              <a:latin typeface="华文隶书" pitchFamily="2" charset="-122"/>
              <a:ea typeface="楷体"/>
            </a:endParaRPr>
          </a:p>
          <a:p>
            <a:r>
              <a:rPr lang="zh-CN" altLang="en-US" sz="1600" dirty="0" smtClean="0">
                <a:solidFill>
                  <a:schemeClr val="bg1"/>
                </a:solidFill>
                <a:latin typeface="华文隶书" pitchFamily="2" charset="-122"/>
                <a:ea typeface="楷体"/>
              </a:rPr>
              <a:t>单击</a:t>
            </a:r>
            <a:r>
              <a:rPr lang="zh-CN" altLang="en-US" sz="1600" dirty="0">
                <a:solidFill>
                  <a:schemeClr val="bg1"/>
                </a:solidFill>
                <a:latin typeface="华文隶书" pitchFamily="2" charset="-122"/>
                <a:ea typeface="楷体"/>
              </a:rPr>
              <a:t>此处添加</a:t>
            </a:r>
            <a:r>
              <a:rPr lang="zh-CN" altLang="en-US" sz="1600" dirty="0" smtClean="0">
                <a:solidFill>
                  <a:schemeClr val="bg1"/>
                </a:solidFill>
                <a:latin typeface="华文隶书" pitchFamily="2" charset="-122"/>
                <a:ea typeface="楷体"/>
              </a:rPr>
              <a:t>文本单击</a:t>
            </a:r>
            <a:r>
              <a:rPr lang="zh-CN" altLang="en-US" sz="1600" dirty="0">
                <a:solidFill>
                  <a:schemeClr val="bg1"/>
                </a:solidFill>
                <a:latin typeface="华文隶书" pitchFamily="2" charset="-122"/>
                <a:ea typeface="楷体"/>
              </a:rPr>
              <a:t>此处添加</a:t>
            </a:r>
            <a:r>
              <a:rPr lang="zh-CN" altLang="en-US" sz="1600" dirty="0" smtClean="0">
                <a:solidFill>
                  <a:schemeClr val="bg1"/>
                </a:solidFill>
                <a:latin typeface="华文隶书" pitchFamily="2" charset="-122"/>
                <a:ea typeface="楷体"/>
              </a:rPr>
              <a:t>文本</a:t>
            </a:r>
            <a:endParaRPr lang="en-US" altLang="zh-CN" sz="1600" dirty="0" smtClean="0">
              <a:solidFill>
                <a:schemeClr val="bg1"/>
              </a:solidFill>
              <a:latin typeface="华文隶书" pitchFamily="2" charset="-122"/>
              <a:ea typeface="楷体"/>
            </a:endParaRPr>
          </a:p>
          <a:p>
            <a:r>
              <a:rPr lang="zh-CN" altLang="en-US" sz="1600" dirty="0" smtClean="0">
                <a:solidFill>
                  <a:schemeClr val="bg1"/>
                </a:solidFill>
                <a:latin typeface="华文隶书" pitchFamily="2" charset="-122"/>
                <a:ea typeface="楷体"/>
              </a:rPr>
              <a:t>单击</a:t>
            </a:r>
            <a:r>
              <a:rPr lang="zh-CN" altLang="en-US" sz="1600" dirty="0">
                <a:solidFill>
                  <a:schemeClr val="bg1"/>
                </a:solidFill>
                <a:latin typeface="华文隶书" pitchFamily="2" charset="-122"/>
                <a:ea typeface="楷体"/>
              </a:rPr>
              <a:t>此处添加</a:t>
            </a:r>
            <a:r>
              <a:rPr lang="zh-CN" altLang="en-US" sz="1600" dirty="0" smtClean="0">
                <a:solidFill>
                  <a:schemeClr val="bg1"/>
                </a:solidFill>
                <a:latin typeface="华文隶书" pitchFamily="2" charset="-122"/>
                <a:ea typeface="楷体"/>
              </a:rPr>
              <a:t>文本单击</a:t>
            </a:r>
            <a:r>
              <a:rPr lang="zh-CN" altLang="en-US" sz="1600" dirty="0">
                <a:solidFill>
                  <a:schemeClr val="bg1"/>
                </a:solidFill>
                <a:latin typeface="华文隶书" pitchFamily="2" charset="-122"/>
                <a:ea typeface="楷体"/>
              </a:rPr>
              <a:t>此处添加</a:t>
            </a:r>
            <a:r>
              <a:rPr lang="zh-CN" altLang="en-US" sz="1600" dirty="0" smtClean="0">
                <a:solidFill>
                  <a:schemeClr val="bg1"/>
                </a:solidFill>
                <a:latin typeface="华文隶书" pitchFamily="2" charset="-122"/>
                <a:ea typeface="楷体"/>
              </a:rPr>
              <a:t>文本</a:t>
            </a:r>
            <a:endParaRPr lang="zh-CN" altLang="en-US" sz="1600" dirty="0">
              <a:solidFill>
                <a:schemeClr val="bg1"/>
              </a:solidFill>
              <a:latin typeface="华文隶书" pitchFamily="2" charset="-122"/>
              <a:ea typeface="楷体"/>
            </a:endParaRPr>
          </a:p>
        </p:txBody>
      </p:sp>
      <p:grpSp>
        <p:nvGrpSpPr>
          <p:cNvPr id="9" name="组合 8"/>
          <p:cNvGrpSpPr/>
          <p:nvPr/>
        </p:nvGrpSpPr>
        <p:grpSpPr>
          <a:xfrm>
            <a:off x="660608" y="1259535"/>
            <a:ext cx="2425604" cy="2671389"/>
            <a:chOff x="4179441" y="3717032"/>
            <a:chExt cx="2163957" cy="2232248"/>
          </a:xfrm>
        </p:grpSpPr>
        <p:pic>
          <p:nvPicPr>
            <p:cNvPr id="10" name="图片 9"/>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179441" y="3717032"/>
              <a:ext cx="2163957" cy="2232248"/>
            </a:xfrm>
            <a:prstGeom prst="rect">
              <a:avLst/>
            </a:prstGeom>
          </p:spPr>
        </p:pic>
        <p:sp>
          <p:nvSpPr>
            <p:cNvPr id="11" name="TextBox 10"/>
            <p:cNvSpPr txBox="1"/>
            <p:nvPr/>
          </p:nvSpPr>
          <p:spPr>
            <a:xfrm>
              <a:off x="4773330" y="4186386"/>
              <a:ext cx="808286" cy="797264"/>
            </a:xfrm>
            <a:prstGeom prst="rect">
              <a:avLst/>
            </a:prstGeom>
            <a:noFill/>
          </p:spPr>
          <p:txBody>
            <a:bodyPr wrap="none" rtlCol="0">
              <a:spAutoFit/>
            </a:bodyPr>
            <a:lstStyle/>
            <a:p>
              <a:r>
                <a:rPr lang="zh-CN" altLang="en-US" sz="2800" b="1" dirty="0" smtClean="0">
                  <a:solidFill>
                    <a:schemeClr val="bg1"/>
                  </a:solidFill>
                  <a:latin typeface="华文隶书" pitchFamily="2" charset="-122"/>
                  <a:ea typeface="楷体"/>
                </a:rPr>
                <a:t>添加</a:t>
              </a:r>
              <a:endParaRPr lang="en-US" altLang="zh-CN" sz="2800" b="1" dirty="0" smtClean="0">
                <a:solidFill>
                  <a:schemeClr val="bg1"/>
                </a:solidFill>
                <a:latin typeface="华文隶书" pitchFamily="2" charset="-122"/>
                <a:ea typeface="楷体"/>
              </a:endParaRPr>
            </a:p>
            <a:p>
              <a:r>
                <a:rPr lang="zh-CN" altLang="en-US" sz="2800" b="1" dirty="0" smtClean="0">
                  <a:solidFill>
                    <a:schemeClr val="bg1"/>
                  </a:solidFill>
                  <a:latin typeface="华文隶书" pitchFamily="2" charset="-122"/>
                  <a:ea typeface="楷体"/>
                </a:rPr>
                <a:t>标题</a:t>
              </a:r>
              <a:endParaRPr lang="zh-CN" altLang="en-US" sz="2800" b="1" dirty="0">
                <a:solidFill>
                  <a:schemeClr val="bg1"/>
                </a:solidFill>
                <a:latin typeface="华文隶书" pitchFamily="2" charset="-122"/>
                <a:ea typeface="楷体"/>
              </a:endParaRPr>
            </a:p>
          </p:txBody>
        </p:sp>
      </p:grpSp>
      <p:pic>
        <p:nvPicPr>
          <p:cNvPr id="12" name="Picture 5" descr="18"/>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2628678" y="3492425"/>
            <a:ext cx="1791145" cy="1618036"/>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14"/>
          <p:cNvSpPr txBox="1">
            <a:spLocks noChangeArrowheads="1"/>
          </p:cNvSpPr>
          <p:nvPr/>
        </p:nvSpPr>
        <p:spPr bwMode="auto">
          <a:xfrm>
            <a:off x="2926020" y="4035537"/>
            <a:ext cx="1196458" cy="642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273" tIns="43637" rIns="87273" bIns="43637">
            <a:spAutoFit/>
          </a:bodyPr>
          <a:lstStyle>
            <a:lvl1pPr algn="l" defTabSz="815975">
              <a:defRPr>
                <a:solidFill>
                  <a:schemeClr val="tx1"/>
                </a:solidFill>
                <a:latin typeface="Arial" charset="0"/>
              </a:defRPr>
            </a:lvl1pPr>
            <a:lvl2pPr marL="407988" algn="l" defTabSz="815975">
              <a:defRPr>
                <a:solidFill>
                  <a:schemeClr val="tx1"/>
                </a:solidFill>
                <a:latin typeface="Arial" charset="0"/>
              </a:defRPr>
            </a:lvl2pPr>
            <a:lvl3pPr marL="815975" algn="l" defTabSz="815975">
              <a:defRPr>
                <a:solidFill>
                  <a:schemeClr val="tx1"/>
                </a:solidFill>
                <a:latin typeface="Arial" charset="0"/>
              </a:defRPr>
            </a:lvl3pPr>
            <a:lvl4pPr marL="1223963" algn="l" defTabSz="815975">
              <a:defRPr>
                <a:solidFill>
                  <a:schemeClr val="tx1"/>
                </a:solidFill>
                <a:latin typeface="Arial" charset="0"/>
              </a:defRPr>
            </a:lvl4pPr>
            <a:lvl5pPr marL="1631950" algn="l" defTabSz="815975">
              <a:defRPr>
                <a:solidFill>
                  <a:schemeClr val="tx1"/>
                </a:solidFill>
                <a:latin typeface="Arial" charset="0"/>
              </a:defRPr>
            </a:lvl5pPr>
            <a:lvl6pPr marL="2089150" defTabSz="815975" fontAlgn="base">
              <a:spcBef>
                <a:spcPct val="0"/>
              </a:spcBef>
              <a:spcAft>
                <a:spcPct val="0"/>
              </a:spcAft>
              <a:defRPr>
                <a:solidFill>
                  <a:schemeClr val="tx1"/>
                </a:solidFill>
                <a:latin typeface="Arial" charset="0"/>
              </a:defRPr>
            </a:lvl6pPr>
            <a:lvl7pPr marL="2546350" defTabSz="815975" fontAlgn="base">
              <a:spcBef>
                <a:spcPct val="0"/>
              </a:spcBef>
              <a:spcAft>
                <a:spcPct val="0"/>
              </a:spcAft>
              <a:defRPr>
                <a:solidFill>
                  <a:schemeClr val="tx1"/>
                </a:solidFill>
                <a:latin typeface="Arial" charset="0"/>
              </a:defRPr>
            </a:lvl7pPr>
            <a:lvl8pPr marL="3003550" defTabSz="815975" fontAlgn="base">
              <a:spcBef>
                <a:spcPct val="0"/>
              </a:spcBef>
              <a:spcAft>
                <a:spcPct val="0"/>
              </a:spcAft>
              <a:defRPr>
                <a:solidFill>
                  <a:schemeClr val="tx1"/>
                </a:solidFill>
                <a:latin typeface="Arial" charset="0"/>
              </a:defRPr>
            </a:lvl8pPr>
            <a:lvl9pPr marL="3460750" defTabSz="815975" fontAlgn="base">
              <a:spcBef>
                <a:spcPct val="0"/>
              </a:spcBef>
              <a:spcAft>
                <a:spcPct val="0"/>
              </a:spcAft>
              <a:defRPr>
                <a:solidFill>
                  <a:schemeClr val="tx1"/>
                </a:solidFill>
                <a:latin typeface="Arial" charset="0"/>
              </a:defRPr>
            </a:lvl9pPr>
          </a:lstStyle>
          <a:p>
            <a:pPr algn="ctr">
              <a:spcBef>
                <a:spcPct val="50000"/>
              </a:spcBef>
            </a:pPr>
            <a:r>
              <a:rPr lang="zh-CN" altLang="en-US" sz="1800" b="1" baseline="0" dirty="0">
                <a:solidFill>
                  <a:srgbClr val="000000"/>
                </a:solidFill>
                <a:ea typeface="楷体" pitchFamily="49" charset="-122"/>
              </a:rPr>
              <a:t>输入文字内容</a:t>
            </a:r>
          </a:p>
        </p:txBody>
      </p:sp>
      <p:pic>
        <p:nvPicPr>
          <p:cNvPr id="14" name="Picture 4" descr="C:\Users\zjd\Desktop\Nipic_9501016_20120419161707519191.png"/>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rot="13701218">
            <a:off x="2276765" y="3453153"/>
            <a:ext cx="703825" cy="318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46435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72"/>
                                        </p:tgtEl>
                                        <p:attrNameLst>
                                          <p:attrName>style.visibility</p:attrName>
                                        </p:attrNameLst>
                                      </p:cBhvr>
                                      <p:to>
                                        <p:strVal val="visible"/>
                                      </p:to>
                                    </p:set>
                                    <p:anim calcmode="lin" valueType="num">
                                      <p:cBhvr>
                                        <p:cTn id="14" dur="500" fill="hold"/>
                                        <p:tgtEl>
                                          <p:spTgt spid="17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72"/>
                                        </p:tgtEl>
                                        <p:attrNameLst>
                                          <p:attrName>ppt_y</p:attrName>
                                        </p:attrNameLst>
                                      </p:cBhvr>
                                      <p:tavLst>
                                        <p:tav tm="0">
                                          <p:val>
                                            <p:strVal val="#ppt_y"/>
                                          </p:val>
                                        </p:tav>
                                        <p:tav tm="100000">
                                          <p:val>
                                            <p:strVal val="#ppt_y"/>
                                          </p:val>
                                        </p:tav>
                                      </p:tavLst>
                                    </p:anim>
                                    <p:anim calcmode="lin" valueType="num">
                                      <p:cBhvr>
                                        <p:cTn id="16" dur="500" fill="hold"/>
                                        <p:tgtEl>
                                          <p:spTgt spid="17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72"/>
                                        </p:tgtEl>
                                        <p:attrNameLst>
                                          <p:attrName>ppt_w</p:attrName>
                                        </p:attrNameLst>
                                      </p:cBhvr>
                                      <p:tavLst>
                                        <p:tav tm="0">
                                          <p:val>
                                            <p:strVal val="#ppt_w/10"/>
                                          </p:val>
                                        </p:tav>
                                        <p:tav tm="50000">
                                          <p:val>
                                            <p:strVal val="#ppt_w+.01"/>
                                          </p:val>
                                        </p:tav>
                                        <p:tav tm="100000">
                                          <p:val>
                                            <p:strVal val="#ppt_w"/>
                                          </p:val>
                                        </p:tav>
                                      </p:tavLst>
                                    </p:anim>
                                    <p:animEffect>
                                      <p:cBhvr>
                                        <p:cTn id="18" dur="500" tmFilter="0,0; .5, 1; 1, 1"/>
                                        <p:tgtEl>
                                          <p:spTgt spid="172"/>
                                        </p:tgtEl>
                                      </p:cBhvr>
                                    </p:animEffect>
                                  </p:childTnLst>
                                </p:cTn>
                              </p:par>
                            </p:childTnLst>
                          </p:cTn>
                        </p:par>
                        <p:par>
                          <p:cTn id="19" fill="hold">
                            <p:stCondLst>
                              <p:cond delay="1950"/>
                            </p:stCondLst>
                            <p:childTnLst>
                              <p:par>
                                <p:cTn id="20" presetID="10" presetClass="entr" presetSubtype="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2450"/>
                            </p:stCondLst>
                            <p:childTnLst>
                              <p:par>
                                <p:cTn id="24" presetID="22" presetClass="entr" presetSubtype="8"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1000"/>
                                        <p:tgtEl>
                                          <p:spTgt spid="6"/>
                                        </p:tgtEl>
                                      </p:cBhvr>
                                    </p:animEffect>
                                  </p:childTnLst>
                                </p:cTn>
                              </p:par>
                            </p:childTnLst>
                          </p:cTn>
                        </p:par>
                        <p:par>
                          <p:cTn id="27" fill="hold">
                            <p:stCondLst>
                              <p:cond delay="3450"/>
                            </p:stCondLst>
                            <p:childTnLst>
                              <p:par>
                                <p:cTn id="28" presetID="22" presetClass="entr" presetSubtype="8"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par>
                          <p:cTn id="31" fill="hold">
                            <p:stCondLst>
                              <p:cond delay="3950"/>
                            </p:stCondLst>
                            <p:childTnLst>
                              <p:par>
                                <p:cTn id="32" presetID="14" presetClass="entr" presetSubtype="1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randombar(horizontal)">
                                      <p:cBhvr>
                                        <p:cTn id="34" dur="500"/>
                                        <p:tgtEl>
                                          <p:spTgt spid="8"/>
                                        </p:tgtEl>
                                      </p:cBhvr>
                                    </p:animEffect>
                                  </p:childTnLst>
                                </p:cTn>
                              </p:par>
                            </p:childTnLst>
                          </p:cTn>
                        </p:par>
                        <p:par>
                          <p:cTn id="35" fill="hold">
                            <p:stCondLst>
                              <p:cond delay="4450"/>
                            </p:stCondLst>
                            <p:childTnLst>
                              <p:par>
                                <p:cTn id="36" presetID="22" presetClass="entr" presetSubtype="1" fill="hold"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childTnLst>
                          </p:cTn>
                        </p:par>
                        <p:par>
                          <p:cTn id="39" fill="hold">
                            <p:stCondLst>
                              <p:cond delay="4950"/>
                            </p:stCondLst>
                            <p:childTnLst>
                              <p:par>
                                <p:cTn id="40" presetID="8" presetClass="entr" presetSubtype="16"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diamond(in)">
                                      <p:cBhvr>
                                        <p:cTn id="42" dur="2000"/>
                                        <p:tgtEl>
                                          <p:spTgt spid="12"/>
                                        </p:tgtEl>
                                      </p:cBhvr>
                                    </p:animEffect>
                                  </p:childTnLst>
                                </p:cTn>
                              </p:par>
                            </p:childTnLst>
                          </p:cTn>
                        </p:par>
                        <p:par>
                          <p:cTn id="43" fill="hold">
                            <p:stCondLst>
                              <p:cond delay="6950"/>
                            </p:stCondLst>
                            <p:childTnLst>
                              <p:par>
                                <p:cTn id="44" presetID="49" presetClass="entr" presetSubtype="0" decel="100000"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p:cTn id="46" dur="1000" fill="hold"/>
                                        <p:tgtEl>
                                          <p:spTgt spid="13"/>
                                        </p:tgtEl>
                                        <p:attrNameLst>
                                          <p:attrName>ppt_w</p:attrName>
                                        </p:attrNameLst>
                                      </p:cBhvr>
                                      <p:tavLst>
                                        <p:tav tm="0">
                                          <p:val>
                                            <p:fltVal val="0"/>
                                          </p:val>
                                        </p:tav>
                                        <p:tav tm="100000">
                                          <p:val>
                                            <p:strVal val="#ppt_w"/>
                                          </p:val>
                                        </p:tav>
                                      </p:tavLst>
                                    </p:anim>
                                    <p:anim calcmode="lin" valueType="num">
                                      <p:cBhvr>
                                        <p:cTn id="47" dur="1000" fill="hold"/>
                                        <p:tgtEl>
                                          <p:spTgt spid="13"/>
                                        </p:tgtEl>
                                        <p:attrNameLst>
                                          <p:attrName>ppt_h</p:attrName>
                                        </p:attrNameLst>
                                      </p:cBhvr>
                                      <p:tavLst>
                                        <p:tav tm="0">
                                          <p:val>
                                            <p:fltVal val="0"/>
                                          </p:val>
                                        </p:tav>
                                        <p:tav tm="100000">
                                          <p:val>
                                            <p:strVal val="#ppt_h"/>
                                          </p:val>
                                        </p:tav>
                                      </p:tavLst>
                                    </p:anim>
                                    <p:anim calcmode="lin" valueType="num">
                                      <p:cBhvr>
                                        <p:cTn id="48" dur="1000" fill="hold"/>
                                        <p:tgtEl>
                                          <p:spTgt spid="13"/>
                                        </p:tgtEl>
                                        <p:attrNameLst>
                                          <p:attrName>style.rotation</p:attrName>
                                        </p:attrNameLst>
                                      </p:cBhvr>
                                      <p:tavLst>
                                        <p:tav tm="0">
                                          <p:val>
                                            <p:fltVal val="360"/>
                                          </p:val>
                                        </p:tav>
                                        <p:tav tm="100000">
                                          <p:val>
                                            <p:fltVal val="0"/>
                                          </p:val>
                                        </p:tav>
                                      </p:tavLst>
                                    </p:anim>
                                    <p:animEffect transition="in" filter="fade">
                                      <p:cBhvr>
                                        <p:cTn id="49"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bldLvl="0" autoUpdateAnimBg="0"/>
      <p:bldP spid="7" grpId="0"/>
      <p:bldP spid="8"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901964" y="2137303"/>
            <a:ext cx="3780762" cy="3495675"/>
          </a:xfrm>
          <a:prstGeom prst="rect">
            <a:avLst/>
          </a:prstGeom>
        </p:spPr>
      </p:pic>
      <p:pic>
        <p:nvPicPr>
          <p:cNvPr id="4" name="图片 3"/>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8061325" y="3413760"/>
            <a:ext cx="1601443" cy="1986913"/>
          </a:xfrm>
          <a:prstGeom prst="rect">
            <a:avLst/>
          </a:prstGeom>
        </p:spPr>
      </p:pic>
      <p:pic>
        <p:nvPicPr>
          <p:cNvPr id="5" name="图片 4"/>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0325" y="3413761"/>
            <a:ext cx="1463041" cy="1986914"/>
          </a:xfrm>
          <a:prstGeom prst="rect">
            <a:avLst/>
          </a:prstGeom>
        </p:spPr>
      </p:pic>
      <p:pic>
        <p:nvPicPr>
          <p:cNvPr id="6" name="图片 5"/>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8876" y="4356522"/>
            <a:ext cx="9602446" cy="1392555"/>
          </a:xfrm>
          <a:prstGeom prst="rect">
            <a:avLst/>
          </a:prstGeom>
        </p:spPr>
      </p:pic>
      <p:sp>
        <p:nvSpPr>
          <p:cNvPr id="7" name="文本框 15"/>
          <p:cNvSpPr txBox="1"/>
          <p:nvPr/>
        </p:nvSpPr>
        <p:spPr>
          <a:xfrm>
            <a:off x="2772694" y="1116162"/>
            <a:ext cx="4818017" cy="1061829"/>
          </a:xfrm>
          <a:prstGeom prst="rect">
            <a:avLst/>
          </a:prstGeom>
          <a:noFill/>
        </p:spPr>
        <p:txBody>
          <a:bodyPr wrap="square">
            <a:spAutoFit/>
          </a:bodyPr>
          <a:lstStyle/>
          <a:p>
            <a:pPr algn="ctr" fontAlgn="auto">
              <a:spcBef>
                <a:spcPts val="0"/>
              </a:spcBef>
              <a:spcAft>
                <a:spcPts val="0"/>
              </a:spcAft>
              <a:defRPr/>
            </a:pPr>
            <a:r>
              <a:rPr lang="zh-CN" altLang="en-US" sz="6300" b="1" dirty="0">
                <a:solidFill>
                  <a:schemeClr val="accent6">
                    <a:lumMod val="50000"/>
                  </a:schemeClr>
                </a:solidFill>
                <a:latin typeface="微软雅黑" pitchFamily="34" charset="-122"/>
                <a:ea typeface="微软雅黑" pitchFamily="34" charset="-122"/>
              </a:rPr>
              <a:t>感谢聆听！</a:t>
            </a:r>
          </a:p>
        </p:txBody>
      </p:sp>
    </p:spTree>
    <p:extLst>
      <p:ext uri="{BB962C8B-B14F-4D97-AF65-F5344CB8AC3E}">
        <p14:creationId xmlns:p14="http://schemas.microsoft.com/office/powerpoint/2010/main" val="1555023553"/>
      </p:ext>
    </p:extLst>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40645" y="2844353"/>
            <a:ext cx="5512406" cy="384721"/>
          </a:xfrm>
          <a:prstGeom prst="rect">
            <a:avLst/>
          </a:prstGeom>
          <a:noFill/>
        </p:spPr>
        <p:txBody>
          <a:bodyPr wrap="none" rtlCol="0">
            <a:spAutoFit/>
          </a:bodyPr>
          <a:lstStyle/>
          <a:p>
            <a:r>
              <a:rPr lang="en-US" altLang="zh-CN" dirty="0" smtClean="0"/>
              <a:t>51PPT</a:t>
            </a:r>
            <a:r>
              <a:rPr lang="zh-CN" altLang="en-US" dirty="0" smtClean="0"/>
              <a:t>模板网   </a:t>
            </a:r>
            <a:r>
              <a:rPr lang="en-US" altLang="zh-CN" dirty="0" smtClean="0">
                <a:hlinkClick r:id="rId2"/>
              </a:rPr>
              <a:t>www.51pptmoban.com</a:t>
            </a:r>
            <a:r>
              <a:rPr lang="en-US" altLang="zh-CN" dirty="0" smtClean="0"/>
              <a:t>   </a:t>
            </a:r>
            <a:r>
              <a:rPr lang="zh-CN" altLang="en-US" dirty="0" smtClean="0"/>
              <a:t>整理发布</a:t>
            </a:r>
            <a:endParaRPr lang="zh-CN" altLang="en-US" dirty="0"/>
          </a:p>
        </p:txBody>
      </p:sp>
    </p:spTree>
    <p:extLst>
      <p:ext uri="{BB962C8B-B14F-4D97-AF65-F5344CB8AC3E}">
        <p14:creationId xmlns:p14="http://schemas.microsoft.com/office/powerpoint/2010/main" val="1311779127"/>
      </p:ext>
    </p:extLst>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431612" y="280870"/>
            <a:ext cx="2103421" cy="888641"/>
          </a:xfrm>
          <a:prstGeom prst="rect">
            <a:avLst/>
          </a:prstGeom>
        </p:spPr>
        <p:txBody>
          <a:bodyPr wrap="square">
            <a:spAutoFit/>
          </a:bodyPr>
          <a:lstStyle/>
          <a:p>
            <a:pPr algn="r" defTabSz="960120" fontAlgn="auto">
              <a:lnSpc>
                <a:spcPct val="112000"/>
              </a:lnSpc>
              <a:spcBef>
                <a:spcPts val="0"/>
              </a:spcBef>
              <a:spcAft>
                <a:spcPts val="0"/>
              </a:spcAft>
              <a:defRPr/>
            </a:pPr>
            <a:r>
              <a:rPr lang="zh-CN" altLang="en-US" sz="2940" b="1" dirty="0">
                <a:latin typeface="微软雅黑" pitchFamily="34" charset="-122"/>
                <a:ea typeface="微软雅黑" pitchFamily="34" charset="-122"/>
              </a:rPr>
              <a:t>过渡页 </a:t>
            </a:r>
            <a:r>
              <a:rPr lang="en-US" altLang="zh-CN" sz="2940" b="1" dirty="0">
                <a:latin typeface="微软雅黑" pitchFamily="34" charset="-122"/>
                <a:ea typeface="微软雅黑" pitchFamily="34" charset="-122"/>
              </a:rPr>
              <a:t> </a:t>
            </a:r>
          </a:p>
          <a:p>
            <a:pPr algn="r" defTabSz="960120" fontAlgn="auto">
              <a:lnSpc>
                <a:spcPct val="112000"/>
              </a:lnSpc>
              <a:spcBef>
                <a:spcPts val="0"/>
              </a:spcBef>
              <a:spcAft>
                <a:spcPts val="0"/>
              </a:spcAft>
              <a:defRPr/>
            </a:pPr>
            <a:r>
              <a:rPr lang="en-US" altLang="zh-CN" sz="1680" dirty="0">
                <a:solidFill>
                  <a:schemeClr val="bg1">
                    <a:lumMod val="50000"/>
                  </a:schemeClr>
                </a:solidFill>
                <a:latin typeface="+mn-lt"/>
              </a:rPr>
              <a:t>TRANSITION </a:t>
            </a:r>
            <a:r>
              <a:rPr lang="en-US" altLang="zh-CN" sz="1680" dirty="0">
                <a:solidFill>
                  <a:schemeClr val="bg1">
                    <a:lumMod val="50000"/>
                  </a:schemeClr>
                </a:solidFill>
                <a:latin typeface="Calibri"/>
              </a:rPr>
              <a:t>PAGE </a:t>
            </a:r>
            <a:endParaRPr lang="zh-CN" altLang="en-US" sz="1890" kern="0" dirty="0">
              <a:solidFill>
                <a:schemeClr val="bg1">
                  <a:lumMod val="50000"/>
                </a:schemeClr>
              </a:solidFill>
            </a:endParaRPr>
          </a:p>
        </p:txBody>
      </p:sp>
      <p:grpSp>
        <p:nvGrpSpPr>
          <p:cNvPr id="5" name="组合 4"/>
          <p:cNvGrpSpPr/>
          <p:nvPr/>
        </p:nvGrpSpPr>
        <p:grpSpPr>
          <a:xfrm>
            <a:off x="60325" y="2094746"/>
            <a:ext cx="3137215" cy="1663385"/>
            <a:chOff x="0" y="1779662"/>
            <a:chExt cx="2987824" cy="1584176"/>
          </a:xfrm>
        </p:grpSpPr>
        <p:sp>
          <p:nvSpPr>
            <p:cNvPr id="6" name="矩形 5"/>
            <p:cNvSpPr/>
            <p:nvPr/>
          </p:nvSpPr>
          <p:spPr>
            <a:xfrm>
              <a:off x="0" y="1779662"/>
              <a:ext cx="2987824" cy="158417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5"/>
            </a:p>
          </p:txBody>
        </p:sp>
        <p:sp>
          <p:nvSpPr>
            <p:cNvPr id="7" name="TextBox 6"/>
            <p:cNvSpPr txBox="1"/>
            <p:nvPr/>
          </p:nvSpPr>
          <p:spPr>
            <a:xfrm>
              <a:off x="539816" y="2428424"/>
              <a:ext cx="2376000" cy="641934"/>
            </a:xfrm>
            <a:prstGeom prst="rect">
              <a:avLst/>
            </a:prstGeom>
            <a:noFill/>
          </p:spPr>
          <p:txBody>
            <a:bodyPr wrap="square" rtlCol="0">
              <a:spAutoFit/>
            </a:bodyPr>
            <a:lstStyle/>
            <a:p>
              <a:pPr>
                <a:lnSpc>
                  <a:spcPct val="150000"/>
                </a:lnSpc>
              </a:pPr>
              <a:r>
                <a:rPr lang="zh-CN" altLang="en-US" sz="1260" dirty="0">
                  <a:solidFill>
                    <a:schemeClr val="bg1"/>
                  </a:solidFill>
                  <a:latin typeface="微软雅黑" pitchFamily="34" charset="-122"/>
                  <a:ea typeface="微软雅黑" pitchFamily="34" charset="-122"/>
                </a:rPr>
                <a:t>此处添加或多或少的文字对第一部分的内容简单概括一下。</a:t>
              </a:r>
            </a:p>
          </p:txBody>
        </p:sp>
      </p:grpSp>
      <p:grpSp>
        <p:nvGrpSpPr>
          <p:cNvPr id="8" name="组合 7"/>
          <p:cNvGrpSpPr/>
          <p:nvPr/>
        </p:nvGrpSpPr>
        <p:grpSpPr>
          <a:xfrm>
            <a:off x="1609764" y="2388147"/>
            <a:ext cx="1738993" cy="399340"/>
            <a:chOff x="1475656" y="1995686"/>
            <a:chExt cx="1656184" cy="380324"/>
          </a:xfrm>
        </p:grpSpPr>
        <p:sp>
          <p:nvSpPr>
            <p:cNvPr id="9" name="矩形 8"/>
            <p:cNvSpPr/>
            <p:nvPr/>
          </p:nvSpPr>
          <p:spPr>
            <a:xfrm>
              <a:off x="1475656" y="1995686"/>
              <a:ext cx="1656184" cy="36004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5"/>
            </a:p>
          </p:txBody>
        </p:sp>
        <p:sp>
          <p:nvSpPr>
            <p:cNvPr id="10" name="TextBox 9"/>
            <p:cNvSpPr txBox="1"/>
            <p:nvPr/>
          </p:nvSpPr>
          <p:spPr>
            <a:xfrm>
              <a:off x="1691680" y="1995686"/>
              <a:ext cx="1224136" cy="380324"/>
            </a:xfrm>
            <a:prstGeom prst="rect">
              <a:avLst/>
            </a:prstGeom>
            <a:noFill/>
          </p:spPr>
          <p:txBody>
            <a:bodyPr wrap="square" rtlCol="0">
              <a:spAutoFit/>
            </a:bodyPr>
            <a:lstStyle/>
            <a:p>
              <a:r>
                <a:rPr lang="zh-CN" altLang="en-US" sz="1995" b="1" dirty="0">
                  <a:latin typeface="微软雅黑" pitchFamily="34" charset="-122"/>
                  <a:ea typeface="微软雅黑" pitchFamily="34" charset="-122"/>
                </a:rPr>
                <a:t>第一部分</a:t>
              </a:r>
            </a:p>
          </p:txBody>
        </p:sp>
      </p:grpSp>
      <p:sp>
        <p:nvSpPr>
          <p:cNvPr id="11" name="矩形 10"/>
          <p:cNvSpPr/>
          <p:nvPr/>
        </p:nvSpPr>
        <p:spPr>
          <a:xfrm>
            <a:off x="4722914" y="1754145"/>
            <a:ext cx="226825" cy="22682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5"/>
          </a:p>
        </p:txBody>
      </p:sp>
      <p:sp>
        <p:nvSpPr>
          <p:cNvPr id="12" name="TextBox 146"/>
          <p:cNvSpPr txBox="1">
            <a:spLocks noChangeArrowheads="1"/>
          </p:cNvSpPr>
          <p:nvPr/>
        </p:nvSpPr>
        <p:spPr bwMode="auto">
          <a:xfrm>
            <a:off x="5041750" y="1715980"/>
            <a:ext cx="2781109" cy="34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274" tIns="40637" rIns="81274" bIns="40637">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1680" kern="0" dirty="0">
                <a:latin typeface="微软雅黑" pitchFamily="34" charset="-122"/>
                <a:ea typeface="微软雅黑" pitchFamily="34" charset="-122"/>
              </a:rPr>
              <a:t>单击此处添加标题</a:t>
            </a:r>
            <a:r>
              <a:rPr lang="en-US" altLang="zh-CN" sz="1680" kern="0" dirty="0">
                <a:latin typeface="微软雅黑" pitchFamily="34" charset="-122"/>
                <a:ea typeface="微软雅黑" pitchFamily="34" charset="-122"/>
              </a:rPr>
              <a:t>……</a:t>
            </a:r>
            <a:endParaRPr lang="en-US" sz="1680" kern="0" dirty="0">
              <a:latin typeface="微软雅黑" pitchFamily="34" charset="-122"/>
              <a:ea typeface="微软雅黑" pitchFamily="34" charset="-122"/>
            </a:endParaRPr>
          </a:p>
        </p:txBody>
      </p:sp>
      <p:sp>
        <p:nvSpPr>
          <p:cNvPr id="13" name="矩形 12"/>
          <p:cNvSpPr/>
          <p:nvPr/>
        </p:nvSpPr>
        <p:spPr>
          <a:xfrm>
            <a:off x="4722914" y="2472787"/>
            <a:ext cx="226825" cy="22682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5"/>
          </a:p>
        </p:txBody>
      </p:sp>
      <p:sp>
        <p:nvSpPr>
          <p:cNvPr id="14" name="TextBox 146"/>
          <p:cNvSpPr txBox="1">
            <a:spLocks noChangeArrowheads="1"/>
          </p:cNvSpPr>
          <p:nvPr/>
        </p:nvSpPr>
        <p:spPr bwMode="auto">
          <a:xfrm>
            <a:off x="5041750" y="2434621"/>
            <a:ext cx="2781109" cy="34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274" tIns="40637" rIns="81274" bIns="40637">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1680" kern="0" dirty="0">
                <a:latin typeface="微软雅黑" pitchFamily="34" charset="-122"/>
                <a:ea typeface="微软雅黑" pitchFamily="34" charset="-122"/>
              </a:rPr>
              <a:t>单击此处添加标题</a:t>
            </a:r>
            <a:r>
              <a:rPr lang="en-US" altLang="zh-CN" sz="1680" kern="0" dirty="0">
                <a:latin typeface="微软雅黑" pitchFamily="34" charset="-122"/>
                <a:ea typeface="微软雅黑" pitchFamily="34" charset="-122"/>
              </a:rPr>
              <a:t>……</a:t>
            </a:r>
            <a:endParaRPr lang="en-US" sz="1680" kern="0" dirty="0">
              <a:latin typeface="微软雅黑" pitchFamily="34" charset="-122"/>
              <a:ea typeface="微软雅黑" pitchFamily="34" charset="-122"/>
            </a:endParaRPr>
          </a:p>
        </p:txBody>
      </p:sp>
      <p:sp>
        <p:nvSpPr>
          <p:cNvPr id="15" name="矩形 14"/>
          <p:cNvSpPr/>
          <p:nvPr/>
        </p:nvSpPr>
        <p:spPr>
          <a:xfrm>
            <a:off x="4722914" y="3191430"/>
            <a:ext cx="226825" cy="22682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5"/>
          </a:p>
        </p:txBody>
      </p:sp>
      <p:sp>
        <p:nvSpPr>
          <p:cNvPr id="16" name="TextBox 146"/>
          <p:cNvSpPr txBox="1">
            <a:spLocks noChangeArrowheads="1"/>
          </p:cNvSpPr>
          <p:nvPr/>
        </p:nvSpPr>
        <p:spPr bwMode="auto">
          <a:xfrm>
            <a:off x="5041750" y="3153263"/>
            <a:ext cx="2781109" cy="34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274" tIns="40637" rIns="81274" bIns="40637">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1680" kern="0" dirty="0">
                <a:latin typeface="微软雅黑" pitchFamily="34" charset="-122"/>
                <a:ea typeface="微软雅黑" pitchFamily="34" charset="-122"/>
              </a:rPr>
              <a:t>单击此处添加标题</a:t>
            </a:r>
            <a:r>
              <a:rPr lang="en-US" altLang="zh-CN" sz="1680" kern="0" dirty="0">
                <a:latin typeface="微软雅黑" pitchFamily="34" charset="-122"/>
                <a:ea typeface="微软雅黑" pitchFamily="34" charset="-122"/>
              </a:rPr>
              <a:t>……</a:t>
            </a:r>
            <a:endParaRPr lang="en-US" sz="1680" kern="0" dirty="0">
              <a:latin typeface="微软雅黑" pitchFamily="34" charset="-122"/>
              <a:ea typeface="微软雅黑" pitchFamily="34" charset="-122"/>
            </a:endParaRPr>
          </a:p>
        </p:txBody>
      </p:sp>
      <p:sp>
        <p:nvSpPr>
          <p:cNvPr id="17" name="矩形 16"/>
          <p:cNvSpPr/>
          <p:nvPr/>
        </p:nvSpPr>
        <p:spPr>
          <a:xfrm>
            <a:off x="4722914" y="3834464"/>
            <a:ext cx="226825" cy="22682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5"/>
          </a:p>
        </p:txBody>
      </p:sp>
      <p:sp>
        <p:nvSpPr>
          <p:cNvPr id="18" name="TextBox 146"/>
          <p:cNvSpPr txBox="1">
            <a:spLocks noChangeArrowheads="1"/>
          </p:cNvSpPr>
          <p:nvPr/>
        </p:nvSpPr>
        <p:spPr bwMode="auto">
          <a:xfrm>
            <a:off x="5041750" y="3796296"/>
            <a:ext cx="2781109" cy="34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274" tIns="40637" rIns="81274" bIns="40637">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1680" kern="0" dirty="0">
                <a:latin typeface="微软雅黑" pitchFamily="34" charset="-122"/>
                <a:ea typeface="微软雅黑" pitchFamily="34" charset="-122"/>
              </a:rPr>
              <a:t>单击此处添加标题</a:t>
            </a:r>
            <a:r>
              <a:rPr lang="en-US" altLang="zh-CN" sz="1680" kern="0" dirty="0">
                <a:latin typeface="微软雅黑" pitchFamily="34" charset="-122"/>
                <a:ea typeface="微软雅黑" pitchFamily="34" charset="-122"/>
              </a:rPr>
              <a:t>……</a:t>
            </a:r>
            <a:endParaRPr lang="en-US" sz="1680" kern="0" dirty="0">
              <a:latin typeface="微软雅黑" pitchFamily="34" charset="-122"/>
              <a:ea typeface="微软雅黑" pitchFamily="34" charset="-122"/>
            </a:endParaRPr>
          </a:p>
        </p:txBody>
      </p:sp>
    </p:spTree>
    <p:extLst>
      <p:ext uri="{BB962C8B-B14F-4D97-AF65-F5344CB8AC3E}">
        <p14:creationId xmlns:p14="http://schemas.microsoft.com/office/powerpoint/2010/main" val="54846447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300" fill="hold"/>
                                        <p:tgtEl>
                                          <p:spTgt spid="5"/>
                                        </p:tgtEl>
                                        <p:attrNameLst>
                                          <p:attrName>ppt_x</p:attrName>
                                        </p:attrNameLst>
                                      </p:cBhvr>
                                      <p:tavLst>
                                        <p:tav tm="0">
                                          <p:val>
                                            <p:strVal val="0-#ppt_w/2"/>
                                          </p:val>
                                        </p:tav>
                                        <p:tav tm="100000">
                                          <p:val>
                                            <p:strVal val="#ppt_x"/>
                                          </p:val>
                                        </p:tav>
                                      </p:tavLst>
                                    </p:anim>
                                    <p:anim calcmode="lin" valueType="num">
                                      <p:cBhvr additive="base">
                                        <p:cTn id="12" dur="3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300" fill="hold"/>
                                        <p:tgtEl>
                                          <p:spTgt spid="8"/>
                                        </p:tgtEl>
                                        <p:attrNameLst>
                                          <p:attrName>ppt_x</p:attrName>
                                        </p:attrNameLst>
                                      </p:cBhvr>
                                      <p:tavLst>
                                        <p:tav tm="0">
                                          <p:val>
                                            <p:strVal val="1+#ppt_w/2"/>
                                          </p:val>
                                        </p:tav>
                                        <p:tav tm="100000">
                                          <p:val>
                                            <p:strVal val="#ppt_x"/>
                                          </p:val>
                                        </p:tav>
                                      </p:tavLst>
                                    </p:anim>
                                    <p:anim calcmode="lin" valueType="num">
                                      <p:cBhvr additive="base">
                                        <p:cTn id="16" dur="3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800"/>
                            </p:stCondLst>
                            <p:childTnLst>
                              <p:par>
                                <p:cTn id="18" presetID="37"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anim calcmode="lin" valueType="num">
                                      <p:cBhvr>
                                        <p:cTn id="21" dur="500" fill="hold"/>
                                        <p:tgtEl>
                                          <p:spTgt spid="11"/>
                                        </p:tgtEl>
                                        <p:attrNameLst>
                                          <p:attrName>ppt_x</p:attrName>
                                        </p:attrNameLst>
                                      </p:cBhvr>
                                      <p:tavLst>
                                        <p:tav tm="0">
                                          <p:val>
                                            <p:strVal val="#ppt_x"/>
                                          </p:val>
                                        </p:tav>
                                        <p:tav tm="100000">
                                          <p:val>
                                            <p:strVal val="#ppt_x"/>
                                          </p:val>
                                        </p:tav>
                                      </p:tavLst>
                                    </p:anim>
                                    <p:anim calcmode="lin" valueType="num">
                                      <p:cBhvr>
                                        <p:cTn id="22" dur="450" decel="100000" fill="hold"/>
                                        <p:tgtEl>
                                          <p:spTgt spid="11"/>
                                        </p:tgtEl>
                                        <p:attrNameLst>
                                          <p:attrName>ppt_y</p:attrName>
                                        </p:attrNameLst>
                                      </p:cBhvr>
                                      <p:tavLst>
                                        <p:tav tm="0">
                                          <p:val>
                                            <p:strVal val="#ppt_y+1"/>
                                          </p:val>
                                        </p:tav>
                                        <p:tav tm="100000">
                                          <p:val>
                                            <p:strVal val="#ppt_y-.03"/>
                                          </p:val>
                                        </p:tav>
                                      </p:tavLst>
                                    </p:anim>
                                    <p:anim calcmode="lin" valueType="num">
                                      <p:cBhvr>
                                        <p:cTn id="23" dur="50" accel="100000" fill="hold">
                                          <p:stCondLst>
                                            <p:cond delay="450"/>
                                          </p:stCondLst>
                                        </p:cTn>
                                        <p:tgtEl>
                                          <p:spTgt spid="11"/>
                                        </p:tgtEl>
                                        <p:attrNameLst>
                                          <p:attrName>ppt_y</p:attrName>
                                        </p:attrNameLst>
                                      </p:cBhvr>
                                      <p:tavLst>
                                        <p:tav tm="0">
                                          <p:val>
                                            <p:strVal val="#ppt_y-.03"/>
                                          </p:val>
                                        </p:tav>
                                        <p:tav tm="100000">
                                          <p:val>
                                            <p:strVal val="#ppt_y"/>
                                          </p:val>
                                        </p:tav>
                                      </p:tavLst>
                                    </p:anim>
                                  </p:childTnLst>
                                </p:cTn>
                              </p:par>
                            </p:childTnLst>
                          </p:cTn>
                        </p:par>
                        <p:par>
                          <p:cTn id="24" fill="hold">
                            <p:stCondLst>
                              <p:cond delay="1300"/>
                            </p:stCondLst>
                            <p:childTnLst>
                              <p:par>
                                <p:cTn id="25" presetID="2" presetClass="entr" presetSubtype="2"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300" fill="hold"/>
                                        <p:tgtEl>
                                          <p:spTgt spid="12"/>
                                        </p:tgtEl>
                                        <p:attrNameLst>
                                          <p:attrName>ppt_x</p:attrName>
                                        </p:attrNameLst>
                                      </p:cBhvr>
                                      <p:tavLst>
                                        <p:tav tm="0">
                                          <p:val>
                                            <p:strVal val="1+#ppt_w/2"/>
                                          </p:val>
                                        </p:tav>
                                        <p:tav tm="100000">
                                          <p:val>
                                            <p:strVal val="#ppt_x"/>
                                          </p:val>
                                        </p:tav>
                                      </p:tavLst>
                                    </p:anim>
                                    <p:anim calcmode="lin" valueType="num">
                                      <p:cBhvr additive="base">
                                        <p:cTn id="28" dur="3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1600"/>
                            </p:stCondLst>
                            <p:childTnLst>
                              <p:par>
                                <p:cTn id="30" presetID="37" presetClass="entr" presetSubtype="0"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anim calcmode="lin" valueType="num">
                                      <p:cBhvr>
                                        <p:cTn id="33" dur="500" fill="hold"/>
                                        <p:tgtEl>
                                          <p:spTgt spid="13"/>
                                        </p:tgtEl>
                                        <p:attrNameLst>
                                          <p:attrName>ppt_x</p:attrName>
                                        </p:attrNameLst>
                                      </p:cBhvr>
                                      <p:tavLst>
                                        <p:tav tm="0">
                                          <p:val>
                                            <p:strVal val="#ppt_x"/>
                                          </p:val>
                                        </p:tav>
                                        <p:tav tm="100000">
                                          <p:val>
                                            <p:strVal val="#ppt_x"/>
                                          </p:val>
                                        </p:tav>
                                      </p:tavLst>
                                    </p:anim>
                                    <p:anim calcmode="lin" valueType="num">
                                      <p:cBhvr>
                                        <p:cTn id="34" dur="450" decel="100000" fill="hold"/>
                                        <p:tgtEl>
                                          <p:spTgt spid="13"/>
                                        </p:tgtEl>
                                        <p:attrNameLst>
                                          <p:attrName>ppt_y</p:attrName>
                                        </p:attrNameLst>
                                      </p:cBhvr>
                                      <p:tavLst>
                                        <p:tav tm="0">
                                          <p:val>
                                            <p:strVal val="#ppt_y+1"/>
                                          </p:val>
                                        </p:tav>
                                        <p:tav tm="100000">
                                          <p:val>
                                            <p:strVal val="#ppt_y-.03"/>
                                          </p:val>
                                        </p:tav>
                                      </p:tavLst>
                                    </p:anim>
                                    <p:anim calcmode="lin" valueType="num">
                                      <p:cBhvr>
                                        <p:cTn id="35" dur="50" accel="100000" fill="hold">
                                          <p:stCondLst>
                                            <p:cond delay="450"/>
                                          </p:stCondLst>
                                        </p:cTn>
                                        <p:tgtEl>
                                          <p:spTgt spid="13"/>
                                        </p:tgtEl>
                                        <p:attrNameLst>
                                          <p:attrName>ppt_y</p:attrName>
                                        </p:attrNameLst>
                                      </p:cBhvr>
                                      <p:tavLst>
                                        <p:tav tm="0">
                                          <p:val>
                                            <p:strVal val="#ppt_y-.03"/>
                                          </p:val>
                                        </p:tav>
                                        <p:tav tm="100000">
                                          <p:val>
                                            <p:strVal val="#ppt_y"/>
                                          </p:val>
                                        </p:tav>
                                      </p:tavLst>
                                    </p:anim>
                                  </p:childTnLst>
                                </p:cTn>
                              </p:par>
                            </p:childTnLst>
                          </p:cTn>
                        </p:par>
                        <p:par>
                          <p:cTn id="36" fill="hold">
                            <p:stCondLst>
                              <p:cond delay="2100"/>
                            </p:stCondLst>
                            <p:childTnLst>
                              <p:par>
                                <p:cTn id="37" presetID="2" presetClass="entr" presetSubtype="2"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300" fill="hold"/>
                                        <p:tgtEl>
                                          <p:spTgt spid="14"/>
                                        </p:tgtEl>
                                        <p:attrNameLst>
                                          <p:attrName>ppt_x</p:attrName>
                                        </p:attrNameLst>
                                      </p:cBhvr>
                                      <p:tavLst>
                                        <p:tav tm="0">
                                          <p:val>
                                            <p:strVal val="1+#ppt_w/2"/>
                                          </p:val>
                                        </p:tav>
                                        <p:tav tm="100000">
                                          <p:val>
                                            <p:strVal val="#ppt_x"/>
                                          </p:val>
                                        </p:tav>
                                      </p:tavLst>
                                    </p:anim>
                                    <p:anim calcmode="lin" valueType="num">
                                      <p:cBhvr additive="base">
                                        <p:cTn id="40" dur="300" fill="hold"/>
                                        <p:tgtEl>
                                          <p:spTgt spid="14"/>
                                        </p:tgtEl>
                                        <p:attrNameLst>
                                          <p:attrName>ppt_y</p:attrName>
                                        </p:attrNameLst>
                                      </p:cBhvr>
                                      <p:tavLst>
                                        <p:tav tm="0">
                                          <p:val>
                                            <p:strVal val="#ppt_y"/>
                                          </p:val>
                                        </p:tav>
                                        <p:tav tm="100000">
                                          <p:val>
                                            <p:strVal val="#ppt_y"/>
                                          </p:val>
                                        </p:tav>
                                      </p:tavLst>
                                    </p:anim>
                                  </p:childTnLst>
                                </p:cTn>
                              </p:par>
                            </p:childTnLst>
                          </p:cTn>
                        </p:par>
                        <p:par>
                          <p:cTn id="41" fill="hold">
                            <p:stCondLst>
                              <p:cond delay="2400"/>
                            </p:stCondLst>
                            <p:childTnLst>
                              <p:par>
                                <p:cTn id="42" presetID="37" presetClass="entr" presetSubtype="0"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anim calcmode="lin" valueType="num">
                                      <p:cBhvr>
                                        <p:cTn id="45" dur="500" fill="hold"/>
                                        <p:tgtEl>
                                          <p:spTgt spid="15"/>
                                        </p:tgtEl>
                                        <p:attrNameLst>
                                          <p:attrName>ppt_x</p:attrName>
                                        </p:attrNameLst>
                                      </p:cBhvr>
                                      <p:tavLst>
                                        <p:tav tm="0">
                                          <p:val>
                                            <p:strVal val="#ppt_x"/>
                                          </p:val>
                                        </p:tav>
                                        <p:tav tm="100000">
                                          <p:val>
                                            <p:strVal val="#ppt_x"/>
                                          </p:val>
                                        </p:tav>
                                      </p:tavLst>
                                    </p:anim>
                                    <p:anim calcmode="lin" valueType="num">
                                      <p:cBhvr>
                                        <p:cTn id="46" dur="450" decel="100000" fill="hold"/>
                                        <p:tgtEl>
                                          <p:spTgt spid="15"/>
                                        </p:tgtEl>
                                        <p:attrNameLst>
                                          <p:attrName>ppt_y</p:attrName>
                                        </p:attrNameLst>
                                      </p:cBhvr>
                                      <p:tavLst>
                                        <p:tav tm="0">
                                          <p:val>
                                            <p:strVal val="#ppt_y+1"/>
                                          </p:val>
                                        </p:tav>
                                        <p:tav tm="100000">
                                          <p:val>
                                            <p:strVal val="#ppt_y-.03"/>
                                          </p:val>
                                        </p:tav>
                                      </p:tavLst>
                                    </p:anim>
                                    <p:anim calcmode="lin" valueType="num">
                                      <p:cBhvr>
                                        <p:cTn id="47" dur="50" accel="100000" fill="hold">
                                          <p:stCondLst>
                                            <p:cond delay="450"/>
                                          </p:stCondLst>
                                        </p:cTn>
                                        <p:tgtEl>
                                          <p:spTgt spid="15"/>
                                        </p:tgtEl>
                                        <p:attrNameLst>
                                          <p:attrName>ppt_y</p:attrName>
                                        </p:attrNameLst>
                                      </p:cBhvr>
                                      <p:tavLst>
                                        <p:tav tm="0">
                                          <p:val>
                                            <p:strVal val="#ppt_y-.03"/>
                                          </p:val>
                                        </p:tav>
                                        <p:tav tm="100000">
                                          <p:val>
                                            <p:strVal val="#ppt_y"/>
                                          </p:val>
                                        </p:tav>
                                      </p:tavLst>
                                    </p:anim>
                                  </p:childTnLst>
                                </p:cTn>
                              </p:par>
                            </p:childTnLst>
                          </p:cTn>
                        </p:par>
                        <p:par>
                          <p:cTn id="48" fill="hold">
                            <p:stCondLst>
                              <p:cond delay="2900"/>
                            </p:stCondLst>
                            <p:childTnLst>
                              <p:par>
                                <p:cTn id="49" presetID="2" presetClass="entr" presetSubtype="2"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300" fill="hold"/>
                                        <p:tgtEl>
                                          <p:spTgt spid="16"/>
                                        </p:tgtEl>
                                        <p:attrNameLst>
                                          <p:attrName>ppt_x</p:attrName>
                                        </p:attrNameLst>
                                      </p:cBhvr>
                                      <p:tavLst>
                                        <p:tav tm="0">
                                          <p:val>
                                            <p:strVal val="1+#ppt_w/2"/>
                                          </p:val>
                                        </p:tav>
                                        <p:tav tm="100000">
                                          <p:val>
                                            <p:strVal val="#ppt_x"/>
                                          </p:val>
                                        </p:tav>
                                      </p:tavLst>
                                    </p:anim>
                                    <p:anim calcmode="lin" valueType="num">
                                      <p:cBhvr additive="base">
                                        <p:cTn id="52" dur="300" fill="hold"/>
                                        <p:tgtEl>
                                          <p:spTgt spid="16"/>
                                        </p:tgtEl>
                                        <p:attrNameLst>
                                          <p:attrName>ppt_y</p:attrName>
                                        </p:attrNameLst>
                                      </p:cBhvr>
                                      <p:tavLst>
                                        <p:tav tm="0">
                                          <p:val>
                                            <p:strVal val="#ppt_y"/>
                                          </p:val>
                                        </p:tav>
                                        <p:tav tm="100000">
                                          <p:val>
                                            <p:strVal val="#ppt_y"/>
                                          </p:val>
                                        </p:tav>
                                      </p:tavLst>
                                    </p:anim>
                                  </p:childTnLst>
                                </p:cTn>
                              </p:par>
                            </p:childTnLst>
                          </p:cTn>
                        </p:par>
                        <p:par>
                          <p:cTn id="53" fill="hold">
                            <p:stCondLst>
                              <p:cond delay="3200"/>
                            </p:stCondLst>
                            <p:childTnLst>
                              <p:par>
                                <p:cTn id="54" presetID="37" presetClass="entr" presetSubtype="0" fill="hold" grpId="0" nodeType="after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anim calcmode="lin" valueType="num">
                                      <p:cBhvr>
                                        <p:cTn id="57" dur="500" fill="hold"/>
                                        <p:tgtEl>
                                          <p:spTgt spid="17"/>
                                        </p:tgtEl>
                                        <p:attrNameLst>
                                          <p:attrName>ppt_x</p:attrName>
                                        </p:attrNameLst>
                                      </p:cBhvr>
                                      <p:tavLst>
                                        <p:tav tm="0">
                                          <p:val>
                                            <p:strVal val="#ppt_x"/>
                                          </p:val>
                                        </p:tav>
                                        <p:tav tm="100000">
                                          <p:val>
                                            <p:strVal val="#ppt_x"/>
                                          </p:val>
                                        </p:tav>
                                      </p:tavLst>
                                    </p:anim>
                                    <p:anim calcmode="lin" valueType="num">
                                      <p:cBhvr>
                                        <p:cTn id="58" dur="450" decel="100000" fill="hold"/>
                                        <p:tgtEl>
                                          <p:spTgt spid="17"/>
                                        </p:tgtEl>
                                        <p:attrNameLst>
                                          <p:attrName>ppt_y</p:attrName>
                                        </p:attrNameLst>
                                      </p:cBhvr>
                                      <p:tavLst>
                                        <p:tav tm="0">
                                          <p:val>
                                            <p:strVal val="#ppt_y+1"/>
                                          </p:val>
                                        </p:tav>
                                        <p:tav tm="100000">
                                          <p:val>
                                            <p:strVal val="#ppt_y-.03"/>
                                          </p:val>
                                        </p:tav>
                                      </p:tavLst>
                                    </p:anim>
                                    <p:anim calcmode="lin" valueType="num">
                                      <p:cBhvr>
                                        <p:cTn id="59" dur="50" accel="100000" fill="hold">
                                          <p:stCondLst>
                                            <p:cond delay="450"/>
                                          </p:stCondLst>
                                        </p:cTn>
                                        <p:tgtEl>
                                          <p:spTgt spid="17"/>
                                        </p:tgtEl>
                                        <p:attrNameLst>
                                          <p:attrName>ppt_y</p:attrName>
                                        </p:attrNameLst>
                                      </p:cBhvr>
                                      <p:tavLst>
                                        <p:tav tm="0">
                                          <p:val>
                                            <p:strVal val="#ppt_y-.03"/>
                                          </p:val>
                                        </p:tav>
                                        <p:tav tm="100000">
                                          <p:val>
                                            <p:strVal val="#ppt_y"/>
                                          </p:val>
                                        </p:tav>
                                      </p:tavLst>
                                    </p:anim>
                                  </p:childTnLst>
                                </p:cTn>
                              </p:par>
                            </p:childTnLst>
                          </p:cTn>
                        </p:par>
                        <p:par>
                          <p:cTn id="60" fill="hold">
                            <p:stCondLst>
                              <p:cond delay="3700"/>
                            </p:stCondLst>
                            <p:childTnLst>
                              <p:par>
                                <p:cTn id="61" presetID="2" presetClass="entr" presetSubtype="2"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300" fill="hold"/>
                                        <p:tgtEl>
                                          <p:spTgt spid="18"/>
                                        </p:tgtEl>
                                        <p:attrNameLst>
                                          <p:attrName>ppt_x</p:attrName>
                                        </p:attrNameLst>
                                      </p:cBhvr>
                                      <p:tavLst>
                                        <p:tav tm="0">
                                          <p:val>
                                            <p:strVal val="1+#ppt_w/2"/>
                                          </p:val>
                                        </p:tav>
                                        <p:tav tm="100000">
                                          <p:val>
                                            <p:strVal val="#ppt_x"/>
                                          </p:val>
                                        </p:tav>
                                      </p:tavLst>
                                    </p:anim>
                                    <p:anim calcmode="lin" valueType="num">
                                      <p:cBhvr additive="base">
                                        <p:cTn id="64" dur="3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12" grpId="0"/>
      <p:bldP spid="13" grpId="0" animBg="1"/>
      <p:bldP spid="14" grpId="0"/>
      <p:bldP spid="15" grpId="0" animBg="1"/>
      <p:bldP spid="16" grpId="0"/>
      <p:bldP spid="17" grpId="0" animBg="1"/>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文本框 6"/>
          <p:cNvSpPr>
            <a:spLocks noChangeArrowheads="1"/>
          </p:cNvSpPr>
          <p:nvPr/>
        </p:nvSpPr>
        <p:spPr bwMode="auto">
          <a:xfrm>
            <a:off x="1009042" y="277357"/>
            <a:ext cx="4221748" cy="500115"/>
          </a:xfrm>
          <a:prstGeom prst="rect">
            <a:avLst/>
          </a:prstGeom>
          <a:noFill/>
          <a:ln>
            <a:noFill/>
          </a:ln>
          <a:extLst/>
        </p:spPr>
        <p:txBody>
          <a:bodyPr wrap="square" lIns="68560" tIns="34279" rIns="68560" bIns="34279">
            <a:spAutoFit/>
          </a:bodyPr>
          <a:lstStyle/>
          <a:p>
            <a:pPr defTabSz="967649" fontAlgn="auto">
              <a:spcBef>
                <a:spcPts val="0"/>
              </a:spcBef>
              <a:spcAft>
                <a:spcPts val="0"/>
              </a:spcAft>
              <a:defRPr/>
            </a:pPr>
            <a:r>
              <a:rPr lang="zh-CN" altLang="en-US" sz="2800" dirty="0">
                <a:latin typeface="隶书" pitchFamily="49" charset="-122"/>
                <a:ea typeface="隶书" pitchFamily="49" charset="-122"/>
                <a:sym typeface="微软雅黑" pitchFamily="34" charset="-122"/>
              </a:rPr>
              <a:t>请输入幻灯片</a:t>
            </a:r>
            <a:r>
              <a:rPr lang="zh-CN" altLang="en-US" sz="2800" dirty="0" smtClean="0">
                <a:latin typeface="隶书" pitchFamily="49" charset="-122"/>
                <a:ea typeface="隶书" pitchFamily="49" charset="-122"/>
                <a:sym typeface="微软雅黑" pitchFamily="34" charset="-122"/>
              </a:rPr>
              <a:t>标题文字</a:t>
            </a:r>
            <a:endParaRPr lang="zh-CN" altLang="en-US" sz="2800" dirty="0">
              <a:latin typeface="隶书" pitchFamily="49" charset="-122"/>
              <a:ea typeface="隶书" pitchFamily="49" charset="-122"/>
              <a:sym typeface="微软雅黑" pitchFamily="34" charset="-122"/>
            </a:endParaRPr>
          </a:p>
        </p:txBody>
      </p:sp>
      <p:grpSp>
        <p:nvGrpSpPr>
          <p:cNvPr id="3" name="组合 2"/>
          <p:cNvGrpSpPr/>
          <p:nvPr/>
        </p:nvGrpSpPr>
        <p:grpSpPr>
          <a:xfrm>
            <a:off x="430261" y="277356"/>
            <a:ext cx="596693" cy="597796"/>
            <a:chOff x="420490" y="179675"/>
            <a:chExt cx="739730" cy="741097"/>
          </a:xfrm>
        </p:grpSpPr>
        <p:pic>
          <p:nvPicPr>
            <p:cNvPr id="173" name="Picture 4" descr="C:\Users\Soloman\Desktop\墨斑2.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20490" y="180057"/>
              <a:ext cx="739730" cy="740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7" name="Picture 3" descr="C:\Users\Soloman\Desktop\未标题-3.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rot="20259909">
              <a:off x="449487" y="179675"/>
              <a:ext cx="681735" cy="6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 name="图片 1"/>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1548558" y="271231"/>
            <a:ext cx="6124353" cy="5005411"/>
          </a:xfrm>
          <a:prstGeom prst="rect">
            <a:avLst/>
          </a:prstGeom>
        </p:spPr>
      </p:pic>
      <p:pic>
        <p:nvPicPr>
          <p:cNvPr id="7" name="Picture 4" descr="C:\Users\Soloman\Desktop\墨斑2.png"/>
          <p:cNvPicPr>
            <a:picLocks noChangeAspect="1" noChangeArrowheads="1"/>
          </p:cNvPicPr>
          <p:nvPr/>
        </p:nvPicPr>
        <p:blipFill>
          <a:blip r:embed="rId6" cstate="email">
            <a:lum bright="70000" contrast="-70000"/>
            <a:extLst>
              <a:ext uri="{28A0092B-C50C-407E-A947-70E740481C1C}">
                <a14:useLocalDpi xmlns:a14="http://schemas.microsoft.com/office/drawing/2010/main"/>
              </a:ext>
            </a:extLst>
          </a:blip>
          <a:srcRect/>
          <a:stretch>
            <a:fillRect/>
          </a:stretch>
        </p:blipFill>
        <p:spPr bwMode="auto">
          <a:xfrm>
            <a:off x="2526430" y="2528295"/>
            <a:ext cx="447242" cy="44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C:\Users\Soloman\Desktop\墨斑2.png"/>
          <p:cNvPicPr>
            <a:picLocks noChangeAspect="1" noChangeArrowheads="1"/>
          </p:cNvPicPr>
          <p:nvPr/>
        </p:nvPicPr>
        <p:blipFill>
          <a:blip r:embed="rId6" cstate="email">
            <a:lum bright="70000" contrast="-70000"/>
            <a:extLst>
              <a:ext uri="{28A0092B-C50C-407E-A947-70E740481C1C}">
                <a14:useLocalDpi xmlns:a14="http://schemas.microsoft.com/office/drawing/2010/main"/>
              </a:ext>
            </a:extLst>
          </a:blip>
          <a:srcRect/>
          <a:stretch>
            <a:fillRect/>
          </a:stretch>
        </p:blipFill>
        <p:spPr bwMode="auto">
          <a:xfrm>
            <a:off x="4718987" y="3404627"/>
            <a:ext cx="447242" cy="44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C:\Users\Soloman\Desktop\墨斑2.png"/>
          <p:cNvPicPr>
            <a:picLocks noChangeAspect="1" noChangeArrowheads="1"/>
          </p:cNvPicPr>
          <p:nvPr/>
        </p:nvPicPr>
        <p:blipFill>
          <a:blip r:embed="rId6" cstate="email">
            <a:lum bright="70000" contrast="-70000"/>
            <a:extLst>
              <a:ext uri="{28A0092B-C50C-407E-A947-70E740481C1C}">
                <a14:useLocalDpi xmlns:a14="http://schemas.microsoft.com/office/drawing/2010/main"/>
              </a:ext>
            </a:extLst>
          </a:blip>
          <a:srcRect/>
          <a:stretch>
            <a:fillRect/>
          </a:stretch>
        </p:blipFill>
        <p:spPr bwMode="auto">
          <a:xfrm>
            <a:off x="5007169" y="2326097"/>
            <a:ext cx="447242" cy="44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41"/>
          <p:cNvSpPr txBox="1">
            <a:spLocks noChangeArrowheads="1"/>
          </p:cNvSpPr>
          <p:nvPr/>
        </p:nvSpPr>
        <p:spPr bwMode="gray">
          <a:xfrm>
            <a:off x="347462" y="3420418"/>
            <a:ext cx="167359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zh-CN" altLang="en-US" sz="1400" dirty="0">
                <a:solidFill>
                  <a:schemeClr val="tx1">
                    <a:lumMod val="95000"/>
                    <a:lumOff val="5000"/>
                  </a:schemeClr>
                </a:solidFill>
                <a:latin typeface="华文隶书" pitchFamily="2" charset="-122"/>
                <a:ea typeface="楷体"/>
              </a:rPr>
              <a:t>单击此处添加</a:t>
            </a:r>
            <a:r>
              <a:rPr lang="zh-CN" altLang="en-US" sz="1400" dirty="0" smtClean="0">
                <a:solidFill>
                  <a:schemeClr val="tx1">
                    <a:lumMod val="95000"/>
                    <a:lumOff val="5000"/>
                  </a:schemeClr>
                </a:solidFill>
                <a:latin typeface="华文隶书" pitchFamily="2" charset="-122"/>
                <a:ea typeface="楷体"/>
              </a:rPr>
              <a:t>文本</a:t>
            </a:r>
            <a:r>
              <a:rPr lang="zh-CN" altLang="en-US" sz="1400" dirty="0">
                <a:solidFill>
                  <a:schemeClr val="tx1">
                    <a:lumMod val="95000"/>
                    <a:lumOff val="5000"/>
                  </a:schemeClr>
                </a:solidFill>
                <a:latin typeface="华文隶书" pitchFamily="2" charset="-122"/>
                <a:ea typeface="楷体"/>
              </a:rPr>
              <a:t>单击此处添加</a:t>
            </a:r>
            <a:r>
              <a:rPr lang="zh-CN" altLang="en-US" sz="1400" dirty="0" smtClean="0">
                <a:solidFill>
                  <a:schemeClr val="tx1">
                    <a:lumMod val="95000"/>
                    <a:lumOff val="5000"/>
                  </a:schemeClr>
                </a:solidFill>
                <a:latin typeface="华文隶书" pitchFamily="2" charset="-122"/>
                <a:ea typeface="楷体"/>
              </a:rPr>
              <a:t>文本单击</a:t>
            </a:r>
            <a:r>
              <a:rPr lang="zh-CN" altLang="en-US" sz="1400" dirty="0">
                <a:solidFill>
                  <a:schemeClr val="tx1">
                    <a:lumMod val="95000"/>
                    <a:lumOff val="5000"/>
                  </a:schemeClr>
                </a:solidFill>
                <a:latin typeface="华文隶书" pitchFamily="2" charset="-122"/>
                <a:ea typeface="楷体"/>
              </a:rPr>
              <a:t>此处添加</a:t>
            </a:r>
            <a:r>
              <a:rPr lang="zh-CN" altLang="en-US" sz="1400" dirty="0" smtClean="0">
                <a:solidFill>
                  <a:schemeClr val="tx1">
                    <a:lumMod val="95000"/>
                    <a:lumOff val="5000"/>
                  </a:schemeClr>
                </a:solidFill>
                <a:latin typeface="华文隶书" pitchFamily="2" charset="-122"/>
                <a:ea typeface="楷体"/>
              </a:rPr>
              <a:t>文本单击</a:t>
            </a:r>
            <a:r>
              <a:rPr lang="zh-CN" altLang="en-US" sz="1400" dirty="0">
                <a:solidFill>
                  <a:schemeClr val="tx1">
                    <a:lumMod val="95000"/>
                    <a:lumOff val="5000"/>
                  </a:schemeClr>
                </a:solidFill>
                <a:latin typeface="华文隶书" pitchFamily="2" charset="-122"/>
                <a:ea typeface="楷体"/>
              </a:rPr>
              <a:t>此处添加</a:t>
            </a:r>
            <a:r>
              <a:rPr lang="zh-CN" altLang="en-US" sz="1400" dirty="0" smtClean="0">
                <a:solidFill>
                  <a:schemeClr val="tx1">
                    <a:lumMod val="95000"/>
                    <a:lumOff val="5000"/>
                  </a:schemeClr>
                </a:solidFill>
                <a:latin typeface="华文隶书" pitchFamily="2" charset="-122"/>
                <a:ea typeface="楷体"/>
              </a:rPr>
              <a:t>文本</a:t>
            </a:r>
            <a:endParaRPr lang="en-US" altLang="zh-CN" sz="1400" dirty="0">
              <a:solidFill>
                <a:schemeClr val="tx1">
                  <a:lumMod val="95000"/>
                  <a:lumOff val="5000"/>
                </a:schemeClr>
              </a:solidFill>
              <a:latin typeface="华文隶书" pitchFamily="2" charset="-122"/>
              <a:ea typeface="楷体"/>
            </a:endParaRPr>
          </a:p>
        </p:txBody>
      </p:sp>
      <p:pic>
        <p:nvPicPr>
          <p:cNvPr id="11" name="Picture 4" descr="C:\Users\zjd\Desktop\Nipic_9501016_20120419161707519191.png"/>
          <p:cNvPicPr>
            <a:picLocks noChangeAspect="1" noChangeArrowheads="1"/>
          </p:cNvPicPr>
          <p:nvPr/>
        </p:nvPicPr>
        <p:blipFill>
          <a:blip r:embed="rId7" cstate="email">
            <a:lum bright="70000" contrast="-70000"/>
            <a:extLst>
              <a:ext uri="{28A0092B-C50C-407E-A947-70E740481C1C}">
                <a14:useLocalDpi xmlns:a14="http://schemas.microsoft.com/office/drawing/2010/main"/>
              </a:ext>
            </a:extLst>
          </a:blip>
          <a:srcRect/>
          <a:stretch>
            <a:fillRect/>
          </a:stretch>
        </p:blipFill>
        <p:spPr bwMode="auto">
          <a:xfrm rot="19215417">
            <a:off x="1710129" y="3074905"/>
            <a:ext cx="1277775" cy="41730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Users\zjd\Desktop\Nipic_9501016_20120419161707519191.png"/>
          <p:cNvPicPr>
            <a:picLocks noChangeAspect="1" noChangeArrowheads="1"/>
          </p:cNvPicPr>
          <p:nvPr/>
        </p:nvPicPr>
        <p:blipFill>
          <a:blip r:embed="rId7" cstate="email">
            <a:lum bright="70000" contrast="-70000"/>
            <a:extLst>
              <a:ext uri="{28A0092B-C50C-407E-A947-70E740481C1C}">
                <a14:useLocalDpi xmlns:a14="http://schemas.microsoft.com/office/drawing/2010/main"/>
              </a:ext>
            </a:extLst>
          </a:blip>
          <a:srcRect/>
          <a:stretch>
            <a:fillRect/>
          </a:stretch>
        </p:blipFill>
        <p:spPr bwMode="auto">
          <a:xfrm rot="10800000">
            <a:off x="5231609" y="2341365"/>
            <a:ext cx="1277775" cy="417305"/>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41"/>
          <p:cNvSpPr txBox="1">
            <a:spLocks noChangeArrowheads="1"/>
          </p:cNvSpPr>
          <p:nvPr/>
        </p:nvSpPr>
        <p:spPr bwMode="gray">
          <a:xfrm>
            <a:off x="7093174" y="2212968"/>
            <a:ext cx="1673595" cy="751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zh-CN" altLang="en-US" sz="1400" dirty="0">
                <a:solidFill>
                  <a:schemeClr val="tx1">
                    <a:lumMod val="95000"/>
                    <a:lumOff val="5000"/>
                  </a:schemeClr>
                </a:solidFill>
                <a:latin typeface="华文隶书" pitchFamily="2" charset="-122"/>
                <a:ea typeface="楷体"/>
              </a:rPr>
              <a:t>单击此处添加</a:t>
            </a:r>
            <a:r>
              <a:rPr lang="zh-CN" altLang="en-US" sz="1400" dirty="0" smtClean="0">
                <a:solidFill>
                  <a:schemeClr val="tx1">
                    <a:lumMod val="95000"/>
                    <a:lumOff val="5000"/>
                  </a:schemeClr>
                </a:solidFill>
                <a:latin typeface="华文隶书" pitchFamily="2" charset="-122"/>
                <a:ea typeface="楷体"/>
              </a:rPr>
              <a:t>文本</a:t>
            </a:r>
            <a:r>
              <a:rPr lang="zh-CN" altLang="en-US" sz="1400" dirty="0">
                <a:solidFill>
                  <a:schemeClr val="tx1">
                    <a:lumMod val="95000"/>
                    <a:lumOff val="5000"/>
                  </a:schemeClr>
                </a:solidFill>
                <a:latin typeface="华文隶书" pitchFamily="2" charset="-122"/>
                <a:ea typeface="楷体"/>
              </a:rPr>
              <a:t>单击此处添加</a:t>
            </a:r>
            <a:r>
              <a:rPr lang="zh-CN" altLang="en-US" sz="1400" dirty="0" smtClean="0">
                <a:solidFill>
                  <a:schemeClr val="tx1">
                    <a:lumMod val="95000"/>
                    <a:lumOff val="5000"/>
                  </a:schemeClr>
                </a:solidFill>
                <a:latin typeface="华文隶书" pitchFamily="2" charset="-122"/>
                <a:ea typeface="楷体"/>
              </a:rPr>
              <a:t>文本单击</a:t>
            </a:r>
            <a:r>
              <a:rPr lang="zh-CN" altLang="en-US" sz="1400" dirty="0">
                <a:solidFill>
                  <a:schemeClr val="tx1">
                    <a:lumMod val="95000"/>
                    <a:lumOff val="5000"/>
                  </a:schemeClr>
                </a:solidFill>
                <a:latin typeface="华文隶书" pitchFamily="2" charset="-122"/>
                <a:ea typeface="楷体"/>
              </a:rPr>
              <a:t>此处添加</a:t>
            </a:r>
            <a:r>
              <a:rPr lang="zh-CN" altLang="en-US" sz="1400" dirty="0" smtClean="0">
                <a:solidFill>
                  <a:schemeClr val="tx1">
                    <a:lumMod val="95000"/>
                    <a:lumOff val="5000"/>
                  </a:schemeClr>
                </a:solidFill>
                <a:latin typeface="华文隶书" pitchFamily="2" charset="-122"/>
                <a:ea typeface="楷体"/>
              </a:rPr>
              <a:t>文本</a:t>
            </a:r>
            <a:endParaRPr lang="en-US" altLang="zh-CN" sz="1400" dirty="0">
              <a:solidFill>
                <a:schemeClr val="tx1">
                  <a:lumMod val="95000"/>
                  <a:lumOff val="5000"/>
                </a:schemeClr>
              </a:solidFill>
              <a:latin typeface="华文隶书" pitchFamily="2" charset="-122"/>
              <a:ea typeface="楷体"/>
            </a:endParaRPr>
          </a:p>
        </p:txBody>
      </p:sp>
      <p:pic>
        <p:nvPicPr>
          <p:cNvPr id="14" name="Picture 4" descr="C:\Users\zjd\Desktop\Nipic_9501016_20120419161707519191.png"/>
          <p:cNvPicPr>
            <a:picLocks noChangeAspect="1" noChangeArrowheads="1"/>
          </p:cNvPicPr>
          <p:nvPr/>
        </p:nvPicPr>
        <p:blipFill>
          <a:blip r:embed="rId7" cstate="email">
            <a:lum bright="70000" contrast="-70000"/>
            <a:extLst>
              <a:ext uri="{28A0092B-C50C-407E-A947-70E740481C1C}">
                <a14:useLocalDpi xmlns:a14="http://schemas.microsoft.com/office/drawing/2010/main"/>
              </a:ext>
            </a:extLst>
          </a:blip>
          <a:srcRect/>
          <a:stretch>
            <a:fillRect/>
          </a:stretch>
        </p:blipFill>
        <p:spPr bwMode="auto">
          <a:xfrm rot="19522242">
            <a:off x="3651346" y="3794580"/>
            <a:ext cx="1277775" cy="417305"/>
          </a:xfrm>
          <a:prstGeom prst="rect">
            <a:avLst/>
          </a:prstGeom>
          <a:noFill/>
          <a:extLst>
            <a:ext uri="{909E8E84-426E-40DD-AFC4-6F175D3DCCD1}">
              <a14:hiddenFill xmlns:a14="http://schemas.microsoft.com/office/drawing/2010/main">
                <a:solidFill>
                  <a:srgbClr val="FFFFFF"/>
                </a:solidFill>
              </a14:hiddenFill>
            </a:ext>
          </a:extLst>
        </p:spPr>
      </p:pic>
      <p:sp>
        <p:nvSpPr>
          <p:cNvPr id="15" name="Text Box 41"/>
          <p:cNvSpPr txBox="1">
            <a:spLocks noChangeArrowheads="1"/>
          </p:cNvSpPr>
          <p:nvPr/>
        </p:nvSpPr>
        <p:spPr bwMode="gray">
          <a:xfrm>
            <a:off x="2283119" y="4537977"/>
            <a:ext cx="16735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zh-CN" altLang="en-US" sz="1400" dirty="0">
                <a:solidFill>
                  <a:schemeClr val="tx1">
                    <a:lumMod val="95000"/>
                    <a:lumOff val="5000"/>
                  </a:schemeClr>
                </a:solidFill>
                <a:latin typeface="华文隶书" pitchFamily="2" charset="-122"/>
                <a:ea typeface="楷体"/>
              </a:rPr>
              <a:t>单击此处添加</a:t>
            </a:r>
            <a:r>
              <a:rPr lang="zh-CN" altLang="en-US" sz="1400" dirty="0" smtClean="0">
                <a:solidFill>
                  <a:schemeClr val="tx1">
                    <a:lumMod val="95000"/>
                    <a:lumOff val="5000"/>
                  </a:schemeClr>
                </a:solidFill>
                <a:latin typeface="华文隶书" pitchFamily="2" charset="-122"/>
                <a:ea typeface="楷体"/>
              </a:rPr>
              <a:t>文本</a:t>
            </a:r>
            <a:r>
              <a:rPr lang="zh-CN" altLang="en-US" sz="1400" dirty="0">
                <a:solidFill>
                  <a:schemeClr val="tx1">
                    <a:lumMod val="95000"/>
                    <a:lumOff val="5000"/>
                  </a:schemeClr>
                </a:solidFill>
                <a:latin typeface="华文隶书" pitchFamily="2" charset="-122"/>
                <a:ea typeface="楷体"/>
              </a:rPr>
              <a:t>单击此处添加</a:t>
            </a:r>
            <a:r>
              <a:rPr lang="zh-CN" altLang="en-US" sz="1400" dirty="0" smtClean="0">
                <a:solidFill>
                  <a:schemeClr val="tx1">
                    <a:lumMod val="95000"/>
                    <a:lumOff val="5000"/>
                  </a:schemeClr>
                </a:solidFill>
                <a:latin typeface="华文隶书" pitchFamily="2" charset="-122"/>
                <a:ea typeface="楷体"/>
              </a:rPr>
              <a:t>文本</a:t>
            </a:r>
            <a:endParaRPr lang="en-US" altLang="zh-CN" sz="1400" dirty="0">
              <a:solidFill>
                <a:schemeClr val="tx1">
                  <a:lumMod val="95000"/>
                  <a:lumOff val="5000"/>
                </a:schemeClr>
              </a:solidFill>
              <a:latin typeface="华文隶书" pitchFamily="2" charset="-122"/>
              <a:ea typeface="楷体"/>
            </a:endParaRPr>
          </a:p>
        </p:txBody>
      </p:sp>
    </p:spTree>
    <p:extLst>
      <p:ext uri="{BB962C8B-B14F-4D97-AF65-F5344CB8AC3E}">
        <p14:creationId xmlns:p14="http://schemas.microsoft.com/office/powerpoint/2010/main" val="3439726736"/>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72"/>
                                        </p:tgtEl>
                                        <p:attrNameLst>
                                          <p:attrName>style.visibility</p:attrName>
                                        </p:attrNameLst>
                                      </p:cBhvr>
                                      <p:to>
                                        <p:strVal val="visible"/>
                                      </p:to>
                                    </p:set>
                                    <p:anim calcmode="lin" valueType="num">
                                      <p:cBhvr>
                                        <p:cTn id="14" dur="500" fill="hold"/>
                                        <p:tgtEl>
                                          <p:spTgt spid="17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72"/>
                                        </p:tgtEl>
                                        <p:attrNameLst>
                                          <p:attrName>ppt_y</p:attrName>
                                        </p:attrNameLst>
                                      </p:cBhvr>
                                      <p:tavLst>
                                        <p:tav tm="0">
                                          <p:val>
                                            <p:strVal val="#ppt_y"/>
                                          </p:val>
                                        </p:tav>
                                        <p:tav tm="100000">
                                          <p:val>
                                            <p:strVal val="#ppt_y"/>
                                          </p:val>
                                        </p:tav>
                                      </p:tavLst>
                                    </p:anim>
                                    <p:anim calcmode="lin" valueType="num">
                                      <p:cBhvr>
                                        <p:cTn id="16" dur="500" fill="hold"/>
                                        <p:tgtEl>
                                          <p:spTgt spid="17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72"/>
                                        </p:tgtEl>
                                        <p:attrNameLst>
                                          <p:attrName>ppt_w</p:attrName>
                                        </p:attrNameLst>
                                      </p:cBhvr>
                                      <p:tavLst>
                                        <p:tav tm="0">
                                          <p:val>
                                            <p:strVal val="#ppt_w/10"/>
                                          </p:val>
                                        </p:tav>
                                        <p:tav tm="50000">
                                          <p:val>
                                            <p:strVal val="#ppt_w+.01"/>
                                          </p:val>
                                        </p:tav>
                                        <p:tav tm="100000">
                                          <p:val>
                                            <p:strVal val="#ppt_w"/>
                                          </p:val>
                                        </p:tav>
                                      </p:tavLst>
                                    </p:anim>
                                    <p:animEffect>
                                      <p:cBhvr>
                                        <p:cTn id="18" dur="500" tmFilter="0,0; .5, 1; 1, 1"/>
                                        <p:tgtEl>
                                          <p:spTgt spid="172"/>
                                        </p:tgtEl>
                                      </p:cBhvr>
                                    </p:animEffect>
                                  </p:childTnLst>
                                </p:cTn>
                              </p:par>
                            </p:childTnLst>
                          </p:cTn>
                        </p:par>
                        <p:par>
                          <p:cTn id="19" fill="hold">
                            <p:stCondLst>
                              <p:cond delay="1950"/>
                            </p:stCondLst>
                            <p:childTnLst>
                              <p:par>
                                <p:cTn id="20" presetID="10"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childTnLst>
                                </p:cTn>
                              </p:par>
                            </p:childTnLst>
                          </p:cTn>
                        </p:par>
                        <p:par>
                          <p:cTn id="23" fill="hold">
                            <p:stCondLst>
                              <p:cond delay="2950"/>
                            </p:stCondLst>
                            <p:childTnLst>
                              <p:par>
                                <p:cTn id="24" presetID="31"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1000" fill="hold"/>
                                        <p:tgtEl>
                                          <p:spTgt spid="7"/>
                                        </p:tgtEl>
                                        <p:attrNameLst>
                                          <p:attrName>ppt_w</p:attrName>
                                        </p:attrNameLst>
                                      </p:cBhvr>
                                      <p:tavLst>
                                        <p:tav tm="0">
                                          <p:val>
                                            <p:fltVal val="0"/>
                                          </p:val>
                                        </p:tav>
                                        <p:tav tm="100000">
                                          <p:val>
                                            <p:strVal val="#ppt_w"/>
                                          </p:val>
                                        </p:tav>
                                      </p:tavLst>
                                    </p:anim>
                                    <p:anim calcmode="lin" valueType="num">
                                      <p:cBhvr>
                                        <p:cTn id="27" dur="1000" fill="hold"/>
                                        <p:tgtEl>
                                          <p:spTgt spid="7"/>
                                        </p:tgtEl>
                                        <p:attrNameLst>
                                          <p:attrName>ppt_h</p:attrName>
                                        </p:attrNameLst>
                                      </p:cBhvr>
                                      <p:tavLst>
                                        <p:tav tm="0">
                                          <p:val>
                                            <p:fltVal val="0"/>
                                          </p:val>
                                        </p:tav>
                                        <p:tav tm="100000">
                                          <p:val>
                                            <p:strVal val="#ppt_h"/>
                                          </p:val>
                                        </p:tav>
                                      </p:tavLst>
                                    </p:anim>
                                    <p:anim calcmode="lin" valueType="num">
                                      <p:cBhvr>
                                        <p:cTn id="28" dur="1000" fill="hold"/>
                                        <p:tgtEl>
                                          <p:spTgt spid="7"/>
                                        </p:tgtEl>
                                        <p:attrNameLst>
                                          <p:attrName>style.rotation</p:attrName>
                                        </p:attrNameLst>
                                      </p:cBhvr>
                                      <p:tavLst>
                                        <p:tav tm="0">
                                          <p:val>
                                            <p:fltVal val="90"/>
                                          </p:val>
                                        </p:tav>
                                        <p:tav tm="100000">
                                          <p:val>
                                            <p:fltVal val="0"/>
                                          </p:val>
                                        </p:tav>
                                      </p:tavLst>
                                    </p:anim>
                                    <p:animEffect transition="in" filter="fade">
                                      <p:cBhvr>
                                        <p:cTn id="29" dur="1000"/>
                                        <p:tgtEl>
                                          <p:spTgt spid="7"/>
                                        </p:tgtEl>
                                      </p:cBhvr>
                                    </p:animEffect>
                                  </p:childTnLst>
                                </p:cTn>
                              </p:par>
                            </p:childTnLst>
                          </p:cTn>
                        </p:par>
                        <p:par>
                          <p:cTn id="30" fill="hold">
                            <p:stCondLst>
                              <p:cond delay="3950"/>
                            </p:stCondLst>
                            <p:childTnLst>
                              <p:par>
                                <p:cTn id="31" presetID="22" presetClass="entr" presetSubtype="2"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right)">
                                      <p:cBhvr>
                                        <p:cTn id="33" dur="500"/>
                                        <p:tgtEl>
                                          <p:spTgt spid="11"/>
                                        </p:tgtEl>
                                      </p:cBhvr>
                                    </p:animEffect>
                                  </p:childTnLst>
                                </p:cTn>
                              </p:par>
                            </p:childTnLst>
                          </p:cTn>
                        </p:par>
                        <p:par>
                          <p:cTn id="34" fill="hold">
                            <p:stCondLst>
                              <p:cond delay="4450"/>
                            </p:stCondLst>
                            <p:childTnLst>
                              <p:par>
                                <p:cTn id="35" presetID="14" presetClass="entr" presetSubtype="1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randombar(horizontal)">
                                      <p:cBhvr>
                                        <p:cTn id="37" dur="500"/>
                                        <p:tgtEl>
                                          <p:spTgt spid="10"/>
                                        </p:tgtEl>
                                      </p:cBhvr>
                                    </p:animEffect>
                                  </p:childTnLst>
                                </p:cTn>
                              </p:par>
                            </p:childTnLst>
                          </p:cTn>
                        </p:par>
                        <p:par>
                          <p:cTn id="38" fill="hold">
                            <p:stCondLst>
                              <p:cond delay="4950"/>
                            </p:stCondLst>
                            <p:childTnLst>
                              <p:par>
                                <p:cTn id="39" presetID="31" presetClass="entr" presetSubtype="0"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1000" fill="hold"/>
                                        <p:tgtEl>
                                          <p:spTgt spid="9"/>
                                        </p:tgtEl>
                                        <p:attrNameLst>
                                          <p:attrName>ppt_w</p:attrName>
                                        </p:attrNameLst>
                                      </p:cBhvr>
                                      <p:tavLst>
                                        <p:tav tm="0">
                                          <p:val>
                                            <p:fltVal val="0"/>
                                          </p:val>
                                        </p:tav>
                                        <p:tav tm="100000">
                                          <p:val>
                                            <p:strVal val="#ppt_w"/>
                                          </p:val>
                                        </p:tav>
                                      </p:tavLst>
                                    </p:anim>
                                    <p:anim calcmode="lin" valueType="num">
                                      <p:cBhvr>
                                        <p:cTn id="42" dur="1000" fill="hold"/>
                                        <p:tgtEl>
                                          <p:spTgt spid="9"/>
                                        </p:tgtEl>
                                        <p:attrNameLst>
                                          <p:attrName>ppt_h</p:attrName>
                                        </p:attrNameLst>
                                      </p:cBhvr>
                                      <p:tavLst>
                                        <p:tav tm="0">
                                          <p:val>
                                            <p:fltVal val="0"/>
                                          </p:val>
                                        </p:tav>
                                        <p:tav tm="100000">
                                          <p:val>
                                            <p:strVal val="#ppt_h"/>
                                          </p:val>
                                        </p:tav>
                                      </p:tavLst>
                                    </p:anim>
                                    <p:anim calcmode="lin" valueType="num">
                                      <p:cBhvr>
                                        <p:cTn id="43" dur="1000" fill="hold"/>
                                        <p:tgtEl>
                                          <p:spTgt spid="9"/>
                                        </p:tgtEl>
                                        <p:attrNameLst>
                                          <p:attrName>style.rotation</p:attrName>
                                        </p:attrNameLst>
                                      </p:cBhvr>
                                      <p:tavLst>
                                        <p:tav tm="0">
                                          <p:val>
                                            <p:fltVal val="90"/>
                                          </p:val>
                                        </p:tav>
                                        <p:tav tm="100000">
                                          <p:val>
                                            <p:fltVal val="0"/>
                                          </p:val>
                                        </p:tav>
                                      </p:tavLst>
                                    </p:anim>
                                    <p:animEffect transition="in" filter="fade">
                                      <p:cBhvr>
                                        <p:cTn id="44" dur="1000"/>
                                        <p:tgtEl>
                                          <p:spTgt spid="9"/>
                                        </p:tgtEl>
                                      </p:cBhvr>
                                    </p:animEffect>
                                  </p:childTnLst>
                                </p:cTn>
                              </p:par>
                            </p:childTnLst>
                          </p:cTn>
                        </p:par>
                        <p:par>
                          <p:cTn id="45" fill="hold">
                            <p:stCondLst>
                              <p:cond delay="5950"/>
                            </p:stCondLst>
                            <p:childTnLst>
                              <p:par>
                                <p:cTn id="46" presetID="22" presetClass="entr" presetSubtype="8" fill="hold"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left)">
                                      <p:cBhvr>
                                        <p:cTn id="48" dur="500"/>
                                        <p:tgtEl>
                                          <p:spTgt spid="12"/>
                                        </p:tgtEl>
                                      </p:cBhvr>
                                    </p:animEffect>
                                  </p:childTnLst>
                                </p:cTn>
                              </p:par>
                            </p:childTnLst>
                          </p:cTn>
                        </p:par>
                        <p:par>
                          <p:cTn id="49" fill="hold">
                            <p:stCondLst>
                              <p:cond delay="6450"/>
                            </p:stCondLst>
                            <p:childTnLst>
                              <p:par>
                                <p:cTn id="50" presetID="14" presetClass="entr" presetSubtype="10" fill="hold" grpId="0"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randombar(horizontal)">
                                      <p:cBhvr>
                                        <p:cTn id="52" dur="500"/>
                                        <p:tgtEl>
                                          <p:spTgt spid="13"/>
                                        </p:tgtEl>
                                      </p:cBhvr>
                                    </p:animEffect>
                                  </p:childTnLst>
                                </p:cTn>
                              </p:par>
                            </p:childTnLst>
                          </p:cTn>
                        </p:par>
                        <p:par>
                          <p:cTn id="53" fill="hold">
                            <p:stCondLst>
                              <p:cond delay="6950"/>
                            </p:stCondLst>
                            <p:childTnLst>
                              <p:par>
                                <p:cTn id="54" presetID="31" presetClass="entr" presetSubtype="0" fill="hold" nodeType="afterEffect">
                                  <p:stCondLst>
                                    <p:cond delay="0"/>
                                  </p:stCondLst>
                                  <p:childTnLst>
                                    <p:set>
                                      <p:cBhvr>
                                        <p:cTn id="55" dur="1" fill="hold">
                                          <p:stCondLst>
                                            <p:cond delay="0"/>
                                          </p:stCondLst>
                                        </p:cTn>
                                        <p:tgtEl>
                                          <p:spTgt spid="8"/>
                                        </p:tgtEl>
                                        <p:attrNameLst>
                                          <p:attrName>style.visibility</p:attrName>
                                        </p:attrNameLst>
                                      </p:cBhvr>
                                      <p:to>
                                        <p:strVal val="visible"/>
                                      </p:to>
                                    </p:set>
                                    <p:anim calcmode="lin" valueType="num">
                                      <p:cBhvr>
                                        <p:cTn id="56" dur="1000" fill="hold"/>
                                        <p:tgtEl>
                                          <p:spTgt spid="8"/>
                                        </p:tgtEl>
                                        <p:attrNameLst>
                                          <p:attrName>ppt_w</p:attrName>
                                        </p:attrNameLst>
                                      </p:cBhvr>
                                      <p:tavLst>
                                        <p:tav tm="0">
                                          <p:val>
                                            <p:fltVal val="0"/>
                                          </p:val>
                                        </p:tav>
                                        <p:tav tm="100000">
                                          <p:val>
                                            <p:strVal val="#ppt_w"/>
                                          </p:val>
                                        </p:tav>
                                      </p:tavLst>
                                    </p:anim>
                                    <p:anim calcmode="lin" valueType="num">
                                      <p:cBhvr>
                                        <p:cTn id="57" dur="1000" fill="hold"/>
                                        <p:tgtEl>
                                          <p:spTgt spid="8"/>
                                        </p:tgtEl>
                                        <p:attrNameLst>
                                          <p:attrName>ppt_h</p:attrName>
                                        </p:attrNameLst>
                                      </p:cBhvr>
                                      <p:tavLst>
                                        <p:tav tm="0">
                                          <p:val>
                                            <p:fltVal val="0"/>
                                          </p:val>
                                        </p:tav>
                                        <p:tav tm="100000">
                                          <p:val>
                                            <p:strVal val="#ppt_h"/>
                                          </p:val>
                                        </p:tav>
                                      </p:tavLst>
                                    </p:anim>
                                    <p:anim calcmode="lin" valueType="num">
                                      <p:cBhvr>
                                        <p:cTn id="58" dur="1000" fill="hold"/>
                                        <p:tgtEl>
                                          <p:spTgt spid="8"/>
                                        </p:tgtEl>
                                        <p:attrNameLst>
                                          <p:attrName>style.rotation</p:attrName>
                                        </p:attrNameLst>
                                      </p:cBhvr>
                                      <p:tavLst>
                                        <p:tav tm="0">
                                          <p:val>
                                            <p:fltVal val="90"/>
                                          </p:val>
                                        </p:tav>
                                        <p:tav tm="100000">
                                          <p:val>
                                            <p:fltVal val="0"/>
                                          </p:val>
                                        </p:tav>
                                      </p:tavLst>
                                    </p:anim>
                                    <p:animEffect transition="in" filter="fade">
                                      <p:cBhvr>
                                        <p:cTn id="59" dur="1000"/>
                                        <p:tgtEl>
                                          <p:spTgt spid="8"/>
                                        </p:tgtEl>
                                      </p:cBhvr>
                                    </p:animEffect>
                                  </p:childTnLst>
                                </p:cTn>
                              </p:par>
                            </p:childTnLst>
                          </p:cTn>
                        </p:par>
                        <p:par>
                          <p:cTn id="60" fill="hold">
                            <p:stCondLst>
                              <p:cond delay="7950"/>
                            </p:stCondLst>
                            <p:childTnLst>
                              <p:par>
                                <p:cTn id="61" presetID="22" presetClass="entr" presetSubtype="2" fill="hold" nodeType="after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right)">
                                      <p:cBhvr>
                                        <p:cTn id="63" dur="500"/>
                                        <p:tgtEl>
                                          <p:spTgt spid="14"/>
                                        </p:tgtEl>
                                      </p:cBhvr>
                                    </p:animEffect>
                                  </p:childTnLst>
                                </p:cTn>
                              </p:par>
                            </p:childTnLst>
                          </p:cTn>
                        </p:par>
                        <p:par>
                          <p:cTn id="64" fill="hold">
                            <p:stCondLst>
                              <p:cond delay="8450"/>
                            </p:stCondLst>
                            <p:childTnLst>
                              <p:par>
                                <p:cTn id="65" presetID="14" presetClass="entr" presetSubtype="10" fill="hold" grpId="0" nodeType="after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randombar(horizontal)">
                                      <p:cBhvr>
                                        <p:cTn id="6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bldLvl="0" autoUpdateAnimBg="0"/>
      <p:bldP spid="10" grpId="0"/>
      <p:bldP spid="13"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文本框 6"/>
          <p:cNvSpPr>
            <a:spLocks noChangeArrowheads="1"/>
          </p:cNvSpPr>
          <p:nvPr/>
        </p:nvSpPr>
        <p:spPr bwMode="auto">
          <a:xfrm>
            <a:off x="1009042" y="277357"/>
            <a:ext cx="4221748" cy="500115"/>
          </a:xfrm>
          <a:prstGeom prst="rect">
            <a:avLst/>
          </a:prstGeom>
          <a:noFill/>
          <a:ln>
            <a:noFill/>
          </a:ln>
          <a:extLst/>
        </p:spPr>
        <p:txBody>
          <a:bodyPr wrap="square" lIns="68560" tIns="34279" rIns="68560" bIns="34279">
            <a:spAutoFit/>
          </a:bodyPr>
          <a:lstStyle/>
          <a:p>
            <a:pPr defTabSz="967649" fontAlgn="auto">
              <a:spcBef>
                <a:spcPts val="0"/>
              </a:spcBef>
              <a:spcAft>
                <a:spcPts val="0"/>
              </a:spcAft>
              <a:defRPr/>
            </a:pPr>
            <a:r>
              <a:rPr lang="zh-CN" altLang="en-US" sz="2800" dirty="0">
                <a:latin typeface="隶书" pitchFamily="49" charset="-122"/>
                <a:ea typeface="隶书" pitchFamily="49" charset="-122"/>
                <a:sym typeface="微软雅黑" pitchFamily="34" charset="-122"/>
              </a:rPr>
              <a:t>请输入幻灯片</a:t>
            </a:r>
            <a:r>
              <a:rPr lang="zh-CN" altLang="en-US" sz="2800" dirty="0" smtClean="0">
                <a:latin typeface="隶书" pitchFamily="49" charset="-122"/>
                <a:ea typeface="隶书" pitchFamily="49" charset="-122"/>
                <a:sym typeface="微软雅黑" pitchFamily="34" charset="-122"/>
              </a:rPr>
              <a:t>标题文字</a:t>
            </a:r>
            <a:endParaRPr lang="zh-CN" altLang="en-US" sz="2800" dirty="0">
              <a:latin typeface="隶书" pitchFamily="49" charset="-122"/>
              <a:ea typeface="隶书" pitchFamily="49" charset="-122"/>
              <a:sym typeface="微软雅黑" pitchFamily="34" charset="-122"/>
            </a:endParaRPr>
          </a:p>
        </p:txBody>
      </p:sp>
      <p:grpSp>
        <p:nvGrpSpPr>
          <p:cNvPr id="3" name="组合 2"/>
          <p:cNvGrpSpPr/>
          <p:nvPr/>
        </p:nvGrpSpPr>
        <p:grpSpPr>
          <a:xfrm>
            <a:off x="430261" y="277356"/>
            <a:ext cx="596693" cy="597796"/>
            <a:chOff x="420490" y="179675"/>
            <a:chExt cx="739730" cy="741097"/>
          </a:xfrm>
        </p:grpSpPr>
        <p:pic>
          <p:nvPicPr>
            <p:cNvPr id="173" name="Picture 4" descr="C:\Users\Soloman\Desktop\墨斑2.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20490" y="180057"/>
              <a:ext cx="739730" cy="740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7" name="Picture 3" descr="C:\Users\Soloman\Desktop\未标题-3.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rot="20259909">
              <a:off x="449487" y="179675"/>
              <a:ext cx="681735" cy="6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组合 3"/>
          <p:cNvGrpSpPr/>
          <p:nvPr/>
        </p:nvGrpSpPr>
        <p:grpSpPr>
          <a:xfrm>
            <a:off x="1089529" y="468089"/>
            <a:ext cx="7119626" cy="2665331"/>
            <a:chOff x="1089529" y="468088"/>
            <a:chExt cx="7119626" cy="2665331"/>
          </a:xfrm>
        </p:grpSpPr>
        <p:pic>
          <p:nvPicPr>
            <p:cNvPr id="2" name="图片 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89529" y="557854"/>
              <a:ext cx="3060198" cy="2575565"/>
            </a:xfrm>
            <a:prstGeom prst="rect">
              <a:avLst/>
            </a:prstGeom>
          </p:spPr>
        </p:pic>
        <p:pic>
          <p:nvPicPr>
            <p:cNvPr id="7" name="图片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flipH="1">
              <a:off x="5148957" y="468088"/>
              <a:ext cx="3060198" cy="2575565"/>
            </a:xfrm>
            <a:prstGeom prst="rect">
              <a:avLst/>
            </a:prstGeom>
          </p:spPr>
        </p:pic>
      </p:grpSp>
      <p:pic>
        <p:nvPicPr>
          <p:cNvPr id="8" name="图片 7"/>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383199" y="921799"/>
            <a:ext cx="2554164" cy="2183513"/>
          </a:xfrm>
          <a:prstGeom prst="rect">
            <a:avLst/>
          </a:prstGeom>
        </p:spPr>
      </p:pic>
      <p:grpSp>
        <p:nvGrpSpPr>
          <p:cNvPr id="10" name="组合 9"/>
          <p:cNvGrpSpPr/>
          <p:nvPr/>
        </p:nvGrpSpPr>
        <p:grpSpPr>
          <a:xfrm>
            <a:off x="1657477" y="3325685"/>
            <a:ext cx="1755775" cy="1730461"/>
            <a:chOff x="5768553" y="841289"/>
            <a:chExt cx="1755775" cy="1730461"/>
          </a:xfrm>
        </p:grpSpPr>
        <p:pic>
          <p:nvPicPr>
            <p:cNvPr id="11" name="Picture 3" descr="C:\Users\zjd\Desktop\Nipic_6732184_20121008144548449367.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5768553" y="841289"/>
              <a:ext cx="1755775" cy="173046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296023" y="1400458"/>
              <a:ext cx="700833" cy="707886"/>
            </a:xfrm>
            <a:prstGeom prst="rect">
              <a:avLst/>
            </a:prstGeom>
            <a:noFill/>
          </p:spPr>
          <p:txBody>
            <a:bodyPr wrap="none" rtlCol="0">
              <a:spAutoFit/>
            </a:bodyPr>
            <a:lstStyle/>
            <a:p>
              <a:r>
                <a:rPr lang="zh-CN" altLang="en-US" sz="2000" b="1" dirty="0" smtClean="0">
                  <a:latin typeface="华文隶书" pitchFamily="2" charset="-122"/>
                  <a:ea typeface="楷体"/>
                </a:rPr>
                <a:t>添加</a:t>
              </a:r>
              <a:endParaRPr lang="en-US" altLang="zh-CN" sz="2000" b="1" dirty="0" smtClean="0">
                <a:latin typeface="华文隶书" pitchFamily="2" charset="-122"/>
                <a:ea typeface="楷体"/>
              </a:endParaRPr>
            </a:p>
            <a:p>
              <a:r>
                <a:rPr lang="zh-CN" altLang="en-US" sz="2000" b="1" dirty="0" smtClean="0">
                  <a:latin typeface="华文隶书" pitchFamily="2" charset="-122"/>
                  <a:ea typeface="楷体"/>
                </a:rPr>
                <a:t>标题</a:t>
              </a:r>
              <a:endParaRPr lang="zh-CN" altLang="en-US" sz="2000" b="1" dirty="0">
                <a:latin typeface="华文隶书" pitchFamily="2" charset="-122"/>
                <a:ea typeface="楷体"/>
              </a:endParaRPr>
            </a:p>
          </p:txBody>
        </p:sp>
      </p:grpSp>
      <p:grpSp>
        <p:nvGrpSpPr>
          <p:cNvPr id="13" name="组合 12"/>
          <p:cNvGrpSpPr/>
          <p:nvPr/>
        </p:nvGrpSpPr>
        <p:grpSpPr>
          <a:xfrm>
            <a:off x="3830878" y="3382838"/>
            <a:ext cx="1755775" cy="1730461"/>
            <a:chOff x="5768553" y="841289"/>
            <a:chExt cx="1755775" cy="1730461"/>
          </a:xfrm>
        </p:grpSpPr>
        <p:pic>
          <p:nvPicPr>
            <p:cNvPr id="14" name="Picture 3" descr="C:\Users\zjd\Desktop\Nipic_6732184_20121008144548449367.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5768553" y="841289"/>
              <a:ext cx="1755775" cy="173046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6296023" y="1400458"/>
              <a:ext cx="700833" cy="707886"/>
            </a:xfrm>
            <a:prstGeom prst="rect">
              <a:avLst/>
            </a:prstGeom>
            <a:noFill/>
          </p:spPr>
          <p:txBody>
            <a:bodyPr wrap="none" rtlCol="0">
              <a:spAutoFit/>
            </a:bodyPr>
            <a:lstStyle/>
            <a:p>
              <a:r>
                <a:rPr lang="zh-CN" altLang="en-US" sz="2000" b="1" dirty="0" smtClean="0">
                  <a:latin typeface="华文隶书" pitchFamily="2" charset="-122"/>
                  <a:ea typeface="楷体"/>
                </a:rPr>
                <a:t>添加</a:t>
              </a:r>
              <a:endParaRPr lang="en-US" altLang="zh-CN" sz="2000" b="1" dirty="0" smtClean="0">
                <a:latin typeface="华文隶书" pitchFamily="2" charset="-122"/>
                <a:ea typeface="楷体"/>
              </a:endParaRPr>
            </a:p>
            <a:p>
              <a:r>
                <a:rPr lang="zh-CN" altLang="en-US" sz="2000" b="1" dirty="0" smtClean="0">
                  <a:latin typeface="华文隶书" pitchFamily="2" charset="-122"/>
                  <a:ea typeface="楷体"/>
                </a:rPr>
                <a:t>标题</a:t>
              </a:r>
              <a:endParaRPr lang="zh-CN" altLang="en-US" sz="2000" b="1" dirty="0">
                <a:latin typeface="华文隶书" pitchFamily="2" charset="-122"/>
                <a:ea typeface="楷体"/>
              </a:endParaRPr>
            </a:p>
          </p:txBody>
        </p:sp>
      </p:grpSp>
      <p:grpSp>
        <p:nvGrpSpPr>
          <p:cNvPr id="16" name="组合 15"/>
          <p:cNvGrpSpPr/>
          <p:nvPr/>
        </p:nvGrpSpPr>
        <p:grpSpPr>
          <a:xfrm>
            <a:off x="5913825" y="3276443"/>
            <a:ext cx="1755775" cy="1730461"/>
            <a:chOff x="5768553" y="841289"/>
            <a:chExt cx="1755775" cy="1730461"/>
          </a:xfrm>
        </p:grpSpPr>
        <p:pic>
          <p:nvPicPr>
            <p:cNvPr id="17" name="Picture 3" descr="C:\Users\zjd\Desktop\Nipic_6732184_20121008144548449367.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5768553" y="841289"/>
              <a:ext cx="1755775" cy="173046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6296023" y="1400458"/>
              <a:ext cx="700833" cy="707886"/>
            </a:xfrm>
            <a:prstGeom prst="rect">
              <a:avLst/>
            </a:prstGeom>
            <a:noFill/>
          </p:spPr>
          <p:txBody>
            <a:bodyPr wrap="none" rtlCol="0">
              <a:spAutoFit/>
            </a:bodyPr>
            <a:lstStyle/>
            <a:p>
              <a:r>
                <a:rPr lang="zh-CN" altLang="en-US" sz="2000" b="1" dirty="0" smtClean="0">
                  <a:latin typeface="华文隶书" pitchFamily="2" charset="-122"/>
                  <a:ea typeface="楷体"/>
                </a:rPr>
                <a:t>添加</a:t>
              </a:r>
              <a:endParaRPr lang="en-US" altLang="zh-CN" sz="2000" b="1" dirty="0" smtClean="0">
                <a:latin typeface="华文隶书" pitchFamily="2" charset="-122"/>
                <a:ea typeface="楷体"/>
              </a:endParaRPr>
            </a:p>
            <a:p>
              <a:r>
                <a:rPr lang="zh-CN" altLang="en-US" sz="2000" b="1" dirty="0" smtClean="0">
                  <a:latin typeface="华文隶书" pitchFamily="2" charset="-122"/>
                  <a:ea typeface="楷体"/>
                </a:rPr>
                <a:t>标题</a:t>
              </a:r>
              <a:endParaRPr lang="zh-CN" altLang="en-US" sz="2000" b="1" dirty="0">
                <a:latin typeface="华文隶书" pitchFamily="2" charset="-122"/>
                <a:ea typeface="楷体"/>
              </a:endParaRPr>
            </a:p>
          </p:txBody>
        </p:sp>
      </p:grpSp>
      <p:grpSp>
        <p:nvGrpSpPr>
          <p:cNvPr id="5" name="组合 4"/>
          <p:cNvGrpSpPr/>
          <p:nvPr/>
        </p:nvGrpSpPr>
        <p:grpSpPr>
          <a:xfrm>
            <a:off x="3256297" y="2519536"/>
            <a:ext cx="2977990" cy="1146972"/>
            <a:chOff x="3256296" y="2519536"/>
            <a:chExt cx="2977990" cy="1146972"/>
          </a:xfrm>
        </p:grpSpPr>
        <p:pic>
          <p:nvPicPr>
            <p:cNvPr id="9" name="Picture 4" descr="C:\Users\zjd\Desktop\Nipic_9501016_20120419161707519191.png"/>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rot="7727276" flipH="1">
              <a:off x="2928366" y="3020505"/>
              <a:ext cx="973933" cy="31807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C:\Users\zjd\Desktop\Nipic_9501016_20120419161707519191.png"/>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rot="5400000" flipH="1">
              <a:off x="4184648" y="2872482"/>
              <a:ext cx="1048229" cy="34233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C:\Users\zjd\Desktop\Nipic_9501016_20120419161707519191.png"/>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rot="2243735" flipH="1">
              <a:off x="5260353" y="2946274"/>
              <a:ext cx="973933" cy="318074"/>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TextBox 20"/>
          <p:cNvSpPr txBox="1"/>
          <p:nvPr/>
        </p:nvSpPr>
        <p:spPr>
          <a:xfrm>
            <a:off x="4051781" y="1845636"/>
            <a:ext cx="1217000" cy="400110"/>
          </a:xfrm>
          <a:prstGeom prst="rect">
            <a:avLst/>
          </a:prstGeom>
          <a:noFill/>
        </p:spPr>
        <p:txBody>
          <a:bodyPr wrap="none" rtlCol="0">
            <a:spAutoFit/>
          </a:bodyPr>
          <a:lstStyle/>
          <a:p>
            <a:r>
              <a:rPr lang="zh-CN" altLang="en-US" sz="2000" b="1" dirty="0" smtClean="0">
                <a:solidFill>
                  <a:schemeClr val="bg1"/>
                </a:solidFill>
                <a:latin typeface="华文隶书" pitchFamily="2" charset="-122"/>
                <a:ea typeface="楷体"/>
              </a:rPr>
              <a:t>添加标题</a:t>
            </a:r>
            <a:endParaRPr lang="zh-CN" altLang="en-US" sz="2000" b="1" dirty="0">
              <a:solidFill>
                <a:schemeClr val="bg1"/>
              </a:solidFill>
              <a:latin typeface="华文隶书" pitchFamily="2" charset="-122"/>
              <a:ea typeface="楷体"/>
            </a:endParaRPr>
          </a:p>
        </p:txBody>
      </p:sp>
    </p:spTree>
    <p:extLst>
      <p:ext uri="{BB962C8B-B14F-4D97-AF65-F5344CB8AC3E}">
        <p14:creationId xmlns:p14="http://schemas.microsoft.com/office/powerpoint/2010/main" val="22658151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72"/>
                                        </p:tgtEl>
                                        <p:attrNameLst>
                                          <p:attrName>style.visibility</p:attrName>
                                        </p:attrNameLst>
                                      </p:cBhvr>
                                      <p:to>
                                        <p:strVal val="visible"/>
                                      </p:to>
                                    </p:set>
                                    <p:anim calcmode="lin" valueType="num">
                                      <p:cBhvr>
                                        <p:cTn id="14" dur="500" fill="hold"/>
                                        <p:tgtEl>
                                          <p:spTgt spid="17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72"/>
                                        </p:tgtEl>
                                        <p:attrNameLst>
                                          <p:attrName>ppt_y</p:attrName>
                                        </p:attrNameLst>
                                      </p:cBhvr>
                                      <p:tavLst>
                                        <p:tav tm="0">
                                          <p:val>
                                            <p:strVal val="#ppt_y"/>
                                          </p:val>
                                        </p:tav>
                                        <p:tav tm="100000">
                                          <p:val>
                                            <p:strVal val="#ppt_y"/>
                                          </p:val>
                                        </p:tav>
                                      </p:tavLst>
                                    </p:anim>
                                    <p:anim calcmode="lin" valueType="num">
                                      <p:cBhvr>
                                        <p:cTn id="16" dur="500" fill="hold"/>
                                        <p:tgtEl>
                                          <p:spTgt spid="17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72"/>
                                        </p:tgtEl>
                                        <p:attrNameLst>
                                          <p:attrName>ppt_w</p:attrName>
                                        </p:attrNameLst>
                                      </p:cBhvr>
                                      <p:tavLst>
                                        <p:tav tm="0">
                                          <p:val>
                                            <p:strVal val="#ppt_w/10"/>
                                          </p:val>
                                        </p:tav>
                                        <p:tav tm="50000">
                                          <p:val>
                                            <p:strVal val="#ppt_w+.01"/>
                                          </p:val>
                                        </p:tav>
                                        <p:tav tm="100000">
                                          <p:val>
                                            <p:strVal val="#ppt_w"/>
                                          </p:val>
                                        </p:tav>
                                      </p:tavLst>
                                    </p:anim>
                                    <p:animEffect>
                                      <p:cBhvr>
                                        <p:cTn id="18" dur="500" tmFilter="0,0; .5, 1; 1, 1"/>
                                        <p:tgtEl>
                                          <p:spTgt spid="172"/>
                                        </p:tgtEl>
                                      </p:cBhvr>
                                    </p:animEffect>
                                  </p:childTnLst>
                                </p:cTn>
                              </p:par>
                            </p:childTnLst>
                          </p:cTn>
                        </p:par>
                        <p:par>
                          <p:cTn id="19" fill="hold">
                            <p:stCondLst>
                              <p:cond delay="1950"/>
                            </p:stCondLst>
                            <p:childTnLst>
                              <p:par>
                                <p:cTn id="20" presetID="53" presetClass="entr" presetSubtype="16"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childTnLst>
                          </p:cTn>
                        </p:par>
                        <p:par>
                          <p:cTn id="28" fill="hold">
                            <p:stCondLst>
                              <p:cond delay="2450"/>
                            </p:stCondLst>
                            <p:childTnLst>
                              <p:par>
                                <p:cTn id="29" presetID="16" presetClass="entr" presetSubtype="37"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arn(outVertical)">
                                      <p:cBhvr>
                                        <p:cTn id="31" dur="500"/>
                                        <p:tgtEl>
                                          <p:spTgt spid="4"/>
                                        </p:tgtEl>
                                      </p:cBhvr>
                                    </p:animEffect>
                                  </p:childTnLst>
                                </p:cTn>
                              </p:par>
                            </p:childTnLst>
                          </p:cTn>
                        </p:par>
                        <p:par>
                          <p:cTn id="32" fill="hold">
                            <p:stCondLst>
                              <p:cond delay="2950"/>
                            </p:stCondLst>
                            <p:childTnLst>
                              <p:par>
                                <p:cTn id="33" presetID="22" presetClass="entr" presetSubtype="1"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up)">
                                      <p:cBhvr>
                                        <p:cTn id="35" dur="500"/>
                                        <p:tgtEl>
                                          <p:spTgt spid="5"/>
                                        </p:tgtEl>
                                      </p:cBhvr>
                                    </p:animEffect>
                                  </p:childTnLst>
                                </p:cTn>
                              </p:par>
                              <p:par>
                                <p:cTn id="36" presetID="47" presetClass="entr" presetSubtype="0" fill="hold" nodeType="withEffect">
                                  <p:stCondLst>
                                    <p:cond delay="110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anim calcmode="lin" valueType="num">
                                      <p:cBhvr>
                                        <p:cTn id="39" dur="1000" fill="hold"/>
                                        <p:tgtEl>
                                          <p:spTgt spid="10"/>
                                        </p:tgtEl>
                                        <p:attrNameLst>
                                          <p:attrName>ppt_x</p:attrName>
                                        </p:attrNameLst>
                                      </p:cBhvr>
                                      <p:tavLst>
                                        <p:tav tm="0">
                                          <p:val>
                                            <p:strVal val="#ppt_x"/>
                                          </p:val>
                                        </p:tav>
                                        <p:tav tm="100000">
                                          <p:val>
                                            <p:strVal val="#ppt_x"/>
                                          </p:val>
                                        </p:tav>
                                      </p:tavLst>
                                    </p:anim>
                                    <p:anim calcmode="lin" valueType="num">
                                      <p:cBhvr>
                                        <p:cTn id="40" dur="1000" fill="hold"/>
                                        <p:tgtEl>
                                          <p:spTgt spid="10"/>
                                        </p:tgtEl>
                                        <p:attrNameLst>
                                          <p:attrName>ppt_y</p:attrName>
                                        </p:attrNameLst>
                                      </p:cBhvr>
                                      <p:tavLst>
                                        <p:tav tm="0">
                                          <p:val>
                                            <p:strVal val="#ppt_y-.1"/>
                                          </p:val>
                                        </p:tav>
                                        <p:tav tm="100000">
                                          <p:val>
                                            <p:strVal val="#ppt_y"/>
                                          </p:val>
                                        </p:tav>
                                      </p:tavLst>
                                    </p:anim>
                                  </p:childTnLst>
                                </p:cTn>
                              </p:par>
                              <p:par>
                                <p:cTn id="41" presetID="47" presetClass="entr" presetSubtype="0" fill="hold" nodeType="withEffect">
                                  <p:stCondLst>
                                    <p:cond delay="110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1000"/>
                                        <p:tgtEl>
                                          <p:spTgt spid="13"/>
                                        </p:tgtEl>
                                      </p:cBhvr>
                                    </p:animEffect>
                                    <p:anim calcmode="lin" valueType="num">
                                      <p:cBhvr>
                                        <p:cTn id="44" dur="1000" fill="hold"/>
                                        <p:tgtEl>
                                          <p:spTgt spid="13"/>
                                        </p:tgtEl>
                                        <p:attrNameLst>
                                          <p:attrName>ppt_x</p:attrName>
                                        </p:attrNameLst>
                                      </p:cBhvr>
                                      <p:tavLst>
                                        <p:tav tm="0">
                                          <p:val>
                                            <p:strVal val="#ppt_x"/>
                                          </p:val>
                                        </p:tav>
                                        <p:tav tm="100000">
                                          <p:val>
                                            <p:strVal val="#ppt_x"/>
                                          </p:val>
                                        </p:tav>
                                      </p:tavLst>
                                    </p:anim>
                                    <p:anim calcmode="lin" valueType="num">
                                      <p:cBhvr>
                                        <p:cTn id="45" dur="1000" fill="hold"/>
                                        <p:tgtEl>
                                          <p:spTgt spid="13"/>
                                        </p:tgtEl>
                                        <p:attrNameLst>
                                          <p:attrName>ppt_y</p:attrName>
                                        </p:attrNameLst>
                                      </p:cBhvr>
                                      <p:tavLst>
                                        <p:tav tm="0">
                                          <p:val>
                                            <p:strVal val="#ppt_y-.1"/>
                                          </p:val>
                                        </p:tav>
                                        <p:tav tm="100000">
                                          <p:val>
                                            <p:strVal val="#ppt_y"/>
                                          </p:val>
                                        </p:tav>
                                      </p:tavLst>
                                    </p:anim>
                                  </p:childTnLst>
                                </p:cTn>
                              </p:par>
                              <p:par>
                                <p:cTn id="46" presetID="47" presetClass="entr" presetSubtype="0" fill="hold" nodeType="withEffect">
                                  <p:stCondLst>
                                    <p:cond delay="110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1000"/>
                                        <p:tgtEl>
                                          <p:spTgt spid="16"/>
                                        </p:tgtEl>
                                      </p:cBhvr>
                                    </p:animEffect>
                                    <p:anim calcmode="lin" valueType="num">
                                      <p:cBhvr>
                                        <p:cTn id="49" dur="1000" fill="hold"/>
                                        <p:tgtEl>
                                          <p:spTgt spid="16"/>
                                        </p:tgtEl>
                                        <p:attrNameLst>
                                          <p:attrName>ppt_x</p:attrName>
                                        </p:attrNameLst>
                                      </p:cBhvr>
                                      <p:tavLst>
                                        <p:tav tm="0">
                                          <p:val>
                                            <p:strVal val="#ppt_x"/>
                                          </p:val>
                                        </p:tav>
                                        <p:tav tm="100000">
                                          <p:val>
                                            <p:strVal val="#ppt_x"/>
                                          </p:val>
                                        </p:tav>
                                      </p:tavLst>
                                    </p:anim>
                                    <p:anim calcmode="lin" valueType="num">
                                      <p:cBhvr>
                                        <p:cTn id="5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bldLvl="0" autoUpdateAnimBg="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文本框 6"/>
          <p:cNvSpPr>
            <a:spLocks noChangeArrowheads="1"/>
          </p:cNvSpPr>
          <p:nvPr/>
        </p:nvSpPr>
        <p:spPr bwMode="auto">
          <a:xfrm>
            <a:off x="1009042" y="277357"/>
            <a:ext cx="4221748" cy="500115"/>
          </a:xfrm>
          <a:prstGeom prst="rect">
            <a:avLst/>
          </a:prstGeom>
          <a:noFill/>
          <a:ln>
            <a:noFill/>
          </a:ln>
          <a:extLst/>
        </p:spPr>
        <p:txBody>
          <a:bodyPr wrap="square" lIns="68560" tIns="34279" rIns="68560" bIns="34279">
            <a:spAutoFit/>
          </a:bodyPr>
          <a:lstStyle/>
          <a:p>
            <a:pPr defTabSz="967649" fontAlgn="auto">
              <a:spcBef>
                <a:spcPts val="0"/>
              </a:spcBef>
              <a:spcAft>
                <a:spcPts val="0"/>
              </a:spcAft>
              <a:defRPr/>
            </a:pPr>
            <a:r>
              <a:rPr lang="zh-CN" altLang="en-US" sz="2800" dirty="0">
                <a:latin typeface="隶书" pitchFamily="49" charset="-122"/>
                <a:ea typeface="隶书" pitchFamily="49" charset="-122"/>
                <a:sym typeface="微软雅黑" pitchFamily="34" charset="-122"/>
              </a:rPr>
              <a:t>请输入幻灯片</a:t>
            </a:r>
            <a:r>
              <a:rPr lang="zh-CN" altLang="en-US" sz="2800" dirty="0" smtClean="0">
                <a:latin typeface="隶书" pitchFamily="49" charset="-122"/>
                <a:ea typeface="隶书" pitchFamily="49" charset="-122"/>
                <a:sym typeface="微软雅黑" pitchFamily="34" charset="-122"/>
              </a:rPr>
              <a:t>标题文字</a:t>
            </a:r>
            <a:endParaRPr lang="zh-CN" altLang="en-US" sz="2800" dirty="0">
              <a:latin typeface="隶书" pitchFamily="49" charset="-122"/>
              <a:ea typeface="隶书" pitchFamily="49" charset="-122"/>
              <a:sym typeface="微软雅黑" pitchFamily="34" charset="-122"/>
            </a:endParaRPr>
          </a:p>
        </p:txBody>
      </p:sp>
      <p:grpSp>
        <p:nvGrpSpPr>
          <p:cNvPr id="3" name="组合 2"/>
          <p:cNvGrpSpPr/>
          <p:nvPr/>
        </p:nvGrpSpPr>
        <p:grpSpPr>
          <a:xfrm>
            <a:off x="430261" y="277356"/>
            <a:ext cx="596693" cy="597796"/>
            <a:chOff x="420490" y="179675"/>
            <a:chExt cx="739730" cy="741097"/>
          </a:xfrm>
        </p:grpSpPr>
        <p:pic>
          <p:nvPicPr>
            <p:cNvPr id="173" name="Picture 4" descr="C:\Users\Soloman\Desktop\墨斑2.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20490" y="180057"/>
              <a:ext cx="739730" cy="740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7" name="Picture 3" descr="C:\Users\Soloman\Desktop\未标题-3.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rot="20259909">
              <a:off x="449487" y="179675"/>
              <a:ext cx="681735" cy="6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 name="Picture 51" descr="2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43337" y="1176505"/>
            <a:ext cx="2317388" cy="222459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56" descr="50"/>
          <p:cNvPicPr>
            <a:picLocks noChangeAspect="1" noChangeArrowheads="1"/>
          </p:cNvPicPr>
          <p:nvPr/>
        </p:nvPicPr>
        <p:blipFill>
          <a:blip r:embed="rId6" cstate="email">
            <a:lum contrast="-42000"/>
            <a:extLst>
              <a:ext uri="{28A0092B-C50C-407E-A947-70E740481C1C}">
                <a14:useLocalDpi xmlns:a14="http://schemas.microsoft.com/office/drawing/2010/main"/>
              </a:ext>
            </a:extLst>
          </a:blip>
          <a:srcRect/>
          <a:stretch>
            <a:fillRect/>
          </a:stretch>
        </p:blipFill>
        <p:spPr bwMode="auto">
          <a:xfrm>
            <a:off x="2932059" y="1896372"/>
            <a:ext cx="810014" cy="719868"/>
          </a:xfrm>
          <a:prstGeom prst="rect">
            <a:avLst/>
          </a:prstGeom>
          <a:noFill/>
          <a:extLst>
            <a:ext uri="{909E8E84-426E-40DD-AFC4-6F175D3DCCD1}">
              <a14:hiddenFill xmlns:a14="http://schemas.microsoft.com/office/drawing/2010/main">
                <a:solidFill>
                  <a:srgbClr val="FFFFFF"/>
                </a:solidFill>
              </a14:hiddenFill>
            </a:ext>
          </a:extLst>
        </p:spPr>
      </p:pic>
      <p:sp>
        <p:nvSpPr>
          <p:cNvPr id="17" name="Text Box 59"/>
          <p:cNvSpPr txBox="1">
            <a:spLocks noChangeArrowheads="1"/>
          </p:cNvSpPr>
          <p:nvPr/>
        </p:nvSpPr>
        <p:spPr bwMode="auto">
          <a:xfrm>
            <a:off x="1330969" y="1952348"/>
            <a:ext cx="1297709" cy="672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273" tIns="43637" rIns="87273" bIns="43637">
            <a:spAutoFit/>
          </a:bodyPr>
          <a:lstStyle>
            <a:lvl1pPr algn="l" defTabSz="815975">
              <a:defRPr>
                <a:solidFill>
                  <a:schemeClr val="tx1"/>
                </a:solidFill>
                <a:latin typeface="Arial" charset="0"/>
              </a:defRPr>
            </a:lvl1pPr>
            <a:lvl2pPr marL="407988" algn="l" defTabSz="815975">
              <a:defRPr>
                <a:solidFill>
                  <a:schemeClr val="tx1"/>
                </a:solidFill>
                <a:latin typeface="Arial" charset="0"/>
              </a:defRPr>
            </a:lvl2pPr>
            <a:lvl3pPr marL="815975" algn="l" defTabSz="815975">
              <a:defRPr>
                <a:solidFill>
                  <a:schemeClr val="tx1"/>
                </a:solidFill>
                <a:latin typeface="Arial" charset="0"/>
              </a:defRPr>
            </a:lvl3pPr>
            <a:lvl4pPr marL="1223963" algn="l" defTabSz="815975">
              <a:defRPr>
                <a:solidFill>
                  <a:schemeClr val="tx1"/>
                </a:solidFill>
                <a:latin typeface="Arial" charset="0"/>
              </a:defRPr>
            </a:lvl4pPr>
            <a:lvl5pPr marL="1631950" algn="l" defTabSz="815975">
              <a:defRPr>
                <a:solidFill>
                  <a:schemeClr val="tx1"/>
                </a:solidFill>
                <a:latin typeface="Arial" charset="0"/>
              </a:defRPr>
            </a:lvl5pPr>
            <a:lvl6pPr marL="2089150" defTabSz="815975" fontAlgn="base">
              <a:spcBef>
                <a:spcPct val="0"/>
              </a:spcBef>
              <a:spcAft>
                <a:spcPct val="0"/>
              </a:spcAft>
              <a:defRPr>
                <a:solidFill>
                  <a:schemeClr val="tx1"/>
                </a:solidFill>
                <a:latin typeface="Arial" charset="0"/>
              </a:defRPr>
            </a:lvl6pPr>
            <a:lvl7pPr marL="2546350" defTabSz="815975" fontAlgn="base">
              <a:spcBef>
                <a:spcPct val="0"/>
              </a:spcBef>
              <a:spcAft>
                <a:spcPct val="0"/>
              </a:spcAft>
              <a:defRPr>
                <a:solidFill>
                  <a:schemeClr val="tx1"/>
                </a:solidFill>
                <a:latin typeface="Arial" charset="0"/>
              </a:defRPr>
            </a:lvl7pPr>
            <a:lvl8pPr marL="3003550" defTabSz="815975" fontAlgn="base">
              <a:spcBef>
                <a:spcPct val="0"/>
              </a:spcBef>
              <a:spcAft>
                <a:spcPct val="0"/>
              </a:spcAft>
              <a:defRPr>
                <a:solidFill>
                  <a:schemeClr val="tx1"/>
                </a:solidFill>
                <a:latin typeface="Arial" charset="0"/>
              </a:defRPr>
            </a:lvl8pPr>
            <a:lvl9pPr marL="3460750" defTabSz="815975" fontAlgn="base">
              <a:spcBef>
                <a:spcPct val="0"/>
              </a:spcBef>
              <a:spcAft>
                <a:spcPct val="0"/>
              </a:spcAft>
              <a:defRPr>
                <a:solidFill>
                  <a:schemeClr val="tx1"/>
                </a:solidFill>
                <a:latin typeface="Arial" charset="0"/>
              </a:defRPr>
            </a:lvl9pPr>
          </a:lstStyle>
          <a:p>
            <a:pPr>
              <a:spcBef>
                <a:spcPct val="50000"/>
              </a:spcBef>
            </a:pPr>
            <a:r>
              <a:rPr lang="zh-CN" altLang="en-US" sz="1900" b="1" baseline="0" dirty="0">
                <a:solidFill>
                  <a:srgbClr val="000000"/>
                </a:solidFill>
                <a:ea typeface="楷体" pitchFamily="49" charset="-122"/>
              </a:rPr>
              <a:t>点击输入文字内容</a:t>
            </a:r>
          </a:p>
        </p:txBody>
      </p:sp>
      <p:sp>
        <p:nvSpPr>
          <p:cNvPr id="20" name="Rectangle 62"/>
          <p:cNvSpPr>
            <a:spLocks noChangeArrowheads="1"/>
          </p:cNvSpPr>
          <p:nvPr/>
        </p:nvSpPr>
        <p:spPr bwMode="auto">
          <a:xfrm>
            <a:off x="1276948" y="3408540"/>
            <a:ext cx="7035775" cy="886397"/>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ctr">
            <a:spAutoFit/>
          </a:bodyPr>
          <a:lstStyle/>
          <a:p>
            <a:pPr defTabSz="872277">
              <a:lnSpc>
                <a:spcPct val="120000"/>
              </a:lnSpc>
            </a:pPr>
            <a:r>
              <a:rPr lang="zh-CN" altLang="en-US" sz="1600" baseline="0" dirty="0">
                <a:solidFill>
                  <a:srgbClr val="000000"/>
                </a:solidFill>
                <a:ea typeface="楷体"/>
              </a:rPr>
              <a:t>点击输入你想输入的文字内容点击添加相关文字内容点击添加相关文字</a:t>
            </a:r>
            <a:r>
              <a:rPr lang="zh-CN" altLang="en-US" sz="1600" baseline="0" dirty="0" smtClean="0">
                <a:solidFill>
                  <a:srgbClr val="000000"/>
                </a:solidFill>
                <a:ea typeface="楷体"/>
              </a:rPr>
              <a:t>内容</a:t>
            </a:r>
            <a:r>
              <a:rPr lang="zh-CN" altLang="en-US" sz="1600" dirty="0">
                <a:solidFill>
                  <a:srgbClr val="000000"/>
                </a:solidFill>
                <a:ea typeface="楷体"/>
              </a:rPr>
              <a:t>点击输入你想输入的文字内容点击添加相关文字内容点击添加相关文字</a:t>
            </a:r>
            <a:r>
              <a:rPr lang="zh-CN" altLang="en-US" sz="1600" dirty="0" smtClean="0">
                <a:solidFill>
                  <a:srgbClr val="000000"/>
                </a:solidFill>
                <a:ea typeface="楷体"/>
              </a:rPr>
              <a:t>内容</a:t>
            </a:r>
            <a:r>
              <a:rPr lang="zh-CN" altLang="en-US" sz="1600" dirty="0">
                <a:solidFill>
                  <a:srgbClr val="000000"/>
                </a:solidFill>
                <a:ea typeface="楷体"/>
              </a:rPr>
              <a:t>点击输入你想输入的文字内容点击添加相关文字</a:t>
            </a:r>
            <a:r>
              <a:rPr lang="zh-CN" altLang="en-US" sz="1600" dirty="0" smtClean="0">
                <a:solidFill>
                  <a:srgbClr val="000000"/>
                </a:solidFill>
                <a:ea typeface="楷体"/>
              </a:rPr>
              <a:t>内容</a:t>
            </a:r>
            <a:endParaRPr lang="zh-CN" altLang="en-US" sz="1600" dirty="0">
              <a:solidFill>
                <a:srgbClr val="000000"/>
              </a:solidFill>
              <a:ea typeface="楷体"/>
            </a:endParaRPr>
          </a:p>
        </p:txBody>
      </p:sp>
      <p:pic>
        <p:nvPicPr>
          <p:cNvPr id="21" name="Picture 51" descr="2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64781" y="1176505"/>
            <a:ext cx="2317388" cy="222459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6" descr="50"/>
          <p:cNvPicPr>
            <a:picLocks noChangeAspect="1" noChangeArrowheads="1"/>
          </p:cNvPicPr>
          <p:nvPr/>
        </p:nvPicPr>
        <p:blipFill>
          <a:blip r:embed="rId6" cstate="email">
            <a:lum contrast="-42000"/>
            <a:extLst>
              <a:ext uri="{28A0092B-C50C-407E-A947-70E740481C1C}">
                <a14:useLocalDpi xmlns:a14="http://schemas.microsoft.com/office/drawing/2010/main"/>
              </a:ext>
            </a:extLst>
          </a:blip>
          <a:srcRect/>
          <a:stretch>
            <a:fillRect/>
          </a:stretch>
        </p:blipFill>
        <p:spPr bwMode="auto">
          <a:xfrm>
            <a:off x="5753502" y="1896372"/>
            <a:ext cx="810014" cy="719868"/>
          </a:xfrm>
          <a:prstGeom prst="rect">
            <a:avLst/>
          </a:prstGeom>
          <a:noFill/>
          <a:extLst>
            <a:ext uri="{909E8E84-426E-40DD-AFC4-6F175D3DCCD1}">
              <a14:hiddenFill xmlns:a14="http://schemas.microsoft.com/office/drawing/2010/main">
                <a:solidFill>
                  <a:srgbClr val="FFFFFF"/>
                </a:solidFill>
              </a14:hiddenFill>
            </a:ext>
          </a:extLst>
        </p:spPr>
      </p:pic>
      <p:sp>
        <p:nvSpPr>
          <p:cNvPr id="23" name="Text Box 59"/>
          <p:cNvSpPr txBox="1">
            <a:spLocks noChangeArrowheads="1"/>
          </p:cNvSpPr>
          <p:nvPr/>
        </p:nvSpPr>
        <p:spPr bwMode="auto">
          <a:xfrm>
            <a:off x="4211289" y="1952348"/>
            <a:ext cx="1297709" cy="672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273" tIns="43637" rIns="87273" bIns="43637">
            <a:spAutoFit/>
          </a:bodyPr>
          <a:lstStyle>
            <a:lvl1pPr algn="l" defTabSz="815975">
              <a:defRPr>
                <a:solidFill>
                  <a:schemeClr val="tx1"/>
                </a:solidFill>
                <a:latin typeface="Arial" charset="0"/>
              </a:defRPr>
            </a:lvl1pPr>
            <a:lvl2pPr marL="407988" algn="l" defTabSz="815975">
              <a:defRPr>
                <a:solidFill>
                  <a:schemeClr val="tx1"/>
                </a:solidFill>
                <a:latin typeface="Arial" charset="0"/>
              </a:defRPr>
            </a:lvl2pPr>
            <a:lvl3pPr marL="815975" algn="l" defTabSz="815975">
              <a:defRPr>
                <a:solidFill>
                  <a:schemeClr val="tx1"/>
                </a:solidFill>
                <a:latin typeface="Arial" charset="0"/>
              </a:defRPr>
            </a:lvl3pPr>
            <a:lvl4pPr marL="1223963" algn="l" defTabSz="815975">
              <a:defRPr>
                <a:solidFill>
                  <a:schemeClr val="tx1"/>
                </a:solidFill>
                <a:latin typeface="Arial" charset="0"/>
              </a:defRPr>
            </a:lvl4pPr>
            <a:lvl5pPr marL="1631950" algn="l" defTabSz="815975">
              <a:defRPr>
                <a:solidFill>
                  <a:schemeClr val="tx1"/>
                </a:solidFill>
                <a:latin typeface="Arial" charset="0"/>
              </a:defRPr>
            </a:lvl5pPr>
            <a:lvl6pPr marL="2089150" defTabSz="815975" fontAlgn="base">
              <a:spcBef>
                <a:spcPct val="0"/>
              </a:spcBef>
              <a:spcAft>
                <a:spcPct val="0"/>
              </a:spcAft>
              <a:defRPr>
                <a:solidFill>
                  <a:schemeClr val="tx1"/>
                </a:solidFill>
                <a:latin typeface="Arial" charset="0"/>
              </a:defRPr>
            </a:lvl6pPr>
            <a:lvl7pPr marL="2546350" defTabSz="815975" fontAlgn="base">
              <a:spcBef>
                <a:spcPct val="0"/>
              </a:spcBef>
              <a:spcAft>
                <a:spcPct val="0"/>
              </a:spcAft>
              <a:defRPr>
                <a:solidFill>
                  <a:schemeClr val="tx1"/>
                </a:solidFill>
                <a:latin typeface="Arial" charset="0"/>
              </a:defRPr>
            </a:lvl7pPr>
            <a:lvl8pPr marL="3003550" defTabSz="815975" fontAlgn="base">
              <a:spcBef>
                <a:spcPct val="0"/>
              </a:spcBef>
              <a:spcAft>
                <a:spcPct val="0"/>
              </a:spcAft>
              <a:defRPr>
                <a:solidFill>
                  <a:schemeClr val="tx1"/>
                </a:solidFill>
                <a:latin typeface="Arial" charset="0"/>
              </a:defRPr>
            </a:lvl8pPr>
            <a:lvl9pPr marL="3460750" defTabSz="815975" fontAlgn="base">
              <a:spcBef>
                <a:spcPct val="0"/>
              </a:spcBef>
              <a:spcAft>
                <a:spcPct val="0"/>
              </a:spcAft>
              <a:defRPr>
                <a:solidFill>
                  <a:schemeClr val="tx1"/>
                </a:solidFill>
                <a:latin typeface="Arial" charset="0"/>
              </a:defRPr>
            </a:lvl9pPr>
          </a:lstStyle>
          <a:p>
            <a:pPr>
              <a:spcBef>
                <a:spcPct val="50000"/>
              </a:spcBef>
            </a:pPr>
            <a:r>
              <a:rPr lang="zh-CN" altLang="en-US" sz="1900" b="1" baseline="0" dirty="0">
                <a:solidFill>
                  <a:srgbClr val="000000"/>
                </a:solidFill>
                <a:ea typeface="楷体" pitchFamily="49" charset="-122"/>
              </a:rPr>
              <a:t>点击输入文字内容</a:t>
            </a:r>
          </a:p>
        </p:txBody>
      </p:sp>
      <p:pic>
        <p:nvPicPr>
          <p:cNvPr id="24" name="Picture 51" descr="2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373093" y="1176505"/>
            <a:ext cx="2317388" cy="2224591"/>
          </a:xfrm>
          <a:prstGeom prst="rect">
            <a:avLst/>
          </a:prstGeom>
          <a:noFill/>
          <a:extLst>
            <a:ext uri="{909E8E84-426E-40DD-AFC4-6F175D3DCCD1}">
              <a14:hiddenFill xmlns:a14="http://schemas.microsoft.com/office/drawing/2010/main">
                <a:solidFill>
                  <a:srgbClr val="FFFFFF"/>
                </a:solidFill>
              </a14:hiddenFill>
            </a:ext>
          </a:extLst>
        </p:spPr>
      </p:pic>
      <p:sp>
        <p:nvSpPr>
          <p:cNvPr id="26" name="Text Box 59"/>
          <p:cNvSpPr txBox="1">
            <a:spLocks noChangeArrowheads="1"/>
          </p:cNvSpPr>
          <p:nvPr/>
        </p:nvSpPr>
        <p:spPr bwMode="auto">
          <a:xfrm>
            <a:off x="7019601" y="1952348"/>
            <a:ext cx="1297709" cy="672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7273" tIns="43637" rIns="87273" bIns="43637">
            <a:spAutoFit/>
          </a:bodyPr>
          <a:lstStyle>
            <a:lvl1pPr algn="l" defTabSz="815975">
              <a:defRPr>
                <a:solidFill>
                  <a:schemeClr val="tx1"/>
                </a:solidFill>
                <a:latin typeface="Arial" charset="0"/>
              </a:defRPr>
            </a:lvl1pPr>
            <a:lvl2pPr marL="407988" algn="l" defTabSz="815975">
              <a:defRPr>
                <a:solidFill>
                  <a:schemeClr val="tx1"/>
                </a:solidFill>
                <a:latin typeface="Arial" charset="0"/>
              </a:defRPr>
            </a:lvl2pPr>
            <a:lvl3pPr marL="815975" algn="l" defTabSz="815975">
              <a:defRPr>
                <a:solidFill>
                  <a:schemeClr val="tx1"/>
                </a:solidFill>
                <a:latin typeface="Arial" charset="0"/>
              </a:defRPr>
            </a:lvl3pPr>
            <a:lvl4pPr marL="1223963" algn="l" defTabSz="815975">
              <a:defRPr>
                <a:solidFill>
                  <a:schemeClr val="tx1"/>
                </a:solidFill>
                <a:latin typeface="Arial" charset="0"/>
              </a:defRPr>
            </a:lvl4pPr>
            <a:lvl5pPr marL="1631950" algn="l" defTabSz="815975">
              <a:defRPr>
                <a:solidFill>
                  <a:schemeClr val="tx1"/>
                </a:solidFill>
                <a:latin typeface="Arial" charset="0"/>
              </a:defRPr>
            </a:lvl5pPr>
            <a:lvl6pPr marL="2089150" defTabSz="815975" fontAlgn="base">
              <a:spcBef>
                <a:spcPct val="0"/>
              </a:spcBef>
              <a:spcAft>
                <a:spcPct val="0"/>
              </a:spcAft>
              <a:defRPr>
                <a:solidFill>
                  <a:schemeClr val="tx1"/>
                </a:solidFill>
                <a:latin typeface="Arial" charset="0"/>
              </a:defRPr>
            </a:lvl6pPr>
            <a:lvl7pPr marL="2546350" defTabSz="815975" fontAlgn="base">
              <a:spcBef>
                <a:spcPct val="0"/>
              </a:spcBef>
              <a:spcAft>
                <a:spcPct val="0"/>
              </a:spcAft>
              <a:defRPr>
                <a:solidFill>
                  <a:schemeClr val="tx1"/>
                </a:solidFill>
                <a:latin typeface="Arial" charset="0"/>
              </a:defRPr>
            </a:lvl7pPr>
            <a:lvl8pPr marL="3003550" defTabSz="815975" fontAlgn="base">
              <a:spcBef>
                <a:spcPct val="0"/>
              </a:spcBef>
              <a:spcAft>
                <a:spcPct val="0"/>
              </a:spcAft>
              <a:defRPr>
                <a:solidFill>
                  <a:schemeClr val="tx1"/>
                </a:solidFill>
                <a:latin typeface="Arial" charset="0"/>
              </a:defRPr>
            </a:lvl8pPr>
            <a:lvl9pPr marL="3460750" defTabSz="815975" fontAlgn="base">
              <a:spcBef>
                <a:spcPct val="0"/>
              </a:spcBef>
              <a:spcAft>
                <a:spcPct val="0"/>
              </a:spcAft>
              <a:defRPr>
                <a:solidFill>
                  <a:schemeClr val="tx1"/>
                </a:solidFill>
                <a:latin typeface="Arial" charset="0"/>
              </a:defRPr>
            </a:lvl9pPr>
          </a:lstStyle>
          <a:p>
            <a:pPr>
              <a:spcBef>
                <a:spcPct val="50000"/>
              </a:spcBef>
            </a:pPr>
            <a:r>
              <a:rPr lang="zh-CN" altLang="en-US" sz="1900" b="1" baseline="0" dirty="0">
                <a:solidFill>
                  <a:srgbClr val="000000"/>
                </a:solidFill>
                <a:ea typeface="楷体" pitchFamily="49" charset="-122"/>
              </a:rPr>
              <a:t>点击输入文字内容</a:t>
            </a:r>
          </a:p>
        </p:txBody>
      </p:sp>
    </p:spTree>
    <p:extLst>
      <p:ext uri="{BB962C8B-B14F-4D97-AF65-F5344CB8AC3E}">
        <p14:creationId xmlns:p14="http://schemas.microsoft.com/office/powerpoint/2010/main" val="176129861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72"/>
                                        </p:tgtEl>
                                        <p:attrNameLst>
                                          <p:attrName>style.visibility</p:attrName>
                                        </p:attrNameLst>
                                      </p:cBhvr>
                                      <p:to>
                                        <p:strVal val="visible"/>
                                      </p:to>
                                    </p:set>
                                    <p:anim calcmode="lin" valueType="num">
                                      <p:cBhvr>
                                        <p:cTn id="14" dur="500" fill="hold"/>
                                        <p:tgtEl>
                                          <p:spTgt spid="17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72"/>
                                        </p:tgtEl>
                                        <p:attrNameLst>
                                          <p:attrName>ppt_y</p:attrName>
                                        </p:attrNameLst>
                                      </p:cBhvr>
                                      <p:tavLst>
                                        <p:tav tm="0">
                                          <p:val>
                                            <p:strVal val="#ppt_y"/>
                                          </p:val>
                                        </p:tav>
                                        <p:tav tm="100000">
                                          <p:val>
                                            <p:strVal val="#ppt_y"/>
                                          </p:val>
                                        </p:tav>
                                      </p:tavLst>
                                    </p:anim>
                                    <p:anim calcmode="lin" valueType="num">
                                      <p:cBhvr>
                                        <p:cTn id="16" dur="500" fill="hold"/>
                                        <p:tgtEl>
                                          <p:spTgt spid="17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72"/>
                                        </p:tgtEl>
                                        <p:attrNameLst>
                                          <p:attrName>ppt_w</p:attrName>
                                        </p:attrNameLst>
                                      </p:cBhvr>
                                      <p:tavLst>
                                        <p:tav tm="0">
                                          <p:val>
                                            <p:strVal val="#ppt_w/10"/>
                                          </p:val>
                                        </p:tav>
                                        <p:tav tm="50000">
                                          <p:val>
                                            <p:strVal val="#ppt_w+.01"/>
                                          </p:val>
                                        </p:tav>
                                        <p:tav tm="100000">
                                          <p:val>
                                            <p:strVal val="#ppt_w"/>
                                          </p:val>
                                        </p:tav>
                                      </p:tavLst>
                                    </p:anim>
                                    <p:animEffect>
                                      <p:cBhvr>
                                        <p:cTn id="18" dur="500" tmFilter="0,0; .5, 1; 1, 1"/>
                                        <p:tgtEl>
                                          <p:spTgt spid="172"/>
                                        </p:tgtEl>
                                      </p:cBhvr>
                                    </p:animEffect>
                                  </p:childTnLst>
                                </p:cTn>
                              </p:par>
                            </p:childTnLst>
                          </p:cTn>
                        </p:par>
                        <p:par>
                          <p:cTn id="19" fill="hold">
                            <p:stCondLst>
                              <p:cond delay="1950"/>
                            </p:stCondLst>
                            <p:childTnLst>
                              <p:par>
                                <p:cTn id="20" presetID="49" presetClass="entr" presetSubtype="0" decel="10000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1000" fill="hold"/>
                                        <p:tgtEl>
                                          <p:spTgt spid="12"/>
                                        </p:tgtEl>
                                        <p:attrNameLst>
                                          <p:attrName>ppt_w</p:attrName>
                                        </p:attrNameLst>
                                      </p:cBhvr>
                                      <p:tavLst>
                                        <p:tav tm="0">
                                          <p:val>
                                            <p:fltVal val="0"/>
                                          </p:val>
                                        </p:tav>
                                        <p:tav tm="100000">
                                          <p:val>
                                            <p:strVal val="#ppt_w"/>
                                          </p:val>
                                        </p:tav>
                                      </p:tavLst>
                                    </p:anim>
                                    <p:anim calcmode="lin" valueType="num">
                                      <p:cBhvr>
                                        <p:cTn id="23" dur="1000" fill="hold"/>
                                        <p:tgtEl>
                                          <p:spTgt spid="12"/>
                                        </p:tgtEl>
                                        <p:attrNameLst>
                                          <p:attrName>ppt_h</p:attrName>
                                        </p:attrNameLst>
                                      </p:cBhvr>
                                      <p:tavLst>
                                        <p:tav tm="0">
                                          <p:val>
                                            <p:fltVal val="0"/>
                                          </p:val>
                                        </p:tav>
                                        <p:tav tm="100000">
                                          <p:val>
                                            <p:strVal val="#ppt_h"/>
                                          </p:val>
                                        </p:tav>
                                      </p:tavLst>
                                    </p:anim>
                                    <p:anim calcmode="lin" valueType="num">
                                      <p:cBhvr>
                                        <p:cTn id="24" dur="1000" fill="hold"/>
                                        <p:tgtEl>
                                          <p:spTgt spid="12"/>
                                        </p:tgtEl>
                                        <p:attrNameLst>
                                          <p:attrName>style.rotation</p:attrName>
                                        </p:attrNameLst>
                                      </p:cBhvr>
                                      <p:tavLst>
                                        <p:tav tm="0">
                                          <p:val>
                                            <p:fltVal val="360"/>
                                          </p:val>
                                        </p:tav>
                                        <p:tav tm="100000">
                                          <p:val>
                                            <p:fltVal val="0"/>
                                          </p:val>
                                        </p:tav>
                                      </p:tavLst>
                                    </p:anim>
                                    <p:animEffect transition="in" filter="fade">
                                      <p:cBhvr>
                                        <p:cTn id="25" dur="1000"/>
                                        <p:tgtEl>
                                          <p:spTgt spid="12"/>
                                        </p:tgtEl>
                                      </p:cBhvr>
                                    </p:animEffect>
                                  </p:childTnLst>
                                </p:cTn>
                              </p:par>
                            </p:childTnLst>
                          </p:cTn>
                        </p:par>
                        <p:par>
                          <p:cTn id="26" fill="hold">
                            <p:stCondLst>
                              <p:cond delay="2950"/>
                            </p:stCondLst>
                            <p:childTnLst>
                              <p:par>
                                <p:cTn id="27" presetID="22" presetClass="entr" presetSubtype="8"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500"/>
                                        <p:tgtEl>
                                          <p:spTgt spid="17"/>
                                        </p:tgtEl>
                                      </p:cBhvr>
                                    </p:animEffect>
                                  </p:childTnLst>
                                </p:cTn>
                              </p:par>
                            </p:childTnLst>
                          </p:cTn>
                        </p:par>
                        <p:par>
                          <p:cTn id="30" fill="hold">
                            <p:stCondLst>
                              <p:cond delay="3450"/>
                            </p:stCondLst>
                            <p:childTnLst>
                              <p:par>
                                <p:cTn id="31" presetID="22" presetClass="entr" presetSubtype="8"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1000"/>
                                        <p:tgtEl>
                                          <p:spTgt spid="15"/>
                                        </p:tgtEl>
                                      </p:cBhvr>
                                    </p:animEffect>
                                  </p:childTnLst>
                                </p:cTn>
                              </p:par>
                            </p:childTnLst>
                          </p:cTn>
                        </p:par>
                        <p:par>
                          <p:cTn id="34" fill="hold">
                            <p:stCondLst>
                              <p:cond delay="4450"/>
                            </p:stCondLst>
                            <p:childTnLst>
                              <p:par>
                                <p:cTn id="35" presetID="49" presetClass="entr" presetSubtype="0" decel="100000"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p:cTn id="37" dur="1000" fill="hold"/>
                                        <p:tgtEl>
                                          <p:spTgt spid="21"/>
                                        </p:tgtEl>
                                        <p:attrNameLst>
                                          <p:attrName>ppt_w</p:attrName>
                                        </p:attrNameLst>
                                      </p:cBhvr>
                                      <p:tavLst>
                                        <p:tav tm="0">
                                          <p:val>
                                            <p:fltVal val="0"/>
                                          </p:val>
                                        </p:tav>
                                        <p:tav tm="100000">
                                          <p:val>
                                            <p:strVal val="#ppt_w"/>
                                          </p:val>
                                        </p:tav>
                                      </p:tavLst>
                                    </p:anim>
                                    <p:anim calcmode="lin" valueType="num">
                                      <p:cBhvr>
                                        <p:cTn id="38" dur="1000" fill="hold"/>
                                        <p:tgtEl>
                                          <p:spTgt spid="21"/>
                                        </p:tgtEl>
                                        <p:attrNameLst>
                                          <p:attrName>ppt_h</p:attrName>
                                        </p:attrNameLst>
                                      </p:cBhvr>
                                      <p:tavLst>
                                        <p:tav tm="0">
                                          <p:val>
                                            <p:fltVal val="0"/>
                                          </p:val>
                                        </p:tav>
                                        <p:tav tm="100000">
                                          <p:val>
                                            <p:strVal val="#ppt_h"/>
                                          </p:val>
                                        </p:tav>
                                      </p:tavLst>
                                    </p:anim>
                                    <p:anim calcmode="lin" valueType="num">
                                      <p:cBhvr>
                                        <p:cTn id="39" dur="1000" fill="hold"/>
                                        <p:tgtEl>
                                          <p:spTgt spid="21"/>
                                        </p:tgtEl>
                                        <p:attrNameLst>
                                          <p:attrName>style.rotation</p:attrName>
                                        </p:attrNameLst>
                                      </p:cBhvr>
                                      <p:tavLst>
                                        <p:tav tm="0">
                                          <p:val>
                                            <p:fltVal val="360"/>
                                          </p:val>
                                        </p:tav>
                                        <p:tav tm="100000">
                                          <p:val>
                                            <p:fltVal val="0"/>
                                          </p:val>
                                        </p:tav>
                                      </p:tavLst>
                                    </p:anim>
                                    <p:animEffect transition="in" filter="fade">
                                      <p:cBhvr>
                                        <p:cTn id="40" dur="1000"/>
                                        <p:tgtEl>
                                          <p:spTgt spid="21"/>
                                        </p:tgtEl>
                                      </p:cBhvr>
                                    </p:animEffect>
                                  </p:childTnLst>
                                </p:cTn>
                              </p:par>
                            </p:childTnLst>
                          </p:cTn>
                        </p:par>
                        <p:par>
                          <p:cTn id="41" fill="hold">
                            <p:stCondLst>
                              <p:cond delay="5450"/>
                            </p:stCondLst>
                            <p:childTnLst>
                              <p:par>
                                <p:cTn id="42" presetID="22" presetClass="entr" presetSubtype="8"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childTnLst>
                          </p:cTn>
                        </p:par>
                        <p:par>
                          <p:cTn id="45" fill="hold">
                            <p:stCondLst>
                              <p:cond delay="5950"/>
                            </p:stCondLst>
                            <p:childTnLst>
                              <p:par>
                                <p:cTn id="46" presetID="22" presetClass="entr" presetSubtype="8" fill="hold" nodeType="after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left)">
                                      <p:cBhvr>
                                        <p:cTn id="48" dur="1000"/>
                                        <p:tgtEl>
                                          <p:spTgt spid="22"/>
                                        </p:tgtEl>
                                      </p:cBhvr>
                                    </p:animEffect>
                                  </p:childTnLst>
                                </p:cTn>
                              </p:par>
                            </p:childTnLst>
                          </p:cTn>
                        </p:par>
                        <p:par>
                          <p:cTn id="49" fill="hold">
                            <p:stCondLst>
                              <p:cond delay="6950"/>
                            </p:stCondLst>
                            <p:childTnLst>
                              <p:par>
                                <p:cTn id="50" presetID="49" presetClass="entr" presetSubtype="0" decel="100000" fill="hold" nodeType="afterEffect">
                                  <p:stCondLst>
                                    <p:cond delay="0"/>
                                  </p:stCondLst>
                                  <p:childTnLst>
                                    <p:set>
                                      <p:cBhvr>
                                        <p:cTn id="51" dur="1" fill="hold">
                                          <p:stCondLst>
                                            <p:cond delay="0"/>
                                          </p:stCondLst>
                                        </p:cTn>
                                        <p:tgtEl>
                                          <p:spTgt spid="24"/>
                                        </p:tgtEl>
                                        <p:attrNameLst>
                                          <p:attrName>style.visibility</p:attrName>
                                        </p:attrNameLst>
                                      </p:cBhvr>
                                      <p:to>
                                        <p:strVal val="visible"/>
                                      </p:to>
                                    </p:set>
                                    <p:anim calcmode="lin" valueType="num">
                                      <p:cBhvr>
                                        <p:cTn id="52" dur="1000" fill="hold"/>
                                        <p:tgtEl>
                                          <p:spTgt spid="24"/>
                                        </p:tgtEl>
                                        <p:attrNameLst>
                                          <p:attrName>ppt_w</p:attrName>
                                        </p:attrNameLst>
                                      </p:cBhvr>
                                      <p:tavLst>
                                        <p:tav tm="0">
                                          <p:val>
                                            <p:fltVal val="0"/>
                                          </p:val>
                                        </p:tav>
                                        <p:tav tm="100000">
                                          <p:val>
                                            <p:strVal val="#ppt_w"/>
                                          </p:val>
                                        </p:tav>
                                      </p:tavLst>
                                    </p:anim>
                                    <p:anim calcmode="lin" valueType="num">
                                      <p:cBhvr>
                                        <p:cTn id="53" dur="1000" fill="hold"/>
                                        <p:tgtEl>
                                          <p:spTgt spid="24"/>
                                        </p:tgtEl>
                                        <p:attrNameLst>
                                          <p:attrName>ppt_h</p:attrName>
                                        </p:attrNameLst>
                                      </p:cBhvr>
                                      <p:tavLst>
                                        <p:tav tm="0">
                                          <p:val>
                                            <p:fltVal val="0"/>
                                          </p:val>
                                        </p:tav>
                                        <p:tav tm="100000">
                                          <p:val>
                                            <p:strVal val="#ppt_h"/>
                                          </p:val>
                                        </p:tav>
                                      </p:tavLst>
                                    </p:anim>
                                    <p:anim calcmode="lin" valueType="num">
                                      <p:cBhvr>
                                        <p:cTn id="54" dur="1000" fill="hold"/>
                                        <p:tgtEl>
                                          <p:spTgt spid="24"/>
                                        </p:tgtEl>
                                        <p:attrNameLst>
                                          <p:attrName>style.rotation</p:attrName>
                                        </p:attrNameLst>
                                      </p:cBhvr>
                                      <p:tavLst>
                                        <p:tav tm="0">
                                          <p:val>
                                            <p:fltVal val="360"/>
                                          </p:val>
                                        </p:tav>
                                        <p:tav tm="100000">
                                          <p:val>
                                            <p:fltVal val="0"/>
                                          </p:val>
                                        </p:tav>
                                      </p:tavLst>
                                    </p:anim>
                                    <p:animEffect transition="in" filter="fade">
                                      <p:cBhvr>
                                        <p:cTn id="55" dur="1000"/>
                                        <p:tgtEl>
                                          <p:spTgt spid="24"/>
                                        </p:tgtEl>
                                      </p:cBhvr>
                                    </p:animEffect>
                                  </p:childTnLst>
                                </p:cTn>
                              </p:par>
                            </p:childTnLst>
                          </p:cTn>
                        </p:par>
                        <p:par>
                          <p:cTn id="56" fill="hold">
                            <p:stCondLst>
                              <p:cond delay="7950"/>
                            </p:stCondLst>
                            <p:childTnLst>
                              <p:par>
                                <p:cTn id="57" presetID="22" presetClass="entr" presetSubtype="8" fill="hold" grpId="0" nodeType="after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wipe(left)">
                                      <p:cBhvr>
                                        <p:cTn id="59" dur="500"/>
                                        <p:tgtEl>
                                          <p:spTgt spid="26"/>
                                        </p:tgtEl>
                                      </p:cBhvr>
                                    </p:animEffect>
                                  </p:childTnLst>
                                </p:cTn>
                              </p:par>
                            </p:childTnLst>
                          </p:cTn>
                        </p:par>
                        <p:par>
                          <p:cTn id="60" fill="hold">
                            <p:stCondLst>
                              <p:cond delay="8450"/>
                            </p:stCondLst>
                            <p:childTnLst>
                              <p:par>
                                <p:cTn id="61" presetID="14" presetClass="entr" presetSubtype="10"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randombar(horizontal)">
                                      <p:cBhvr>
                                        <p:cTn id="6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bldLvl="0" autoUpdateAnimBg="0"/>
      <p:bldP spid="17" grpId="0"/>
      <p:bldP spid="20" grpId="0"/>
      <p:bldP spid="23"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文本框 6"/>
          <p:cNvSpPr>
            <a:spLocks noChangeArrowheads="1"/>
          </p:cNvSpPr>
          <p:nvPr/>
        </p:nvSpPr>
        <p:spPr bwMode="auto">
          <a:xfrm>
            <a:off x="1009042" y="277357"/>
            <a:ext cx="4221748" cy="500115"/>
          </a:xfrm>
          <a:prstGeom prst="rect">
            <a:avLst/>
          </a:prstGeom>
          <a:noFill/>
          <a:ln>
            <a:noFill/>
          </a:ln>
          <a:extLst/>
        </p:spPr>
        <p:txBody>
          <a:bodyPr wrap="square" lIns="68560" tIns="34279" rIns="68560" bIns="34279">
            <a:spAutoFit/>
          </a:bodyPr>
          <a:lstStyle/>
          <a:p>
            <a:pPr defTabSz="967649" fontAlgn="auto">
              <a:spcBef>
                <a:spcPts val="0"/>
              </a:spcBef>
              <a:spcAft>
                <a:spcPts val="0"/>
              </a:spcAft>
              <a:defRPr/>
            </a:pPr>
            <a:r>
              <a:rPr lang="zh-CN" altLang="en-US" sz="2800" dirty="0">
                <a:latin typeface="隶书" pitchFamily="49" charset="-122"/>
                <a:ea typeface="隶书" pitchFamily="49" charset="-122"/>
                <a:sym typeface="微软雅黑" pitchFamily="34" charset="-122"/>
              </a:rPr>
              <a:t>请输入幻灯片</a:t>
            </a:r>
            <a:r>
              <a:rPr lang="zh-CN" altLang="en-US" sz="2800" dirty="0" smtClean="0">
                <a:latin typeface="隶书" pitchFamily="49" charset="-122"/>
                <a:ea typeface="隶书" pitchFamily="49" charset="-122"/>
                <a:sym typeface="微软雅黑" pitchFamily="34" charset="-122"/>
              </a:rPr>
              <a:t>标题文字</a:t>
            </a:r>
            <a:endParaRPr lang="zh-CN" altLang="en-US" sz="2800" dirty="0">
              <a:latin typeface="隶书" pitchFamily="49" charset="-122"/>
              <a:ea typeface="隶书" pitchFamily="49" charset="-122"/>
              <a:sym typeface="微软雅黑" pitchFamily="34" charset="-122"/>
            </a:endParaRPr>
          </a:p>
        </p:txBody>
      </p:sp>
      <p:grpSp>
        <p:nvGrpSpPr>
          <p:cNvPr id="3" name="组合 2"/>
          <p:cNvGrpSpPr/>
          <p:nvPr/>
        </p:nvGrpSpPr>
        <p:grpSpPr>
          <a:xfrm>
            <a:off x="430261" y="277356"/>
            <a:ext cx="596693" cy="597796"/>
            <a:chOff x="420490" y="179675"/>
            <a:chExt cx="739730" cy="741097"/>
          </a:xfrm>
        </p:grpSpPr>
        <p:pic>
          <p:nvPicPr>
            <p:cNvPr id="173" name="Picture 4" descr="C:\Users\Soloman\Desktop\墨斑2.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20490" y="180057"/>
              <a:ext cx="739730" cy="740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7" name="Picture 3" descr="C:\Users\Soloman\Desktop\未标题-3.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rot="20259909">
              <a:off x="449487" y="179675"/>
              <a:ext cx="681735" cy="6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Picture 81" descr="04"/>
          <p:cNvPicPr>
            <a:picLocks noChangeAspect="1" noChangeArrowheads="1"/>
          </p:cNvPicPr>
          <p:nvPr/>
        </p:nvPicPr>
        <p:blipFill>
          <a:blip r:embed="rId5" cstate="email">
            <a:biLevel thresh="75000"/>
            <a:extLst>
              <a:ext uri="{28A0092B-C50C-407E-A947-70E740481C1C}">
                <a14:useLocalDpi xmlns:a14="http://schemas.microsoft.com/office/drawing/2010/main"/>
              </a:ext>
            </a:extLst>
          </a:blip>
          <a:srcRect/>
          <a:stretch>
            <a:fillRect/>
          </a:stretch>
        </p:blipFill>
        <p:spPr bwMode="auto">
          <a:xfrm>
            <a:off x="1497731" y="732554"/>
            <a:ext cx="7899700" cy="3191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1" descr="04"/>
          <p:cNvPicPr>
            <a:picLocks noChangeAspect="1" noChangeArrowheads="1"/>
          </p:cNvPicPr>
          <p:nvPr/>
        </p:nvPicPr>
        <p:blipFill>
          <a:blip r:embed="rId6" cstate="email">
            <a:biLevel thresh="75000"/>
            <a:extLst>
              <a:ext uri="{28A0092B-C50C-407E-A947-70E740481C1C}">
                <a14:useLocalDpi xmlns:a14="http://schemas.microsoft.com/office/drawing/2010/main"/>
              </a:ext>
            </a:extLst>
          </a:blip>
          <a:srcRect/>
          <a:stretch>
            <a:fillRect/>
          </a:stretch>
        </p:blipFill>
        <p:spPr bwMode="auto">
          <a:xfrm>
            <a:off x="451466" y="3348409"/>
            <a:ext cx="4038962" cy="1631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4504769" y="1348393"/>
            <a:ext cx="1217000" cy="400110"/>
          </a:xfrm>
          <a:prstGeom prst="rect">
            <a:avLst/>
          </a:prstGeom>
          <a:noFill/>
        </p:spPr>
        <p:txBody>
          <a:bodyPr wrap="none" rtlCol="0">
            <a:spAutoFit/>
          </a:bodyPr>
          <a:lstStyle/>
          <a:p>
            <a:r>
              <a:rPr lang="zh-CN" altLang="en-US" sz="2000" b="1" dirty="0" smtClean="0">
                <a:solidFill>
                  <a:schemeClr val="bg1"/>
                </a:solidFill>
                <a:latin typeface="华文隶书" pitchFamily="2" charset="-122"/>
                <a:ea typeface="楷体"/>
              </a:rPr>
              <a:t>添加标题</a:t>
            </a:r>
            <a:endParaRPr lang="zh-CN" altLang="en-US" sz="2000" b="1" dirty="0">
              <a:solidFill>
                <a:schemeClr val="bg1"/>
              </a:solidFill>
              <a:latin typeface="华文隶书" pitchFamily="2" charset="-122"/>
              <a:ea typeface="楷体"/>
            </a:endParaRPr>
          </a:p>
        </p:txBody>
      </p:sp>
      <p:pic>
        <p:nvPicPr>
          <p:cNvPr id="9" name="Picture 4" descr="C:\Users\zjd\Desktop\Nipic_9501016_20120419161707519191.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rot="18696689">
            <a:off x="3849193" y="3206001"/>
            <a:ext cx="1282469" cy="41883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4471886" y="1764234"/>
            <a:ext cx="3467616" cy="830997"/>
          </a:xfrm>
          <a:prstGeom prst="rect">
            <a:avLst/>
          </a:prstGeom>
        </p:spPr>
        <p:txBody>
          <a:bodyPr wrap="none">
            <a:spAutoFit/>
          </a:bodyPr>
          <a:lstStyle/>
          <a:p>
            <a:r>
              <a:rPr lang="zh-CN" altLang="en-US" sz="1600" dirty="0">
                <a:solidFill>
                  <a:schemeClr val="bg1"/>
                </a:solidFill>
                <a:latin typeface="华文隶书" pitchFamily="2" charset="-122"/>
                <a:ea typeface="楷体"/>
              </a:rPr>
              <a:t>单击此处添加</a:t>
            </a:r>
            <a:r>
              <a:rPr lang="zh-CN" altLang="en-US" sz="1600" dirty="0" smtClean="0">
                <a:solidFill>
                  <a:schemeClr val="bg1"/>
                </a:solidFill>
                <a:latin typeface="华文隶书" pitchFamily="2" charset="-122"/>
                <a:ea typeface="楷体"/>
              </a:rPr>
              <a:t>文本</a:t>
            </a:r>
            <a:r>
              <a:rPr lang="zh-CN" altLang="en-US" sz="1600" dirty="0">
                <a:solidFill>
                  <a:schemeClr val="bg1"/>
                </a:solidFill>
                <a:latin typeface="华文隶书" pitchFamily="2" charset="-122"/>
                <a:ea typeface="楷体"/>
              </a:rPr>
              <a:t>单击此处添加</a:t>
            </a:r>
            <a:r>
              <a:rPr lang="zh-CN" altLang="en-US" sz="1600" dirty="0" smtClean="0">
                <a:solidFill>
                  <a:schemeClr val="bg1"/>
                </a:solidFill>
                <a:latin typeface="华文隶书" pitchFamily="2" charset="-122"/>
                <a:ea typeface="楷体"/>
              </a:rPr>
              <a:t>文本</a:t>
            </a:r>
            <a:endParaRPr lang="en-US" altLang="zh-CN" sz="1600" dirty="0" smtClean="0">
              <a:solidFill>
                <a:schemeClr val="bg1"/>
              </a:solidFill>
              <a:latin typeface="华文隶书" pitchFamily="2" charset="-122"/>
              <a:ea typeface="楷体"/>
            </a:endParaRPr>
          </a:p>
          <a:p>
            <a:r>
              <a:rPr lang="zh-CN" altLang="en-US" sz="1600" dirty="0" smtClean="0">
                <a:solidFill>
                  <a:schemeClr val="bg1"/>
                </a:solidFill>
                <a:latin typeface="华文隶书" pitchFamily="2" charset="-122"/>
                <a:ea typeface="楷体"/>
              </a:rPr>
              <a:t>单击</a:t>
            </a:r>
            <a:r>
              <a:rPr lang="zh-CN" altLang="en-US" sz="1600" dirty="0">
                <a:solidFill>
                  <a:schemeClr val="bg1"/>
                </a:solidFill>
                <a:latin typeface="华文隶书" pitchFamily="2" charset="-122"/>
                <a:ea typeface="楷体"/>
              </a:rPr>
              <a:t>此处添加</a:t>
            </a:r>
            <a:r>
              <a:rPr lang="zh-CN" altLang="en-US" sz="1600" dirty="0" smtClean="0">
                <a:solidFill>
                  <a:schemeClr val="bg1"/>
                </a:solidFill>
                <a:latin typeface="华文隶书" pitchFamily="2" charset="-122"/>
                <a:ea typeface="楷体"/>
              </a:rPr>
              <a:t>文本单击</a:t>
            </a:r>
            <a:r>
              <a:rPr lang="zh-CN" altLang="en-US" sz="1600" dirty="0">
                <a:solidFill>
                  <a:schemeClr val="bg1"/>
                </a:solidFill>
                <a:latin typeface="华文隶书" pitchFamily="2" charset="-122"/>
                <a:ea typeface="楷体"/>
              </a:rPr>
              <a:t>此处添加</a:t>
            </a:r>
            <a:r>
              <a:rPr lang="zh-CN" altLang="en-US" sz="1600" dirty="0" smtClean="0">
                <a:solidFill>
                  <a:schemeClr val="bg1"/>
                </a:solidFill>
                <a:latin typeface="华文隶书" pitchFamily="2" charset="-122"/>
                <a:ea typeface="楷体"/>
              </a:rPr>
              <a:t>文本</a:t>
            </a:r>
            <a:endParaRPr lang="en-US" altLang="zh-CN" sz="1600" dirty="0" smtClean="0">
              <a:solidFill>
                <a:schemeClr val="bg1"/>
              </a:solidFill>
              <a:latin typeface="华文隶书" pitchFamily="2" charset="-122"/>
              <a:ea typeface="楷体"/>
            </a:endParaRPr>
          </a:p>
          <a:p>
            <a:r>
              <a:rPr lang="zh-CN" altLang="en-US" sz="1600" dirty="0" smtClean="0">
                <a:solidFill>
                  <a:schemeClr val="bg1"/>
                </a:solidFill>
                <a:latin typeface="华文隶书" pitchFamily="2" charset="-122"/>
                <a:ea typeface="楷体"/>
              </a:rPr>
              <a:t>单击</a:t>
            </a:r>
            <a:r>
              <a:rPr lang="zh-CN" altLang="en-US" sz="1600" dirty="0">
                <a:solidFill>
                  <a:schemeClr val="bg1"/>
                </a:solidFill>
                <a:latin typeface="华文隶书" pitchFamily="2" charset="-122"/>
                <a:ea typeface="楷体"/>
              </a:rPr>
              <a:t>此处添加</a:t>
            </a:r>
            <a:r>
              <a:rPr lang="zh-CN" altLang="en-US" sz="1600" dirty="0" smtClean="0">
                <a:solidFill>
                  <a:schemeClr val="bg1"/>
                </a:solidFill>
                <a:latin typeface="华文隶书" pitchFamily="2" charset="-122"/>
                <a:ea typeface="楷体"/>
              </a:rPr>
              <a:t>文本单击</a:t>
            </a:r>
            <a:r>
              <a:rPr lang="zh-CN" altLang="en-US" sz="1600" dirty="0">
                <a:solidFill>
                  <a:schemeClr val="bg1"/>
                </a:solidFill>
                <a:latin typeface="华文隶书" pitchFamily="2" charset="-122"/>
                <a:ea typeface="楷体"/>
              </a:rPr>
              <a:t>此处添加</a:t>
            </a:r>
            <a:r>
              <a:rPr lang="zh-CN" altLang="en-US" sz="1600" dirty="0" smtClean="0">
                <a:solidFill>
                  <a:schemeClr val="bg1"/>
                </a:solidFill>
                <a:latin typeface="华文隶书" pitchFamily="2" charset="-122"/>
                <a:ea typeface="楷体"/>
              </a:rPr>
              <a:t>文本</a:t>
            </a:r>
            <a:endParaRPr lang="zh-CN" altLang="en-US" sz="1600" dirty="0">
              <a:solidFill>
                <a:schemeClr val="bg1"/>
              </a:solidFill>
              <a:latin typeface="华文隶书" pitchFamily="2" charset="-122"/>
              <a:ea typeface="楷体"/>
            </a:endParaRPr>
          </a:p>
        </p:txBody>
      </p:sp>
      <p:sp>
        <p:nvSpPr>
          <p:cNvPr id="11" name="TextBox 10"/>
          <p:cNvSpPr txBox="1"/>
          <p:nvPr/>
        </p:nvSpPr>
        <p:spPr>
          <a:xfrm>
            <a:off x="2072987" y="3780457"/>
            <a:ext cx="1217000" cy="400110"/>
          </a:xfrm>
          <a:prstGeom prst="rect">
            <a:avLst/>
          </a:prstGeom>
          <a:noFill/>
        </p:spPr>
        <p:txBody>
          <a:bodyPr wrap="none" rtlCol="0">
            <a:spAutoFit/>
          </a:bodyPr>
          <a:lstStyle/>
          <a:p>
            <a:r>
              <a:rPr lang="zh-CN" altLang="en-US" sz="2000" b="1" dirty="0" smtClean="0">
                <a:solidFill>
                  <a:schemeClr val="bg1"/>
                </a:solidFill>
                <a:latin typeface="华文隶书" pitchFamily="2" charset="-122"/>
                <a:ea typeface="楷体"/>
              </a:rPr>
              <a:t>添加标题</a:t>
            </a:r>
            <a:endParaRPr lang="zh-CN" altLang="en-US" sz="2000" b="1" dirty="0">
              <a:solidFill>
                <a:schemeClr val="bg1"/>
              </a:solidFill>
              <a:latin typeface="华文隶书" pitchFamily="2" charset="-122"/>
              <a:ea typeface="楷体"/>
            </a:endParaRPr>
          </a:p>
        </p:txBody>
      </p:sp>
    </p:spTree>
    <p:extLst>
      <p:ext uri="{BB962C8B-B14F-4D97-AF65-F5344CB8AC3E}">
        <p14:creationId xmlns:p14="http://schemas.microsoft.com/office/powerpoint/2010/main" val="92088260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72"/>
                                        </p:tgtEl>
                                        <p:attrNameLst>
                                          <p:attrName>style.visibility</p:attrName>
                                        </p:attrNameLst>
                                      </p:cBhvr>
                                      <p:to>
                                        <p:strVal val="visible"/>
                                      </p:to>
                                    </p:set>
                                    <p:anim calcmode="lin" valueType="num">
                                      <p:cBhvr>
                                        <p:cTn id="14" dur="500" fill="hold"/>
                                        <p:tgtEl>
                                          <p:spTgt spid="17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72"/>
                                        </p:tgtEl>
                                        <p:attrNameLst>
                                          <p:attrName>ppt_y</p:attrName>
                                        </p:attrNameLst>
                                      </p:cBhvr>
                                      <p:tavLst>
                                        <p:tav tm="0">
                                          <p:val>
                                            <p:strVal val="#ppt_y"/>
                                          </p:val>
                                        </p:tav>
                                        <p:tav tm="100000">
                                          <p:val>
                                            <p:strVal val="#ppt_y"/>
                                          </p:val>
                                        </p:tav>
                                      </p:tavLst>
                                    </p:anim>
                                    <p:anim calcmode="lin" valueType="num">
                                      <p:cBhvr>
                                        <p:cTn id="16" dur="500" fill="hold"/>
                                        <p:tgtEl>
                                          <p:spTgt spid="17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72"/>
                                        </p:tgtEl>
                                        <p:attrNameLst>
                                          <p:attrName>ppt_w</p:attrName>
                                        </p:attrNameLst>
                                      </p:cBhvr>
                                      <p:tavLst>
                                        <p:tav tm="0">
                                          <p:val>
                                            <p:strVal val="#ppt_w/10"/>
                                          </p:val>
                                        </p:tav>
                                        <p:tav tm="50000">
                                          <p:val>
                                            <p:strVal val="#ppt_w+.01"/>
                                          </p:val>
                                        </p:tav>
                                        <p:tav tm="100000">
                                          <p:val>
                                            <p:strVal val="#ppt_w"/>
                                          </p:val>
                                        </p:tav>
                                      </p:tavLst>
                                    </p:anim>
                                    <p:animEffect>
                                      <p:cBhvr>
                                        <p:cTn id="18" dur="500" tmFilter="0,0; .5, 1; 1, 1"/>
                                        <p:tgtEl>
                                          <p:spTgt spid="172"/>
                                        </p:tgtEl>
                                      </p:cBhvr>
                                    </p:animEffect>
                                  </p:childTnLst>
                                </p:cTn>
                              </p:par>
                            </p:childTnLst>
                          </p:cTn>
                        </p:par>
                        <p:par>
                          <p:cTn id="19" fill="hold">
                            <p:stCondLst>
                              <p:cond delay="1950"/>
                            </p:stCondLst>
                            <p:childTnLst>
                              <p:par>
                                <p:cTn id="20" presetID="22" presetClass="entr" presetSubtype="8"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1000"/>
                                        <p:tgtEl>
                                          <p:spTgt spid="6"/>
                                        </p:tgtEl>
                                      </p:cBhvr>
                                    </p:animEffect>
                                  </p:childTnLst>
                                </p:cTn>
                              </p:par>
                            </p:childTnLst>
                          </p:cTn>
                        </p:par>
                        <p:par>
                          <p:cTn id="23" fill="hold">
                            <p:stCondLst>
                              <p:cond delay="2950"/>
                            </p:stCondLst>
                            <p:childTnLst>
                              <p:par>
                                <p:cTn id="24" presetID="22" presetClass="entr" presetSubtype="8"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par>
                          <p:cTn id="27" fill="hold">
                            <p:stCondLst>
                              <p:cond delay="3450"/>
                            </p:stCondLst>
                            <p:childTnLst>
                              <p:par>
                                <p:cTn id="28" presetID="14" presetClass="entr" presetSubtype="10" fill="hold" grpId="0"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randombar(horizontal)">
                                      <p:cBhvr>
                                        <p:cTn id="30" dur="500"/>
                                        <p:tgtEl>
                                          <p:spTgt spid="2"/>
                                        </p:tgtEl>
                                      </p:cBhvr>
                                    </p:animEffect>
                                  </p:childTnLst>
                                </p:cTn>
                              </p:par>
                            </p:childTnLst>
                          </p:cTn>
                        </p:par>
                        <p:par>
                          <p:cTn id="31" fill="hold">
                            <p:stCondLst>
                              <p:cond delay="3950"/>
                            </p:stCondLst>
                            <p:childTnLst>
                              <p:par>
                                <p:cTn id="32" presetID="22" presetClass="entr" presetSubtype="1" fill="hold"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up)">
                                      <p:cBhvr>
                                        <p:cTn id="34" dur="500"/>
                                        <p:tgtEl>
                                          <p:spTgt spid="9"/>
                                        </p:tgtEl>
                                      </p:cBhvr>
                                    </p:animEffect>
                                  </p:childTnLst>
                                </p:cTn>
                              </p:par>
                            </p:childTnLst>
                          </p:cTn>
                        </p:par>
                        <p:par>
                          <p:cTn id="35" fill="hold">
                            <p:stCondLst>
                              <p:cond delay="4450"/>
                            </p:stCondLst>
                            <p:childTnLst>
                              <p:par>
                                <p:cTn id="36" presetID="22" presetClass="entr" presetSubtype="8"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1000"/>
                                        <p:tgtEl>
                                          <p:spTgt spid="7"/>
                                        </p:tgtEl>
                                      </p:cBhvr>
                                    </p:animEffect>
                                  </p:childTnLst>
                                </p:cTn>
                              </p:par>
                            </p:childTnLst>
                          </p:cTn>
                        </p:par>
                        <p:par>
                          <p:cTn id="39" fill="hold">
                            <p:stCondLst>
                              <p:cond delay="5450"/>
                            </p:stCondLst>
                            <p:childTnLst>
                              <p:par>
                                <p:cTn id="40" presetID="22" presetClass="entr" presetSubtype="4"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bldLvl="0" autoUpdateAnimBg="0"/>
      <p:bldP spid="8" grpId="0"/>
      <p:bldP spid="2"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431612" y="280870"/>
            <a:ext cx="2103421" cy="888641"/>
          </a:xfrm>
          <a:prstGeom prst="rect">
            <a:avLst/>
          </a:prstGeom>
        </p:spPr>
        <p:txBody>
          <a:bodyPr wrap="square">
            <a:spAutoFit/>
          </a:bodyPr>
          <a:lstStyle/>
          <a:p>
            <a:pPr algn="r" defTabSz="960120" fontAlgn="auto">
              <a:lnSpc>
                <a:spcPct val="112000"/>
              </a:lnSpc>
              <a:spcBef>
                <a:spcPts val="0"/>
              </a:spcBef>
              <a:spcAft>
                <a:spcPts val="0"/>
              </a:spcAft>
              <a:defRPr/>
            </a:pPr>
            <a:r>
              <a:rPr lang="zh-CN" altLang="en-US" sz="2940" b="1" dirty="0">
                <a:latin typeface="微软雅黑" pitchFamily="34" charset="-122"/>
                <a:ea typeface="微软雅黑" pitchFamily="34" charset="-122"/>
              </a:rPr>
              <a:t>过渡页 </a:t>
            </a:r>
            <a:r>
              <a:rPr lang="en-US" altLang="zh-CN" sz="2940" b="1" dirty="0">
                <a:latin typeface="微软雅黑" pitchFamily="34" charset="-122"/>
                <a:ea typeface="微软雅黑" pitchFamily="34" charset="-122"/>
              </a:rPr>
              <a:t> </a:t>
            </a:r>
          </a:p>
          <a:p>
            <a:pPr algn="r" defTabSz="960120" fontAlgn="auto">
              <a:lnSpc>
                <a:spcPct val="112000"/>
              </a:lnSpc>
              <a:spcBef>
                <a:spcPts val="0"/>
              </a:spcBef>
              <a:spcAft>
                <a:spcPts val="0"/>
              </a:spcAft>
              <a:defRPr/>
            </a:pPr>
            <a:r>
              <a:rPr lang="en-US" altLang="zh-CN" sz="1680" dirty="0">
                <a:solidFill>
                  <a:schemeClr val="bg1">
                    <a:lumMod val="50000"/>
                  </a:schemeClr>
                </a:solidFill>
                <a:latin typeface="+mn-lt"/>
              </a:rPr>
              <a:t>TRANSITION </a:t>
            </a:r>
            <a:r>
              <a:rPr lang="en-US" altLang="zh-CN" sz="1680" dirty="0">
                <a:solidFill>
                  <a:schemeClr val="bg1">
                    <a:lumMod val="50000"/>
                  </a:schemeClr>
                </a:solidFill>
                <a:latin typeface="Calibri"/>
              </a:rPr>
              <a:t>PAGE </a:t>
            </a:r>
            <a:endParaRPr lang="zh-CN" altLang="en-US" sz="1890" kern="0" dirty="0">
              <a:solidFill>
                <a:schemeClr val="bg1">
                  <a:lumMod val="50000"/>
                </a:schemeClr>
              </a:solidFill>
            </a:endParaRPr>
          </a:p>
        </p:txBody>
      </p:sp>
      <p:grpSp>
        <p:nvGrpSpPr>
          <p:cNvPr id="5" name="组合 4"/>
          <p:cNvGrpSpPr/>
          <p:nvPr/>
        </p:nvGrpSpPr>
        <p:grpSpPr>
          <a:xfrm>
            <a:off x="60325" y="2094746"/>
            <a:ext cx="3137215" cy="1663385"/>
            <a:chOff x="0" y="1779662"/>
            <a:chExt cx="2987824" cy="1584176"/>
          </a:xfrm>
        </p:grpSpPr>
        <p:sp>
          <p:nvSpPr>
            <p:cNvPr id="6" name="矩形 5"/>
            <p:cNvSpPr/>
            <p:nvPr/>
          </p:nvSpPr>
          <p:spPr>
            <a:xfrm>
              <a:off x="0" y="1779662"/>
              <a:ext cx="2987824" cy="158417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5"/>
            </a:p>
          </p:txBody>
        </p:sp>
        <p:sp>
          <p:nvSpPr>
            <p:cNvPr id="7" name="TextBox 6"/>
            <p:cNvSpPr txBox="1"/>
            <p:nvPr/>
          </p:nvSpPr>
          <p:spPr>
            <a:xfrm>
              <a:off x="539816" y="2428424"/>
              <a:ext cx="2376000" cy="641934"/>
            </a:xfrm>
            <a:prstGeom prst="rect">
              <a:avLst/>
            </a:prstGeom>
            <a:noFill/>
          </p:spPr>
          <p:txBody>
            <a:bodyPr wrap="square" rtlCol="0">
              <a:spAutoFit/>
            </a:bodyPr>
            <a:lstStyle/>
            <a:p>
              <a:pPr>
                <a:lnSpc>
                  <a:spcPct val="150000"/>
                </a:lnSpc>
              </a:pPr>
              <a:r>
                <a:rPr lang="zh-CN" altLang="en-US" sz="1260" dirty="0">
                  <a:solidFill>
                    <a:schemeClr val="bg1"/>
                  </a:solidFill>
                  <a:latin typeface="微软雅黑" pitchFamily="34" charset="-122"/>
                  <a:ea typeface="微软雅黑" pitchFamily="34" charset="-122"/>
                </a:rPr>
                <a:t>此处添加或多或少的文字对第二部分的内容简单概括一下。</a:t>
              </a:r>
            </a:p>
          </p:txBody>
        </p:sp>
      </p:grpSp>
      <p:grpSp>
        <p:nvGrpSpPr>
          <p:cNvPr id="8" name="组合 7"/>
          <p:cNvGrpSpPr/>
          <p:nvPr/>
        </p:nvGrpSpPr>
        <p:grpSpPr>
          <a:xfrm>
            <a:off x="1609764" y="2388147"/>
            <a:ext cx="1738993" cy="399340"/>
            <a:chOff x="1475656" y="1995686"/>
            <a:chExt cx="1656184" cy="380324"/>
          </a:xfrm>
        </p:grpSpPr>
        <p:sp>
          <p:nvSpPr>
            <p:cNvPr id="9" name="矩形 8"/>
            <p:cNvSpPr/>
            <p:nvPr/>
          </p:nvSpPr>
          <p:spPr>
            <a:xfrm>
              <a:off x="1475656" y="1995686"/>
              <a:ext cx="1656184" cy="36004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5"/>
            </a:p>
          </p:txBody>
        </p:sp>
        <p:sp>
          <p:nvSpPr>
            <p:cNvPr id="10" name="TextBox 9"/>
            <p:cNvSpPr txBox="1"/>
            <p:nvPr/>
          </p:nvSpPr>
          <p:spPr>
            <a:xfrm>
              <a:off x="1691680" y="1995686"/>
              <a:ext cx="1224136" cy="380324"/>
            </a:xfrm>
            <a:prstGeom prst="rect">
              <a:avLst/>
            </a:prstGeom>
            <a:noFill/>
          </p:spPr>
          <p:txBody>
            <a:bodyPr wrap="square" rtlCol="0">
              <a:spAutoFit/>
            </a:bodyPr>
            <a:lstStyle/>
            <a:p>
              <a:r>
                <a:rPr lang="zh-CN" altLang="en-US" sz="1995" b="1" dirty="0">
                  <a:latin typeface="微软雅黑" pitchFamily="34" charset="-122"/>
                  <a:ea typeface="微软雅黑" pitchFamily="34" charset="-122"/>
                </a:rPr>
                <a:t>第二部分</a:t>
              </a:r>
            </a:p>
          </p:txBody>
        </p:sp>
      </p:grpSp>
      <p:sp>
        <p:nvSpPr>
          <p:cNvPr id="11" name="矩形 10"/>
          <p:cNvSpPr/>
          <p:nvPr/>
        </p:nvSpPr>
        <p:spPr>
          <a:xfrm>
            <a:off x="4722914" y="1754145"/>
            <a:ext cx="226825" cy="22682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5"/>
          </a:p>
        </p:txBody>
      </p:sp>
      <p:sp>
        <p:nvSpPr>
          <p:cNvPr id="12" name="TextBox 146"/>
          <p:cNvSpPr txBox="1">
            <a:spLocks noChangeArrowheads="1"/>
          </p:cNvSpPr>
          <p:nvPr/>
        </p:nvSpPr>
        <p:spPr bwMode="auto">
          <a:xfrm>
            <a:off x="5041750" y="1715980"/>
            <a:ext cx="2781109" cy="34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274" tIns="40637" rIns="81274" bIns="40637">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1680" kern="0" dirty="0">
                <a:latin typeface="微软雅黑" pitchFamily="34" charset="-122"/>
                <a:ea typeface="微软雅黑" pitchFamily="34" charset="-122"/>
              </a:rPr>
              <a:t>单击此处添加标题</a:t>
            </a:r>
            <a:r>
              <a:rPr lang="en-US" altLang="zh-CN" sz="1680" kern="0" dirty="0">
                <a:latin typeface="微软雅黑" pitchFamily="34" charset="-122"/>
                <a:ea typeface="微软雅黑" pitchFamily="34" charset="-122"/>
              </a:rPr>
              <a:t>……</a:t>
            </a:r>
            <a:endParaRPr lang="en-US" sz="1680" kern="0" dirty="0">
              <a:latin typeface="微软雅黑" pitchFamily="34" charset="-122"/>
              <a:ea typeface="微软雅黑" pitchFamily="34" charset="-122"/>
            </a:endParaRPr>
          </a:p>
        </p:txBody>
      </p:sp>
      <p:sp>
        <p:nvSpPr>
          <p:cNvPr id="13" name="矩形 12"/>
          <p:cNvSpPr/>
          <p:nvPr/>
        </p:nvSpPr>
        <p:spPr>
          <a:xfrm>
            <a:off x="4722914" y="2472787"/>
            <a:ext cx="226825" cy="22682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5"/>
          </a:p>
        </p:txBody>
      </p:sp>
      <p:sp>
        <p:nvSpPr>
          <p:cNvPr id="14" name="TextBox 146"/>
          <p:cNvSpPr txBox="1">
            <a:spLocks noChangeArrowheads="1"/>
          </p:cNvSpPr>
          <p:nvPr/>
        </p:nvSpPr>
        <p:spPr bwMode="auto">
          <a:xfrm>
            <a:off x="5041750" y="2434621"/>
            <a:ext cx="2781109" cy="34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274" tIns="40637" rIns="81274" bIns="40637">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1680" kern="0" dirty="0">
                <a:latin typeface="微软雅黑" pitchFamily="34" charset="-122"/>
                <a:ea typeface="微软雅黑" pitchFamily="34" charset="-122"/>
              </a:rPr>
              <a:t>单击此处添加标题</a:t>
            </a:r>
            <a:r>
              <a:rPr lang="en-US" altLang="zh-CN" sz="1680" kern="0" dirty="0">
                <a:latin typeface="微软雅黑" pitchFamily="34" charset="-122"/>
                <a:ea typeface="微软雅黑" pitchFamily="34" charset="-122"/>
              </a:rPr>
              <a:t>……</a:t>
            </a:r>
            <a:endParaRPr lang="en-US" sz="1680" kern="0" dirty="0">
              <a:latin typeface="微软雅黑" pitchFamily="34" charset="-122"/>
              <a:ea typeface="微软雅黑" pitchFamily="34" charset="-122"/>
            </a:endParaRPr>
          </a:p>
        </p:txBody>
      </p:sp>
      <p:sp>
        <p:nvSpPr>
          <p:cNvPr id="15" name="矩形 14"/>
          <p:cNvSpPr/>
          <p:nvPr/>
        </p:nvSpPr>
        <p:spPr>
          <a:xfrm>
            <a:off x="4722914" y="3191430"/>
            <a:ext cx="226825" cy="22682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5"/>
          </a:p>
        </p:txBody>
      </p:sp>
      <p:sp>
        <p:nvSpPr>
          <p:cNvPr id="16" name="TextBox 146"/>
          <p:cNvSpPr txBox="1">
            <a:spLocks noChangeArrowheads="1"/>
          </p:cNvSpPr>
          <p:nvPr/>
        </p:nvSpPr>
        <p:spPr bwMode="auto">
          <a:xfrm>
            <a:off x="5041750" y="3153263"/>
            <a:ext cx="2781109" cy="34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274" tIns="40637" rIns="81274" bIns="40637">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1680" kern="0" dirty="0">
                <a:latin typeface="微软雅黑" pitchFamily="34" charset="-122"/>
                <a:ea typeface="微软雅黑" pitchFamily="34" charset="-122"/>
              </a:rPr>
              <a:t>单击此处添加标题</a:t>
            </a:r>
            <a:r>
              <a:rPr lang="en-US" altLang="zh-CN" sz="1680" kern="0" dirty="0">
                <a:latin typeface="微软雅黑" pitchFamily="34" charset="-122"/>
                <a:ea typeface="微软雅黑" pitchFamily="34" charset="-122"/>
              </a:rPr>
              <a:t>……</a:t>
            </a:r>
            <a:endParaRPr lang="en-US" sz="1680" kern="0" dirty="0">
              <a:latin typeface="微软雅黑" pitchFamily="34" charset="-122"/>
              <a:ea typeface="微软雅黑" pitchFamily="34" charset="-122"/>
            </a:endParaRPr>
          </a:p>
        </p:txBody>
      </p:sp>
      <p:sp>
        <p:nvSpPr>
          <p:cNvPr id="17" name="矩形 16"/>
          <p:cNvSpPr/>
          <p:nvPr/>
        </p:nvSpPr>
        <p:spPr>
          <a:xfrm>
            <a:off x="4722914" y="3834464"/>
            <a:ext cx="226825" cy="22682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95"/>
          </a:p>
        </p:txBody>
      </p:sp>
      <p:sp>
        <p:nvSpPr>
          <p:cNvPr id="18" name="TextBox 146"/>
          <p:cNvSpPr txBox="1">
            <a:spLocks noChangeArrowheads="1"/>
          </p:cNvSpPr>
          <p:nvPr/>
        </p:nvSpPr>
        <p:spPr bwMode="auto">
          <a:xfrm>
            <a:off x="5041750" y="3796296"/>
            <a:ext cx="2781109" cy="34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274" tIns="40637" rIns="81274" bIns="40637">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1680" kern="0" dirty="0">
                <a:latin typeface="微软雅黑" pitchFamily="34" charset="-122"/>
                <a:ea typeface="微软雅黑" pitchFamily="34" charset="-122"/>
              </a:rPr>
              <a:t>单击此处添加标题</a:t>
            </a:r>
            <a:r>
              <a:rPr lang="en-US" altLang="zh-CN" sz="1680" kern="0" dirty="0">
                <a:latin typeface="微软雅黑" pitchFamily="34" charset="-122"/>
                <a:ea typeface="微软雅黑" pitchFamily="34" charset="-122"/>
              </a:rPr>
              <a:t>……</a:t>
            </a:r>
            <a:endParaRPr lang="en-US" sz="1680" kern="0" dirty="0">
              <a:latin typeface="微软雅黑" pitchFamily="34" charset="-122"/>
              <a:ea typeface="微软雅黑" pitchFamily="34" charset="-122"/>
            </a:endParaRPr>
          </a:p>
        </p:txBody>
      </p:sp>
    </p:spTree>
    <p:extLst>
      <p:ext uri="{BB962C8B-B14F-4D97-AF65-F5344CB8AC3E}">
        <p14:creationId xmlns:p14="http://schemas.microsoft.com/office/powerpoint/2010/main" val="233654538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300" fill="hold"/>
                                        <p:tgtEl>
                                          <p:spTgt spid="5"/>
                                        </p:tgtEl>
                                        <p:attrNameLst>
                                          <p:attrName>ppt_x</p:attrName>
                                        </p:attrNameLst>
                                      </p:cBhvr>
                                      <p:tavLst>
                                        <p:tav tm="0">
                                          <p:val>
                                            <p:strVal val="0-#ppt_w/2"/>
                                          </p:val>
                                        </p:tav>
                                        <p:tav tm="100000">
                                          <p:val>
                                            <p:strVal val="#ppt_x"/>
                                          </p:val>
                                        </p:tav>
                                      </p:tavLst>
                                    </p:anim>
                                    <p:anim calcmode="lin" valueType="num">
                                      <p:cBhvr additive="base">
                                        <p:cTn id="12" dur="3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300" fill="hold"/>
                                        <p:tgtEl>
                                          <p:spTgt spid="8"/>
                                        </p:tgtEl>
                                        <p:attrNameLst>
                                          <p:attrName>ppt_x</p:attrName>
                                        </p:attrNameLst>
                                      </p:cBhvr>
                                      <p:tavLst>
                                        <p:tav tm="0">
                                          <p:val>
                                            <p:strVal val="1+#ppt_w/2"/>
                                          </p:val>
                                        </p:tav>
                                        <p:tav tm="100000">
                                          <p:val>
                                            <p:strVal val="#ppt_x"/>
                                          </p:val>
                                        </p:tav>
                                      </p:tavLst>
                                    </p:anim>
                                    <p:anim calcmode="lin" valueType="num">
                                      <p:cBhvr additive="base">
                                        <p:cTn id="16" dur="3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800"/>
                            </p:stCondLst>
                            <p:childTnLst>
                              <p:par>
                                <p:cTn id="18" presetID="37"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anim calcmode="lin" valueType="num">
                                      <p:cBhvr>
                                        <p:cTn id="21" dur="500" fill="hold"/>
                                        <p:tgtEl>
                                          <p:spTgt spid="11"/>
                                        </p:tgtEl>
                                        <p:attrNameLst>
                                          <p:attrName>ppt_x</p:attrName>
                                        </p:attrNameLst>
                                      </p:cBhvr>
                                      <p:tavLst>
                                        <p:tav tm="0">
                                          <p:val>
                                            <p:strVal val="#ppt_x"/>
                                          </p:val>
                                        </p:tav>
                                        <p:tav tm="100000">
                                          <p:val>
                                            <p:strVal val="#ppt_x"/>
                                          </p:val>
                                        </p:tav>
                                      </p:tavLst>
                                    </p:anim>
                                    <p:anim calcmode="lin" valueType="num">
                                      <p:cBhvr>
                                        <p:cTn id="22" dur="450" decel="100000" fill="hold"/>
                                        <p:tgtEl>
                                          <p:spTgt spid="11"/>
                                        </p:tgtEl>
                                        <p:attrNameLst>
                                          <p:attrName>ppt_y</p:attrName>
                                        </p:attrNameLst>
                                      </p:cBhvr>
                                      <p:tavLst>
                                        <p:tav tm="0">
                                          <p:val>
                                            <p:strVal val="#ppt_y+1"/>
                                          </p:val>
                                        </p:tav>
                                        <p:tav tm="100000">
                                          <p:val>
                                            <p:strVal val="#ppt_y-.03"/>
                                          </p:val>
                                        </p:tav>
                                      </p:tavLst>
                                    </p:anim>
                                    <p:anim calcmode="lin" valueType="num">
                                      <p:cBhvr>
                                        <p:cTn id="23" dur="50" accel="100000" fill="hold">
                                          <p:stCondLst>
                                            <p:cond delay="450"/>
                                          </p:stCondLst>
                                        </p:cTn>
                                        <p:tgtEl>
                                          <p:spTgt spid="11"/>
                                        </p:tgtEl>
                                        <p:attrNameLst>
                                          <p:attrName>ppt_y</p:attrName>
                                        </p:attrNameLst>
                                      </p:cBhvr>
                                      <p:tavLst>
                                        <p:tav tm="0">
                                          <p:val>
                                            <p:strVal val="#ppt_y-.03"/>
                                          </p:val>
                                        </p:tav>
                                        <p:tav tm="100000">
                                          <p:val>
                                            <p:strVal val="#ppt_y"/>
                                          </p:val>
                                        </p:tav>
                                      </p:tavLst>
                                    </p:anim>
                                  </p:childTnLst>
                                </p:cTn>
                              </p:par>
                            </p:childTnLst>
                          </p:cTn>
                        </p:par>
                        <p:par>
                          <p:cTn id="24" fill="hold">
                            <p:stCondLst>
                              <p:cond delay="1300"/>
                            </p:stCondLst>
                            <p:childTnLst>
                              <p:par>
                                <p:cTn id="25" presetID="2" presetClass="entr" presetSubtype="2"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300" fill="hold"/>
                                        <p:tgtEl>
                                          <p:spTgt spid="12"/>
                                        </p:tgtEl>
                                        <p:attrNameLst>
                                          <p:attrName>ppt_x</p:attrName>
                                        </p:attrNameLst>
                                      </p:cBhvr>
                                      <p:tavLst>
                                        <p:tav tm="0">
                                          <p:val>
                                            <p:strVal val="1+#ppt_w/2"/>
                                          </p:val>
                                        </p:tav>
                                        <p:tav tm="100000">
                                          <p:val>
                                            <p:strVal val="#ppt_x"/>
                                          </p:val>
                                        </p:tav>
                                      </p:tavLst>
                                    </p:anim>
                                    <p:anim calcmode="lin" valueType="num">
                                      <p:cBhvr additive="base">
                                        <p:cTn id="28" dur="3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1600"/>
                            </p:stCondLst>
                            <p:childTnLst>
                              <p:par>
                                <p:cTn id="30" presetID="37" presetClass="entr" presetSubtype="0"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anim calcmode="lin" valueType="num">
                                      <p:cBhvr>
                                        <p:cTn id="33" dur="500" fill="hold"/>
                                        <p:tgtEl>
                                          <p:spTgt spid="13"/>
                                        </p:tgtEl>
                                        <p:attrNameLst>
                                          <p:attrName>ppt_x</p:attrName>
                                        </p:attrNameLst>
                                      </p:cBhvr>
                                      <p:tavLst>
                                        <p:tav tm="0">
                                          <p:val>
                                            <p:strVal val="#ppt_x"/>
                                          </p:val>
                                        </p:tav>
                                        <p:tav tm="100000">
                                          <p:val>
                                            <p:strVal val="#ppt_x"/>
                                          </p:val>
                                        </p:tav>
                                      </p:tavLst>
                                    </p:anim>
                                    <p:anim calcmode="lin" valueType="num">
                                      <p:cBhvr>
                                        <p:cTn id="34" dur="450" decel="100000" fill="hold"/>
                                        <p:tgtEl>
                                          <p:spTgt spid="13"/>
                                        </p:tgtEl>
                                        <p:attrNameLst>
                                          <p:attrName>ppt_y</p:attrName>
                                        </p:attrNameLst>
                                      </p:cBhvr>
                                      <p:tavLst>
                                        <p:tav tm="0">
                                          <p:val>
                                            <p:strVal val="#ppt_y+1"/>
                                          </p:val>
                                        </p:tav>
                                        <p:tav tm="100000">
                                          <p:val>
                                            <p:strVal val="#ppt_y-.03"/>
                                          </p:val>
                                        </p:tav>
                                      </p:tavLst>
                                    </p:anim>
                                    <p:anim calcmode="lin" valueType="num">
                                      <p:cBhvr>
                                        <p:cTn id="35" dur="50" accel="100000" fill="hold">
                                          <p:stCondLst>
                                            <p:cond delay="450"/>
                                          </p:stCondLst>
                                        </p:cTn>
                                        <p:tgtEl>
                                          <p:spTgt spid="13"/>
                                        </p:tgtEl>
                                        <p:attrNameLst>
                                          <p:attrName>ppt_y</p:attrName>
                                        </p:attrNameLst>
                                      </p:cBhvr>
                                      <p:tavLst>
                                        <p:tav tm="0">
                                          <p:val>
                                            <p:strVal val="#ppt_y-.03"/>
                                          </p:val>
                                        </p:tav>
                                        <p:tav tm="100000">
                                          <p:val>
                                            <p:strVal val="#ppt_y"/>
                                          </p:val>
                                        </p:tav>
                                      </p:tavLst>
                                    </p:anim>
                                  </p:childTnLst>
                                </p:cTn>
                              </p:par>
                            </p:childTnLst>
                          </p:cTn>
                        </p:par>
                        <p:par>
                          <p:cTn id="36" fill="hold">
                            <p:stCondLst>
                              <p:cond delay="2100"/>
                            </p:stCondLst>
                            <p:childTnLst>
                              <p:par>
                                <p:cTn id="37" presetID="2" presetClass="entr" presetSubtype="2"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300" fill="hold"/>
                                        <p:tgtEl>
                                          <p:spTgt spid="14"/>
                                        </p:tgtEl>
                                        <p:attrNameLst>
                                          <p:attrName>ppt_x</p:attrName>
                                        </p:attrNameLst>
                                      </p:cBhvr>
                                      <p:tavLst>
                                        <p:tav tm="0">
                                          <p:val>
                                            <p:strVal val="1+#ppt_w/2"/>
                                          </p:val>
                                        </p:tav>
                                        <p:tav tm="100000">
                                          <p:val>
                                            <p:strVal val="#ppt_x"/>
                                          </p:val>
                                        </p:tav>
                                      </p:tavLst>
                                    </p:anim>
                                    <p:anim calcmode="lin" valueType="num">
                                      <p:cBhvr additive="base">
                                        <p:cTn id="40" dur="300" fill="hold"/>
                                        <p:tgtEl>
                                          <p:spTgt spid="14"/>
                                        </p:tgtEl>
                                        <p:attrNameLst>
                                          <p:attrName>ppt_y</p:attrName>
                                        </p:attrNameLst>
                                      </p:cBhvr>
                                      <p:tavLst>
                                        <p:tav tm="0">
                                          <p:val>
                                            <p:strVal val="#ppt_y"/>
                                          </p:val>
                                        </p:tav>
                                        <p:tav tm="100000">
                                          <p:val>
                                            <p:strVal val="#ppt_y"/>
                                          </p:val>
                                        </p:tav>
                                      </p:tavLst>
                                    </p:anim>
                                  </p:childTnLst>
                                </p:cTn>
                              </p:par>
                            </p:childTnLst>
                          </p:cTn>
                        </p:par>
                        <p:par>
                          <p:cTn id="41" fill="hold">
                            <p:stCondLst>
                              <p:cond delay="2400"/>
                            </p:stCondLst>
                            <p:childTnLst>
                              <p:par>
                                <p:cTn id="42" presetID="37" presetClass="entr" presetSubtype="0"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anim calcmode="lin" valueType="num">
                                      <p:cBhvr>
                                        <p:cTn id="45" dur="500" fill="hold"/>
                                        <p:tgtEl>
                                          <p:spTgt spid="15"/>
                                        </p:tgtEl>
                                        <p:attrNameLst>
                                          <p:attrName>ppt_x</p:attrName>
                                        </p:attrNameLst>
                                      </p:cBhvr>
                                      <p:tavLst>
                                        <p:tav tm="0">
                                          <p:val>
                                            <p:strVal val="#ppt_x"/>
                                          </p:val>
                                        </p:tav>
                                        <p:tav tm="100000">
                                          <p:val>
                                            <p:strVal val="#ppt_x"/>
                                          </p:val>
                                        </p:tav>
                                      </p:tavLst>
                                    </p:anim>
                                    <p:anim calcmode="lin" valueType="num">
                                      <p:cBhvr>
                                        <p:cTn id="46" dur="450" decel="100000" fill="hold"/>
                                        <p:tgtEl>
                                          <p:spTgt spid="15"/>
                                        </p:tgtEl>
                                        <p:attrNameLst>
                                          <p:attrName>ppt_y</p:attrName>
                                        </p:attrNameLst>
                                      </p:cBhvr>
                                      <p:tavLst>
                                        <p:tav tm="0">
                                          <p:val>
                                            <p:strVal val="#ppt_y+1"/>
                                          </p:val>
                                        </p:tav>
                                        <p:tav tm="100000">
                                          <p:val>
                                            <p:strVal val="#ppt_y-.03"/>
                                          </p:val>
                                        </p:tav>
                                      </p:tavLst>
                                    </p:anim>
                                    <p:anim calcmode="lin" valueType="num">
                                      <p:cBhvr>
                                        <p:cTn id="47" dur="50" accel="100000" fill="hold">
                                          <p:stCondLst>
                                            <p:cond delay="450"/>
                                          </p:stCondLst>
                                        </p:cTn>
                                        <p:tgtEl>
                                          <p:spTgt spid="15"/>
                                        </p:tgtEl>
                                        <p:attrNameLst>
                                          <p:attrName>ppt_y</p:attrName>
                                        </p:attrNameLst>
                                      </p:cBhvr>
                                      <p:tavLst>
                                        <p:tav tm="0">
                                          <p:val>
                                            <p:strVal val="#ppt_y-.03"/>
                                          </p:val>
                                        </p:tav>
                                        <p:tav tm="100000">
                                          <p:val>
                                            <p:strVal val="#ppt_y"/>
                                          </p:val>
                                        </p:tav>
                                      </p:tavLst>
                                    </p:anim>
                                  </p:childTnLst>
                                </p:cTn>
                              </p:par>
                            </p:childTnLst>
                          </p:cTn>
                        </p:par>
                        <p:par>
                          <p:cTn id="48" fill="hold">
                            <p:stCondLst>
                              <p:cond delay="2900"/>
                            </p:stCondLst>
                            <p:childTnLst>
                              <p:par>
                                <p:cTn id="49" presetID="2" presetClass="entr" presetSubtype="2"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300" fill="hold"/>
                                        <p:tgtEl>
                                          <p:spTgt spid="16"/>
                                        </p:tgtEl>
                                        <p:attrNameLst>
                                          <p:attrName>ppt_x</p:attrName>
                                        </p:attrNameLst>
                                      </p:cBhvr>
                                      <p:tavLst>
                                        <p:tav tm="0">
                                          <p:val>
                                            <p:strVal val="1+#ppt_w/2"/>
                                          </p:val>
                                        </p:tav>
                                        <p:tav tm="100000">
                                          <p:val>
                                            <p:strVal val="#ppt_x"/>
                                          </p:val>
                                        </p:tav>
                                      </p:tavLst>
                                    </p:anim>
                                    <p:anim calcmode="lin" valueType="num">
                                      <p:cBhvr additive="base">
                                        <p:cTn id="52" dur="300" fill="hold"/>
                                        <p:tgtEl>
                                          <p:spTgt spid="16"/>
                                        </p:tgtEl>
                                        <p:attrNameLst>
                                          <p:attrName>ppt_y</p:attrName>
                                        </p:attrNameLst>
                                      </p:cBhvr>
                                      <p:tavLst>
                                        <p:tav tm="0">
                                          <p:val>
                                            <p:strVal val="#ppt_y"/>
                                          </p:val>
                                        </p:tav>
                                        <p:tav tm="100000">
                                          <p:val>
                                            <p:strVal val="#ppt_y"/>
                                          </p:val>
                                        </p:tav>
                                      </p:tavLst>
                                    </p:anim>
                                  </p:childTnLst>
                                </p:cTn>
                              </p:par>
                            </p:childTnLst>
                          </p:cTn>
                        </p:par>
                        <p:par>
                          <p:cTn id="53" fill="hold">
                            <p:stCondLst>
                              <p:cond delay="3200"/>
                            </p:stCondLst>
                            <p:childTnLst>
                              <p:par>
                                <p:cTn id="54" presetID="37" presetClass="entr" presetSubtype="0" fill="hold" grpId="0" nodeType="after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anim calcmode="lin" valueType="num">
                                      <p:cBhvr>
                                        <p:cTn id="57" dur="500" fill="hold"/>
                                        <p:tgtEl>
                                          <p:spTgt spid="17"/>
                                        </p:tgtEl>
                                        <p:attrNameLst>
                                          <p:attrName>ppt_x</p:attrName>
                                        </p:attrNameLst>
                                      </p:cBhvr>
                                      <p:tavLst>
                                        <p:tav tm="0">
                                          <p:val>
                                            <p:strVal val="#ppt_x"/>
                                          </p:val>
                                        </p:tav>
                                        <p:tav tm="100000">
                                          <p:val>
                                            <p:strVal val="#ppt_x"/>
                                          </p:val>
                                        </p:tav>
                                      </p:tavLst>
                                    </p:anim>
                                    <p:anim calcmode="lin" valueType="num">
                                      <p:cBhvr>
                                        <p:cTn id="58" dur="450" decel="100000" fill="hold"/>
                                        <p:tgtEl>
                                          <p:spTgt spid="17"/>
                                        </p:tgtEl>
                                        <p:attrNameLst>
                                          <p:attrName>ppt_y</p:attrName>
                                        </p:attrNameLst>
                                      </p:cBhvr>
                                      <p:tavLst>
                                        <p:tav tm="0">
                                          <p:val>
                                            <p:strVal val="#ppt_y+1"/>
                                          </p:val>
                                        </p:tav>
                                        <p:tav tm="100000">
                                          <p:val>
                                            <p:strVal val="#ppt_y-.03"/>
                                          </p:val>
                                        </p:tav>
                                      </p:tavLst>
                                    </p:anim>
                                    <p:anim calcmode="lin" valueType="num">
                                      <p:cBhvr>
                                        <p:cTn id="59" dur="50" accel="100000" fill="hold">
                                          <p:stCondLst>
                                            <p:cond delay="450"/>
                                          </p:stCondLst>
                                        </p:cTn>
                                        <p:tgtEl>
                                          <p:spTgt spid="17"/>
                                        </p:tgtEl>
                                        <p:attrNameLst>
                                          <p:attrName>ppt_y</p:attrName>
                                        </p:attrNameLst>
                                      </p:cBhvr>
                                      <p:tavLst>
                                        <p:tav tm="0">
                                          <p:val>
                                            <p:strVal val="#ppt_y-.03"/>
                                          </p:val>
                                        </p:tav>
                                        <p:tav tm="100000">
                                          <p:val>
                                            <p:strVal val="#ppt_y"/>
                                          </p:val>
                                        </p:tav>
                                      </p:tavLst>
                                    </p:anim>
                                  </p:childTnLst>
                                </p:cTn>
                              </p:par>
                            </p:childTnLst>
                          </p:cTn>
                        </p:par>
                        <p:par>
                          <p:cTn id="60" fill="hold">
                            <p:stCondLst>
                              <p:cond delay="3700"/>
                            </p:stCondLst>
                            <p:childTnLst>
                              <p:par>
                                <p:cTn id="61" presetID="2" presetClass="entr" presetSubtype="2"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300" fill="hold"/>
                                        <p:tgtEl>
                                          <p:spTgt spid="18"/>
                                        </p:tgtEl>
                                        <p:attrNameLst>
                                          <p:attrName>ppt_x</p:attrName>
                                        </p:attrNameLst>
                                      </p:cBhvr>
                                      <p:tavLst>
                                        <p:tav tm="0">
                                          <p:val>
                                            <p:strVal val="1+#ppt_w/2"/>
                                          </p:val>
                                        </p:tav>
                                        <p:tav tm="100000">
                                          <p:val>
                                            <p:strVal val="#ppt_x"/>
                                          </p:val>
                                        </p:tav>
                                      </p:tavLst>
                                    </p:anim>
                                    <p:anim calcmode="lin" valueType="num">
                                      <p:cBhvr additive="base">
                                        <p:cTn id="64" dur="3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12" grpId="0"/>
      <p:bldP spid="13" grpId="0" animBg="1"/>
      <p:bldP spid="14" grpId="0"/>
      <p:bldP spid="15" grpId="0" animBg="1"/>
      <p:bldP spid="16" grpId="0"/>
      <p:bldP spid="17" grpId="0" animBg="1"/>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文本框 6"/>
          <p:cNvSpPr>
            <a:spLocks noChangeArrowheads="1"/>
          </p:cNvSpPr>
          <p:nvPr/>
        </p:nvSpPr>
        <p:spPr bwMode="auto">
          <a:xfrm>
            <a:off x="1009042" y="277357"/>
            <a:ext cx="4221748" cy="500115"/>
          </a:xfrm>
          <a:prstGeom prst="rect">
            <a:avLst/>
          </a:prstGeom>
          <a:noFill/>
          <a:ln>
            <a:noFill/>
          </a:ln>
          <a:extLst/>
        </p:spPr>
        <p:txBody>
          <a:bodyPr wrap="square" lIns="68560" tIns="34279" rIns="68560" bIns="34279">
            <a:spAutoFit/>
          </a:bodyPr>
          <a:lstStyle/>
          <a:p>
            <a:pPr defTabSz="967649" fontAlgn="auto">
              <a:spcBef>
                <a:spcPts val="0"/>
              </a:spcBef>
              <a:spcAft>
                <a:spcPts val="0"/>
              </a:spcAft>
              <a:defRPr/>
            </a:pPr>
            <a:r>
              <a:rPr lang="zh-CN" altLang="en-US" sz="2800" dirty="0">
                <a:latin typeface="隶书" pitchFamily="49" charset="-122"/>
                <a:ea typeface="隶书" pitchFamily="49" charset="-122"/>
                <a:sym typeface="微软雅黑" pitchFamily="34" charset="-122"/>
              </a:rPr>
              <a:t>请输入幻灯片</a:t>
            </a:r>
            <a:r>
              <a:rPr lang="zh-CN" altLang="en-US" sz="2800" dirty="0" smtClean="0">
                <a:latin typeface="隶书" pitchFamily="49" charset="-122"/>
                <a:ea typeface="隶书" pitchFamily="49" charset="-122"/>
                <a:sym typeface="微软雅黑" pitchFamily="34" charset="-122"/>
              </a:rPr>
              <a:t>标题文字</a:t>
            </a:r>
            <a:endParaRPr lang="zh-CN" altLang="en-US" sz="2800" dirty="0">
              <a:latin typeface="隶书" pitchFamily="49" charset="-122"/>
              <a:ea typeface="隶书" pitchFamily="49" charset="-122"/>
              <a:sym typeface="微软雅黑" pitchFamily="34" charset="-122"/>
            </a:endParaRPr>
          </a:p>
        </p:txBody>
      </p:sp>
      <p:grpSp>
        <p:nvGrpSpPr>
          <p:cNvPr id="3" name="组合 2"/>
          <p:cNvGrpSpPr/>
          <p:nvPr/>
        </p:nvGrpSpPr>
        <p:grpSpPr>
          <a:xfrm>
            <a:off x="430261" y="277356"/>
            <a:ext cx="596693" cy="597796"/>
            <a:chOff x="420490" y="179675"/>
            <a:chExt cx="739730" cy="741097"/>
          </a:xfrm>
        </p:grpSpPr>
        <p:pic>
          <p:nvPicPr>
            <p:cNvPr id="173" name="Picture 4" descr="C:\Users\Soloman\Desktop\墨斑2.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20490" y="180057"/>
              <a:ext cx="739730" cy="740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7" name="Picture 3" descr="C:\Users\Soloman\Desktop\未标题-3.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rot="20259909">
              <a:off x="449487" y="179675"/>
              <a:ext cx="681735" cy="6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 name="Picture 5" descr="C:\Users\zjd\Desktop\未命名 -2.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flipH="1">
            <a:off x="3206140" y="2515485"/>
            <a:ext cx="763128" cy="150315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5" descr="C:\Users\zjd\Desktop\未命名 -2.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flipH="1">
            <a:off x="4423687" y="1937932"/>
            <a:ext cx="776783" cy="234251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C:\Users\zjd\Desktop\未命名 -2.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flipH="1">
            <a:off x="5544736" y="1454929"/>
            <a:ext cx="859330" cy="256370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descr="C:\Users\zjd\Desktop\未命名 -2.png"/>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flipH="1">
            <a:off x="6700730" y="1149222"/>
            <a:ext cx="822329" cy="2918579"/>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2838330" y="4393129"/>
            <a:ext cx="1220194" cy="461665"/>
          </a:xfrm>
          <a:prstGeom prst="rect">
            <a:avLst/>
          </a:prstGeom>
          <a:noFill/>
        </p:spPr>
        <p:txBody>
          <a:bodyPr wrap="square" rtlCol="0">
            <a:spAutoFit/>
          </a:bodyPr>
          <a:lstStyle/>
          <a:p>
            <a:pPr algn="ctr"/>
            <a:r>
              <a:rPr lang="en-US" altLang="zh-CN" sz="2400" b="1" i="1" dirty="0" smtClean="0">
                <a:latin typeface="楷体"/>
                <a:ea typeface="华文隶书" pitchFamily="2" charset="-122"/>
                <a:cs typeface="Arial Unicode MS" pitchFamily="34" charset="-122"/>
              </a:rPr>
              <a:t>2012</a:t>
            </a:r>
            <a:endParaRPr lang="zh-CN" altLang="en-US" sz="2400" b="1" i="1" dirty="0">
              <a:latin typeface="楷体"/>
              <a:ea typeface="华文隶书" pitchFamily="2" charset="-122"/>
              <a:cs typeface="Arial Unicode MS" pitchFamily="34" charset="-122"/>
            </a:endParaRPr>
          </a:p>
        </p:txBody>
      </p:sp>
      <p:sp>
        <p:nvSpPr>
          <p:cNvPr id="19" name="TextBox 18"/>
          <p:cNvSpPr txBox="1"/>
          <p:nvPr/>
        </p:nvSpPr>
        <p:spPr>
          <a:xfrm>
            <a:off x="4120688" y="4393129"/>
            <a:ext cx="1198761" cy="461665"/>
          </a:xfrm>
          <a:prstGeom prst="rect">
            <a:avLst/>
          </a:prstGeom>
          <a:noFill/>
        </p:spPr>
        <p:txBody>
          <a:bodyPr wrap="square" rtlCol="0">
            <a:spAutoFit/>
          </a:bodyPr>
          <a:lstStyle/>
          <a:p>
            <a:pPr algn="ctr"/>
            <a:r>
              <a:rPr lang="en-US" altLang="zh-CN" sz="2400" b="1" i="1" dirty="0" smtClean="0">
                <a:latin typeface="楷体"/>
                <a:ea typeface="华文隶书" pitchFamily="2" charset="-122"/>
                <a:cs typeface="Arial Unicode MS" pitchFamily="34" charset="-122"/>
              </a:rPr>
              <a:t>2013</a:t>
            </a:r>
            <a:endParaRPr lang="zh-CN" altLang="en-US" sz="2400" b="1" i="1" dirty="0">
              <a:latin typeface="楷体"/>
              <a:ea typeface="华文隶书" pitchFamily="2" charset="-122"/>
              <a:cs typeface="Arial Unicode MS" pitchFamily="34" charset="-122"/>
            </a:endParaRPr>
          </a:p>
        </p:txBody>
      </p:sp>
      <p:sp>
        <p:nvSpPr>
          <p:cNvPr id="20" name="TextBox 19"/>
          <p:cNvSpPr txBox="1"/>
          <p:nvPr/>
        </p:nvSpPr>
        <p:spPr>
          <a:xfrm>
            <a:off x="5401051" y="4393129"/>
            <a:ext cx="1220194" cy="461665"/>
          </a:xfrm>
          <a:prstGeom prst="rect">
            <a:avLst/>
          </a:prstGeom>
          <a:noFill/>
        </p:spPr>
        <p:txBody>
          <a:bodyPr wrap="square" rtlCol="0">
            <a:spAutoFit/>
          </a:bodyPr>
          <a:lstStyle/>
          <a:p>
            <a:pPr algn="ctr"/>
            <a:r>
              <a:rPr lang="en-US" altLang="zh-CN" sz="2400" b="1" i="1" dirty="0" smtClean="0">
                <a:latin typeface="楷体"/>
                <a:ea typeface="华文隶书" pitchFamily="2" charset="-122"/>
                <a:cs typeface="Arial Unicode MS" pitchFamily="34" charset="-122"/>
              </a:rPr>
              <a:t>2014</a:t>
            </a:r>
            <a:endParaRPr lang="zh-CN" altLang="en-US" sz="2400" b="1" i="1" dirty="0">
              <a:latin typeface="楷体"/>
              <a:ea typeface="华文隶书" pitchFamily="2" charset="-122"/>
              <a:cs typeface="Arial Unicode MS" pitchFamily="34" charset="-122"/>
            </a:endParaRPr>
          </a:p>
        </p:txBody>
      </p:sp>
      <p:sp>
        <p:nvSpPr>
          <p:cNvPr id="21" name="TextBox 20"/>
          <p:cNvSpPr txBox="1"/>
          <p:nvPr/>
        </p:nvSpPr>
        <p:spPr>
          <a:xfrm>
            <a:off x="6512513" y="4393129"/>
            <a:ext cx="1198761" cy="461665"/>
          </a:xfrm>
          <a:prstGeom prst="rect">
            <a:avLst/>
          </a:prstGeom>
          <a:noFill/>
        </p:spPr>
        <p:txBody>
          <a:bodyPr wrap="square" rtlCol="0">
            <a:spAutoFit/>
          </a:bodyPr>
          <a:lstStyle/>
          <a:p>
            <a:pPr algn="ctr"/>
            <a:r>
              <a:rPr lang="en-US" altLang="zh-CN" sz="2400" b="1" i="1" dirty="0" smtClean="0">
                <a:latin typeface="楷体"/>
                <a:ea typeface="华文隶书" pitchFamily="2" charset="-122"/>
                <a:cs typeface="Arial Unicode MS" pitchFamily="34" charset="-122"/>
              </a:rPr>
              <a:t>2015</a:t>
            </a:r>
            <a:endParaRPr lang="zh-CN" altLang="en-US" sz="2400" b="1" i="1" dirty="0">
              <a:latin typeface="楷体"/>
              <a:ea typeface="华文隶书" pitchFamily="2" charset="-122"/>
              <a:cs typeface="Arial Unicode MS" pitchFamily="34" charset="-122"/>
            </a:endParaRPr>
          </a:p>
        </p:txBody>
      </p:sp>
      <p:pic>
        <p:nvPicPr>
          <p:cNvPr id="23" name="Picture 4" descr="C:\Users\zjd\Desktop\Nipic_9501016_20120419161707519191.png"/>
          <p:cNvPicPr>
            <a:picLocks noChangeAspect="1"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rot="9341143">
            <a:off x="1877013" y="1252325"/>
            <a:ext cx="4785232" cy="94275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5" descr="C:\Users\zjd\Desktop\未命名 -1.png"/>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rot="5400000" flipH="1">
            <a:off x="4189728" y="747933"/>
            <a:ext cx="467919" cy="7009326"/>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组合 26"/>
          <p:cNvGrpSpPr/>
          <p:nvPr/>
        </p:nvGrpSpPr>
        <p:grpSpPr>
          <a:xfrm>
            <a:off x="729652" y="3109189"/>
            <a:ext cx="1610997" cy="1691810"/>
            <a:chOff x="4179441" y="3717032"/>
            <a:chExt cx="2163957" cy="2232248"/>
          </a:xfrm>
        </p:grpSpPr>
        <p:pic>
          <p:nvPicPr>
            <p:cNvPr id="28" name="图片 27"/>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4179441" y="3717032"/>
              <a:ext cx="2163957" cy="2232248"/>
            </a:xfrm>
            <a:prstGeom prst="rect">
              <a:avLst/>
            </a:prstGeom>
          </p:spPr>
        </p:pic>
        <p:sp>
          <p:nvSpPr>
            <p:cNvPr id="29" name="TextBox 28"/>
            <p:cNvSpPr txBox="1"/>
            <p:nvPr/>
          </p:nvSpPr>
          <p:spPr>
            <a:xfrm>
              <a:off x="4721822" y="4165983"/>
              <a:ext cx="1079193" cy="1096454"/>
            </a:xfrm>
            <a:prstGeom prst="rect">
              <a:avLst/>
            </a:prstGeom>
            <a:noFill/>
          </p:spPr>
          <p:txBody>
            <a:bodyPr wrap="none" rtlCol="0">
              <a:spAutoFit/>
            </a:bodyPr>
            <a:lstStyle/>
            <a:p>
              <a:r>
                <a:rPr lang="zh-CN" altLang="en-US" sz="2400" b="1" dirty="0" smtClean="0">
                  <a:solidFill>
                    <a:schemeClr val="bg1"/>
                  </a:solidFill>
                  <a:latin typeface="华文隶书" pitchFamily="2" charset="-122"/>
                  <a:ea typeface="楷体"/>
                </a:rPr>
                <a:t>添加</a:t>
              </a:r>
              <a:endParaRPr lang="en-US" altLang="zh-CN" sz="2400" b="1" dirty="0" smtClean="0">
                <a:solidFill>
                  <a:schemeClr val="bg1"/>
                </a:solidFill>
                <a:latin typeface="华文隶书" pitchFamily="2" charset="-122"/>
                <a:ea typeface="楷体"/>
              </a:endParaRPr>
            </a:p>
            <a:p>
              <a:r>
                <a:rPr lang="zh-CN" altLang="en-US" sz="2400" b="1" dirty="0" smtClean="0">
                  <a:solidFill>
                    <a:schemeClr val="bg1"/>
                  </a:solidFill>
                  <a:latin typeface="华文隶书" pitchFamily="2" charset="-122"/>
                  <a:ea typeface="楷体"/>
                </a:rPr>
                <a:t>标题</a:t>
              </a:r>
              <a:endParaRPr lang="zh-CN" altLang="en-US" sz="2400" b="1" dirty="0">
                <a:solidFill>
                  <a:schemeClr val="bg1"/>
                </a:solidFill>
                <a:latin typeface="华文隶书" pitchFamily="2" charset="-122"/>
                <a:ea typeface="楷体"/>
              </a:endParaRPr>
            </a:p>
          </p:txBody>
        </p:sp>
      </p:grpSp>
    </p:spTree>
    <p:extLst>
      <p:ext uri="{BB962C8B-B14F-4D97-AF65-F5344CB8AC3E}">
        <p14:creationId xmlns:p14="http://schemas.microsoft.com/office/powerpoint/2010/main" val="892518436"/>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72"/>
                                        </p:tgtEl>
                                        <p:attrNameLst>
                                          <p:attrName>style.visibility</p:attrName>
                                        </p:attrNameLst>
                                      </p:cBhvr>
                                      <p:to>
                                        <p:strVal val="visible"/>
                                      </p:to>
                                    </p:set>
                                    <p:anim calcmode="lin" valueType="num">
                                      <p:cBhvr>
                                        <p:cTn id="14" dur="500" fill="hold"/>
                                        <p:tgtEl>
                                          <p:spTgt spid="17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72"/>
                                        </p:tgtEl>
                                        <p:attrNameLst>
                                          <p:attrName>ppt_y</p:attrName>
                                        </p:attrNameLst>
                                      </p:cBhvr>
                                      <p:tavLst>
                                        <p:tav tm="0">
                                          <p:val>
                                            <p:strVal val="#ppt_y"/>
                                          </p:val>
                                        </p:tav>
                                        <p:tav tm="100000">
                                          <p:val>
                                            <p:strVal val="#ppt_y"/>
                                          </p:val>
                                        </p:tav>
                                      </p:tavLst>
                                    </p:anim>
                                    <p:anim calcmode="lin" valueType="num">
                                      <p:cBhvr>
                                        <p:cTn id="16" dur="500" fill="hold"/>
                                        <p:tgtEl>
                                          <p:spTgt spid="17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72"/>
                                        </p:tgtEl>
                                        <p:attrNameLst>
                                          <p:attrName>ppt_w</p:attrName>
                                        </p:attrNameLst>
                                      </p:cBhvr>
                                      <p:tavLst>
                                        <p:tav tm="0">
                                          <p:val>
                                            <p:strVal val="#ppt_w/10"/>
                                          </p:val>
                                        </p:tav>
                                        <p:tav tm="50000">
                                          <p:val>
                                            <p:strVal val="#ppt_w+.01"/>
                                          </p:val>
                                        </p:tav>
                                        <p:tav tm="100000">
                                          <p:val>
                                            <p:strVal val="#ppt_w"/>
                                          </p:val>
                                        </p:tav>
                                      </p:tavLst>
                                    </p:anim>
                                    <p:animEffect>
                                      <p:cBhvr>
                                        <p:cTn id="18" dur="500" tmFilter="0,0; .5, 1; 1, 1"/>
                                        <p:tgtEl>
                                          <p:spTgt spid="172"/>
                                        </p:tgtEl>
                                      </p:cBhvr>
                                    </p:animEffect>
                                  </p:childTnLst>
                                </p:cTn>
                              </p:par>
                            </p:childTnLst>
                          </p:cTn>
                        </p:par>
                        <p:par>
                          <p:cTn id="19" fill="hold">
                            <p:stCondLst>
                              <p:cond delay="1950"/>
                            </p:stCondLst>
                            <p:childTnLst>
                              <p:par>
                                <p:cTn id="20" presetID="10" presetClass="entr" presetSubtype="0"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par>
                          <p:cTn id="23" fill="hold">
                            <p:stCondLst>
                              <p:cond delay="2450"/>
                            </p:stCondLst>
                            <p:childTnLst>
                              <p:par>
                                <p:cTn id="24" presetID="2" presetClass="entr" presetSubtype="8" fill="hold" nodeType="afterEffect">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500" fill="hold"/>
                                        <p:tgtEl>
                                          <p:spTgt spid="24"/>
                                        </p:tgtEl>
                                        <p:attrNameLst>
                                          <p:attrName>ppt_x</p:attrName>
                                        </p:attrNameLst>
                                      </p:cBhvr>
                                      <p:tavLst>
                                        <p:tav tm="0">
                                          <p:val>
                                            <p:strVal val="0-#ppt_w/2"/>
                                          </p:val>
                                        </p:tav>
                                        <p:tav tm="100000">
                                          <p:val>
                                            <p:strVal val="#ppt_x"/>
                                          </p:val>
                                        </p:tav>
                                      </p:tavLst>
                                    </p:anim>
                                    <p:anim calcmode="lin" valueType="num">
                                      <p:cBhvr additive="base">
                                        <p:cTn id="27" dur="500" fill="hold"/>
                                        <p:tgtEl>
                                          <p:spTgt spid="24"/>
                                        </p:tgtEl>
                                        <p:attrNameLst>
                                          <p:attrName>ppt_y</p:attrName>
                                        </p:attrNameLst>
                                      </p:cBhvr>
                                      <p:tavLst>
                                        <p:tav tm="0">
                                          <p:val>
                                            <p:strVal val="#ppt_y"/>
                                          </p:val>
                                        </p:tav>
                                        <p:tav tm="100000">
                                          <p:val>
                                            <p:strVal val="#ppt_y"/>
                                          </p:val>
                                        </p:tav>
                                      </p:tavLst>
                                    </p:anim>
                                  </p:childTnLst>
                                </p:cTn>
                              </p:par>
                            </p:childTnLst>
                          </p:cTn>
                        </p:par>
                        <p:par>
                          <p:cTn id="28" fill="hold">
                            <p:stCondLst>
                              <p:cond delay="2950"/>
                            </p:stCondLst>
                            <p:childTnLst>
                              <p:par>
                                <p:cTn id="29" presetID="42" presetClass="entr" presetSubtype="0"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anim calcmode="lin" valueType="num">
                                      <p:cBhvr>
                                        <p:cTn id="32" dur="500" fill="hold"/>
                                        <p:tgtEl>
                                          <p:spTgt spid="18"/>
                                        </p:tgtEl>
                                        <p:attrNameLst>
                                          <p:attrName>ppt_x</p:attrName>
                                        </p:attrNameLst>
                                      </p:cBhvr>
                                      <p:tavLst>
                                        <p:tav tm="0">
                                          <p:val>
                                            <p:strVal val="#ppt_x"/>
                                          </p:val>
                                        </p:tav>
                                        <p:tav tm="100000">
                                          <p:val>
                                            <p:strVal val="#ppt_x"/>
                                          </p:val>
                                        </p:tav>
                                      </p:tavLst>
                                    </p:anim>
                                    <p:anim calcmode="lin" valueType="num">
                                      <p:cBhvr>
                                        <p:cTn id="33" dur="500" fill="hold"/>
                                        <p:tgtEl>
                                          <p:spTgt spid="18"/>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anim calcmode="lin" valueType="num">
                                      <p:cBhvr>
                                        <p:cTn id="37" dur="500" fill="hold"/>
                                        <p:tgtEl>
                                          <p:spTgt spid="19"/>
                                        </p:tgtEl>
                                        <p:attrNameLst>
                                          <p:attrName>ppt_x</p:attrName>
                                        </p:attrNameLst>
                                      </p:cBhvr>
                                      <p:tavLst>
                                        <p:tav tm="0">
                                          <p:val>
                                            <p:strVal val="#ppt_x"/>
                                          </p:val>
                                        </p:tav>
                                        <p:tav tm="100000">
                                          <p:val>
                                            <p:strVal val="#ppt_x"/>
                                          </p:val>
                                        </p:tav>
                                      </p:tavLst>
                                    </p:anim>
                                    <p:anim calcmode="lin" valueType="num">
                                      <p:cBhvr>
                                        <p:cTn id="38" dur="500" fill="hold"/>
                                        <p:tgtEl>
                                          <p:spTgt spid="1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anim calcmode="lin" valueType="num">
                                      <p:cBhvr>
                                        <p:cTn id="42" dur="500" fill="hold"/>
                                        <p:tgtEl>
                                          <p:spTgt spid="20"/>
                                        </p:tgtEl>
                                        <p:attrNameLst>
                                          <p:attrName>ppt_x</p:attrName>
                                        </p:attrNameLst>
                                      </p:cBhvr>
                                      <p:tavLst>
                                        <p:tav tm="0">
                                          <p:val>
                                            <p:strVal val="#ppt_x"/>
                                          </p:val>
                                        </p:tav>
                                        <p:tav tm="100000">
                                          <p:val>
                                            <p:strVal val="#ppt_x"/>
                                          </p:val>
                                        </p:tav>
                                      </p:tavLst>
                                    </p:anim>
                                    <p:anim calcmode="lin" valueType="num">
                                      <p:cBhvr>
                                        <p:cTn id="43" dur="500" fill="hold"/>
                                        <p:tgtEl>
                                          <p:spTgt spid="2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anim calcmode="lin" valueType="num">
                                      <p:cBhvr>
                                        <p:cTn id="47" dur="500" fill="hold"/>
                                        <p:tgtEl>
                                          <p:spTgt spid="21"/>
                                        </p:tgtEl>
                                        <p:attrNameLst>
                                          <p:attrName>ppt_x</p:attrName>
                                        </p:attrNameLst>
                                      </p:cBhvr>
                                      <p:tavLst>
                                        <p:tav tm="0">
                                          <p:val>
                                            <p:strVal val="#ppt_x"/>
                                          </p:val>
                                        </p:tav>
                                        <p:tav tm="100000">
                                          <p:val>
                                            <p:strVal val="#ppt_x"/>
                                          </p:val>
                                        </p:tav>
                                      </p:tavLst>
                                    </p:anim>
                                    <p:anim calcmode="lin" valueType="num">
                                      <p:cBhvr>
                                        <p:cTn id="48" dur="500" fill="hold"/>
                                        <p:tgtEl>
                                          <p:spTgt spid="21"/>
                                        </p:tgtEl>
                                        <p:attrNameLst>
                                          <p:attrName>ppt_y</p:attrName>
                                        </p:attrNameLst>
                                      </p:cBhvr>
                                      <p:tavLst>
                                        <p:tav tm="0">
                                          <p:val>
                                            <p:strVal val="#ppt_y+.1"/>
                                          </p:val>
                                        </p:tav>
                                        <p:tav tm="100000">
                                          <p:val>
                                            <p:strVal val="#ppt_y"/>
                                          </p:val>
                                        </p:tav>
                                      </p:tavLst>
                                    </p:anim>
                                  </p:childTnLst>
                                </p:cTn>
                              </p:par>
                              <p:par>
                                <p:cTn id="49" presetID="22" presetClass="entr" presetSubtype="4" fill="hold" nodeType="withEffect">
                                  <p:stCondLst>
                                    <p:cond delay="500"/>
                                  </p:stCondLst>
                                  <p:childTnLst>
                                    <p:set>
                                      <p:cBhvr>
                                        <p:cTn id="50" dur="1" fill="hold">
                                          <p:stCondLst>
                                            <p:cond delay="0"/>
                                          </p:stCondLst>
                                        </p:cTn>
                                        <p:tgtEl>
                                          <p:spTgt spid="14"/>
                                        </p:tgtEl>
                                        <p:attrNameLst>
                                          <p:attrName>style.visibility</p:attrName>
                                        </p:attrNameLst>
                                      </p:cBhvr>
                                      <p:to>
                                        <p:strVal val="visible"/>
                                      </p:to>
                                    </p:set>
                                    <p:animEffect transition="in" filter="wipe(down)">
                                      <p:cBhvr>
                                        <p:cTn id="51" dur="1000"/>
                                        <p:tgtEl>
                                          <p:spTgt spid="14"/>
                                        </p:tgtEl>
                                      </p:cBhvr>
                                    </p:animEffect>
                                  </p:childTnLst>
                                </p:cTn>
                              </p:par>
                              <p:par>
                                <p:cTn id="52" presetID="22" presetClass="entr" presetSubtype="4" fill="hold" nodeType="withEffect">
                                  <p:stCondLst>
                                    <p:cond delay="900"/>
                                  </p:stCondLst>
                                  <p:childTnLst>
                                    <p:set>
                                      <p:cBhvr>
                                        <p:cTn id="53" dur="1" fill="hold">
                                          <p:stCondLst>
                                            <p:cond delay="0"/>
                                          </p:stCondLst>
                                        </p:cTn>
                                        <p:tgtEl>
                                          <p:spTgt spid="15"/>
                                        </p:tgtEl>
                                        <p:attrNameLst>
                                          <p:attrName>style.visibility</p:attrName>
                                        </p:attrNameLst>
                                      </p:cBhvr>
                                      <p:to>
                                        <p:strVal val="visible"/>
                                      </p:to>
                                    </p:set>
                                    <p:animEffect transition="in" filter="wipe(down)">
                                      <p:cBhvr>
                                        <p:cTn id="54" dur="1000"/>
                                        <p:tgtEl>
                                          <p:spTgt spid="15"/>
                                        </p:tgtEl>
                                      </p:cBhvr>
                                    </p:animEffect>
                                  </p:childTnLst>
                                </p:cTn>
                              </p:par>
                              <p:par>
                                <p:cTn id="55" presetID="22" presetClass="entr" presetSubtype="4" fill="hold" nodeType="withEffect">
                                  <p:stCondLst>
                                    <p:cond delay="1100"/>
                                  </p:stCondLst>
                                  <p:childTnLst>
                                    <p:set>
                                      <p:cBhvr>
                                        <p:cTn id="56" dur="1" fill="hold">
                                          <p:stCondLst>
                                            <p:cond delay="0"/>
                                          </p:stCondLst>
                                        </p:cTn>
                                        <p:tgtEl>
                                          <p:spTgt spid="16"/>
                                        </p:tgtEl>
                                        <p:attrNameLst>
                                          <p:attrName>style.visibility</p:attrName>
                                        </p:attrNameLst>
                                      </p:cBhvr>
                                      <p:to>
                                        <p:strVal val="visible"/>
                                      </p:to>
                                    </p:set>
                                    <p:animEffect transition="in" filter="wipe(down)">
                                      <p:cBhvr>
                                        <p:cTn id="57" dur="1000"/>
                                        <p:tgtEl>
                                          <p:spTgt spid="16"/>
                                        </p:tgtEl>
                                      </p:cBhvr>
                                    </p:animEffect>
                                  </p:childTnLst>
                                </p:cTn>
                              </p:par>
                              <p:par>
                                <p:cTn id="58" presetID="22" presetClass="entr" presetSubtype="4" fill="hold" nodeType="withEffect">
                                  <p:stCondLst>
                                    <p:cond delay="1600"/>
                                  </p:stCondLst>
                                  <p:childTnLst>
                                    <p:set>
                                      <p:cBhvr>
                                        <p:cTn id="59" dur="1" fill="hold">
                                          <p:stCondLst>
                                            <p:cond delay="0"/>
                                          </p:stCondLst>
                                        </p:cTn>
                                        <p:tgtEl>
                                          <p:spTgt spid="17"/>
                                        </p:tgtEl>
                                        <p:attrNameLst>
                                          <p:attrName>style.visibility</p:attrName>
                                        </p:attrNameLst>
                                      </p:cBhvr>
                                      <p:to>
                                        <p:strVal val="visible"/>
                                      </p:to>
                                    </p:set>
                                    <p:animEffect transition="in" filter="wipe(down)">
                                      <p:cBhvr>
                                        <p:cTn id="60" dur="1000"/>
                                        <p:tgtEl>
                                          <p:spTgt spid="17"/>
                                        </p:tgtEl>
                                      </p:cBhvr>
                                    </p:animEffect>
                                  </p:childTnLst>
                                </p:cTn>
                              </p:par>
                              <p:par>
                                <p:cTn id="61" presetID="2" presetClass="entr" presetSubtype="12" fill="hold" nodeType="withEffect">
                                  <p:stCondLst>
                                    <p:cond delay="260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500" fill="hold"/>
                                        <p:tgtEl>
                                          <p:spTgt spid="23"/>
                                        </p:tgtEl>
                                        <p:attrNameLst>
                                          <p:attrName>ppt_x</p:attrName>
                                        </p:attrNameLst>
                                      </p:cBhvr>
                                      <p:tavLst>
                                        <p:tav tm="0">
                                          <p:val>
                                            <p:strVal val="0-#ppt_w/2"/>
                                          </p:val>
                                        </p:tav>
                                        <p:tav tm="100000">
                                          <p:val>
                                            <p:strVal val="#ppt_x"/>
                                          </p:val>
                                        </p:tav>
                                      </p:tavLst>
                                    </p:anim>
                                    <p:anim calcmode="lin" valueType="num">
                                      <p:cBhvr additive="base">
                                        <p:cTn id="6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0" bldLvl="0" autoUpdateAnimBg="0"/>
      <p:bldP spid="18" grpId="0"/>
      <p:bldP spid="19" grpId="0"/>
      <p:bldP spid="20" grpId="0"/>
      <p:bldP spid="2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ccf779f76140b889421db1ee92d38cd6ed4ffff"/>
  <p:tag name="ISPRING_RESOURCE_PATHS_HASH_PRESENTER" val="ecdd5e327c4efff999ae583afac36d791cae2b"/>
</p:tagLst>
</file>

<file path=ppt/theme/theme1.xml><?xml version="1.0" encoding="utf-8"?>
<a:theme xmlns:a="http://schemas.openxmlformats.org/drawingml/2006/main" name="第一PPT，www.1ppt.com">
  <a:themeElements>
    <a:clrScheme name="自定义 40">
      <a:dk1>
        <a:sysClr val="windowText" lastClr="000000"/>
      </a:dk1>
      <a:lt1>
        <a:sysClr val="window" lastClr="FFFFFF"/>
      </a:lt1>
      <a:dk2>
        <a:srgbClr val="C00000"/>
      </a:dk2>
      <a:lt2>
        <a:srgbClr val="FF0000"/>
      </a:lt2>
      <a:accent1>
        <a:srgbClr val="FF6600"/>
      </a:accent1>
      <a:accent2>
        <a:srgbClr val="FFC000"/>
      </a:accent2>
      <a:accent3>
        <a:srgbClr val="92D050"/>
      </a:accent3>
      <a:accent4>
        <a:srgbClr val="00B0F0"/>
      </a:accent4>
      <a:accent5>
        <a:srgbClr val="7F7F7F"/>
      </a:accent5>
      <a:accent6>
        <a:srgbClr val="262626"/>
      </a:accent6>
      <a:hlink>
        <a:srgbClr val="262626"/>
      </a:hlink>
      <a:folHlink>
        <a:srgbClr val="7F7F7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2301</TotalTime>
  <Words>1772</Words>
  <Application>Microsoft Office PowerPoint</Application>
  <PresentationFormat>自定义</PresentationFormat>
  <Paragraphs>231</Paragraphs>
  <Slides>27</Slides>
  <Notes>26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Arial Unicode MS</vt:lpstr>
      <vt:lpstr>华文隶书</vt:lpstr>
      <vt:lpstr>楷体</vt:lpstr>
      <vt:lpstr>隶书</vt:lpstr>
      <vt:lpstr>宋体</vt:lpstr>
      <vt:lpstr>微软雅黑</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中国风</dc:title>
  <dc:creator>第一PPT模板网：www.1ppt.com</dc:creator>
  <cp:keywords>第一PPT模板网：www.1ppt.com</cp:keywords>
  <cp:lastModifiedBy>YANGS</cp:lastModifiedBy>
  <cp:revision>391</cp:revision>
  <dcterms:created xsi:type="dcterms:W3CDTF">2013-07-25T03:25:48Z</dcterms:created>
  <dcterms:modified xsi:type="dcterms:W3CDTF">2017-09-18T12:41:31Z</dcterms:modified>
</cp:coreProperties>
</file>