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6" userDrawn="1">
          <p15:clr>
            <a:srgbClr val="A4A3A4"/>
          </p15:clr>
        </p15:guide>
        <p15:guide id="3" pos="3069" userDrawn="1">
          <p15:clr>
            <a:srgbClr val="A4A3A4"/>
          </p15:clr>
        </p15:guide>
        <p15:guide id="4" orient="horz" pos="1842" userDrawn="1">
          <p15:clr>
            <a:srgbClr val="A4A3A4"/>
          </p15:clr>
        </p15:guide>
        <p15:guide id="5" pos="529" userDrawn="1">
          <p15:clr>
            <a:srgbClr val="F26B43"/>
          </p15:clr>
        </p15:guide>
        <p15:guide id="6" pos="7129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C5C5C5"/>
    <a:srgbClr val="606060"/>
    <a:srgbClr val="9BC447"/>
    <a:srgbClr val="EEEEEE"/>
    <a:srgbClr val="242C40"/>
    <a:srgbClr val="805346"/>
    <a:srgbClr val="FEF3DC"/>
    <a:srgbClr val="B6B6B6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60"/>
        <p:guide pos="2706"/>
        <p:guide pos="3069"/>
        <p:guide orient="horz" pos="1842"/>
        <p:guide pos="529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17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B31EE-6B11-41BB-A261-EFA265BA9A18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6038B-2158-49A6-B759-C8B50A4F7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33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396E6-2AD8-4C4B-9B7D-42AB04D50E3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675C4-21B2-4D28-934A-ACF0CFD06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6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675C4-21B2-4D28-934A-ACF0CFD06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675C4-21B2-4D28-934A-ACF0CFD06C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5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4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0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0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7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9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09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0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6184-3507-4B90-AF82-E3FDD9083D23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3E90-485A-45AC-9AD1-4C35C63BA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4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4"/>
          <a:stretch/>
        </p:blipFill>
        <p:spPr>
          <a:xfrm>
            <a:off x="0" y="-1"/>
            <a:ext cx="12192000" cy="69411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941125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8701" y="447203"/>
            <a:ext cx="2213263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细黑_GBK_M" panose="02010600010101010101" pitchFamily="2" charset="2"/>
                <a:ea typeface="方正兰亭细黑_GBK_M" panose="02010600010101010101" pitchFamily="2" charset="2"/>
                <a:cs typeface="方正兰亭细黑_GBK_M" panose="02010600010101010101" pitchFamily="2" charset="2"/>
              </a:rPr>
              <a:t>锐普出品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98221" y="2559861"/>
            <a:ext cx="7373619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项目工作汇报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8702" y="3651384"/>
            <a:ext cx="46031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想知道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项目组一周都干了什么吗</a:t>
            </a:r>
          </a:p>
        </p:txBody>
      </p:sp>
    </p:spTree>
    <p:extLst>
      <p:ext uri="{BB962C8B-B14F-4D97-AF65-F5344CB8AC3E}">
        <p14:creationId xmlns:p14="http://schemas.microsoft.com/office/powerpoint/2010/main" val="8255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5"/>
          <p:cNvSpPr>
            <a:spLocks noEditPoints="1"/>
          </p:cNvSpPr>
          <p:nvPr/>
        </p:nvSpPr>
        <p:spPr bwMode="auto">
          <a:xfrm>
            <a:off x="2065578" y="1444111"/>
            <a:ext cx="433916" cy="436033"/>
          </a:xfrm>
          <a:custGeom>
            <a:avLst/>
            <a:gdLst>
              <a:gd name="T0" fmla="*/ 132 w 144"/>
              <a:gd name="T1" fmla="*/ 36 h 144"/>
              <a:gd name="T2" fmla="*/ 108 w 144"/>
              <a:gd name="T3" fmla="*/ 36 h 144"/>
              <a:gd name="T4" fmla="*/ 108 w 144"/>
              <a:gd name="T5" fmla="*/ 36 h 144"/>
              <a:gd name="T6" fmla="*/ 72 w 144"/>
              <a:gd name="T7" fmla="*/ 0 h 144"/>
              <a:gd name="T8" fmla="*/ 36 w 144"/>
              <a:gd name="T9" fmla="*/ 36 h 144"/>
              <a:gd name="T10" fmla="*/ 36 w 144"/>
              <a:gd name="T11" fmla="*/ 36 h 144"/>
              <a:gd name="T12" fmla="*/ 12 w 144"/>
              <a:gd name="T13" fmla="*/ 36 h 144"/>
              <a:gd name="T14" fmla="*/ 0 w 144"/>
              <a:gd name="T15" fmla="*/ 36 h 144"/>
              <a:gd name="T16" fmla="*/ 0 w 144"/>
              <a:gd name="T17" fmla="*/ 48 h 144"/>
              <a:gd name="T18" fmla="*/ 0 w 144"/>
              <a:gd name="T19" fmla="*/ 48 h 144"/>
              <a:gd name="T20" fmla="*/ 0 w 144"/>
              <a:gd name="T21" fmla="*/ 132 h 144"/>
              <a:gd name="T22" fmla="*/ 12 w 144"/>
              <a:gd name="T23" fmla="*/ 144 h 144"/>
              <a:gd name="T24" fmla="*/ 132 w 144"/>
              <a:gd name="T25" fmla="*/ 144 h 144"/>
              <a:gd name="T26" fmla="*/ 144 w 144"/>
              <a:gd name="T27" fmla="*/ 132 h 144"/>
              <a:gd name="T28" fmla="*/ 144 w 144"/>
              <a:gd name="T29" fmla="*/ 120 h 144"/>
              <a:gd name="T30" fmla="*/ 0 w 144"/>
              <a:gd name="T31" fmla="*/ 120 h 144"/>
              <a:gd name="T32" fmla="*/ 0 w 144"/>
              <a:gd name="T33" fmla="*/ 114 h 144"/>
              <a:gd name="T34" fmla="*/ 144 w 144"/>
              <a:gd name="T35" fmla="*/ 114 h 144"/>
              <a:gd name="T36" fmla="*/ 144 w 144"/>
              <a:gd name="T37" fmla="*/ 54 h 144"/>
              <a:gd name="T38" fmla="*/ 144 w 144"/>
              <a:gd name="T39" fmla="*/ 48 h 144"/>
              <a:gd name="T40" fmla="*/ 144 w 144"/>
              <a:gd name="T41" fmla="*/ 36 h 144"/>
              <a:gd name="T42" fmla="*/ 132 w 144"/>
              <a:gd name="T43" fmla="*/ 36 h 144"/>
              <a:gd name="T44" fmla="*/ 96 w 144"/>
              <a:gd name="T45" fmla="*/ 36 h 144"/>
              <a:gd name="T46" fmla="*/ 48 w 144"/>
              <a:gd name="T47" fmla="*/ 36 h 144"/>
              <a:gd name="T48" fmla="*/ 48 w 144"/>
              <a:gd name="T49" fmla="*/ 36 h 144"/>
              <a:gd name="T50" fmla="*/ 72 w 144"/>
              <a:gd name="T51" fmla="*/ 12 h 144"/>
              <a:gd name="T52" fmla="*/ 96 w 144"/>
              <a:gd name="T53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44">
                <a:moveTo>
                  <a:pt x="132" y="36"/>
                </a:move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16"/>
                  <a:pt x="92" y="0"/>
                  <a:pt x="72" y="0"/>
                </a:cubicBezTo>
                <a:cubicBezTo>
                  <a:pt x="52" y="0"/>
                  <a:pt x="36" y="1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14"/>
                  <a:pt x="0" y="114"/>
                  <a:pt x="0" y="114"/>
                </a:cubicBezTo>
                <a:cubicBezTo>
                  <a:pt x="144" y="114"/>
                  <a:pt x="144" y="114"/>
                  <a:pt x="144" y="11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6"/>
                  <a:pt x="144" y="36"/>
                  <a:pt x="144" y="36"/>
                </a:cubicBezTo>
                <a:lnTo>
                  <a:pt x="132" y="36"/>
                </a:lnTo>
                <a:close/>
                <a:moveTo>
                  <a:pt x="96" y="36"/>
                </a:moveTo>
                <a:cubicBezTo>
                  <a:pt x="48" y="36"/>
                  <a:pt x="48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23"/>
                  <a:pt x="59" y="12"/>
                  <a:pt x="72" y="12"/>
                </a:cubicBezTo>
                <a:cubicBezTo>
                  <a:pt x="85" y="12"/>
                  <a:pt x="96" y="23"/>
                  <a:pt x="96" y="36"/>
                </a:cubicBez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5968" y="2091849"/>
            <a:ext cx="7331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0C1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29432" y="2091849"/>
            <a:ext cx="7331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0C1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542896" y="2091849"/>
            <a:ext cx="7331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0C1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915968" y="4606439"/>
            <a:ext cx="7331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0C1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729432" y="4606439"/>
            <a:ext cx="7331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0C1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标题五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542896" y="4606439"/>
            <a:ext cx="7331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0C1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2536" y="2505345"/>
            <a:ext cx="2880000" cy="3939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素材站，有中国最强的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制作团队有人人都能快速提升的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800" dirty="0">
              <a:solidFill>
                <a:srgbClr val="60606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56000" y="2505345"/>
            <a:ext cx="2880000" cy="3939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素材站，有中国最强的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制作团队有人人都能快速提升的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zh-CN" altLang="en-US" sz="800" dirty="0">
                <a:solidFill>
                  <a:srgbClr val="606060"/>
                </a:solidFill>
              </a:rPr>
              <a:t>，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469464" y="2505345"/>
            <a:ext cx="2880000" cy="3939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素材站，有中国最强的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制作团队有人人都能快速提升的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zh-CN" altLang="en-US" sz="800" dirty="0">
                <a:solidFill>
                  <a:srgbClr val="606060"/>
                </a:solidFill>
              </a:rPr>
              <a:t>，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42536" y="5019935"/>
            <a:ext cx="2880000" cy="3939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素材站，有中国最强的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制作团队有人人都能快速提升的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800" dirty="0">
              <a:solidFill>
                <a:srgbClr val="60606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56000" y="5019935"/>
            <a:ext cx="2880000" cy="3939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素材站，有中国最强的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制作团队有人人都能快速提升的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800" dirty="0">
              <a:solidFill>
                <a:srgbClr val="60606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69464" y="5019935"/>
            <a:ext cx="2880000" cy="3939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素材站，有中国最强的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制作团队有人人都能快速提升的</a:t>
            </a:r>
            <a:r>
              <a:rPr lang="en-US" altLang="zh-CN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800" dirty="0">
              <a:solidFill>
                <a:srgbClr val="606060"/>
              </a:solidFill>
            </a:endParaRPr>
          </a:p>
        </p:txBody>
      </p:sp>
      <p:sp>
        <p:nvSpPr>
          <p:cNvPr id="51" name="KSO_Shape"/>
          <p:cNvSpPr>
            <a:spLocks/>
          </p:cNvSpPr>
          <p:nvPr/>
        </p:nvSpPr>
        <p:spPr bwMode="auto">
          <a:xfrm>
            <a:off x="5899516" y="1444111"/>
            <a:ext cx="392968" cy="436033"/>
          </a:xfrm>
          <a:custGeom>
            <a:avLst/>
            <a:gdLst>
              <a:gd name="T0" fmla="*/ 1592169 w 3407"/>
              <a:gd name="T1" fmla="*/ 450338 h 3778"/>
              <a:gd name="T2" fmla="*/ 1432047 w 3407"/>
              <a:gd name="T3" fmla="*/ 900675 h 3778"/>
              <a:gd name="T4" fmla="*/ 1591216 w 3407"/>
              <a:gd name="T5" fmla="*/ 1351013 h 3778"/>
              <a:gd name="T6" fmla="*/ 1121333 w 3407"/>
              <a:gd name="T7" fmla="*/ 1435838 h 3778"/>
              <a:gd name="T8" fmla="*/ 811573 w 3407"/>
              <a:gd name="T9" fmla="*/ 1800397 h 3778"/>
              <a:gd name="T10" fmla="*/ 502765 w 3407"/>
              <a:gd name="T11" fmla="*/ 1436791 h 3778"/>
              <a:gd name="T12" fmla="*/ 32882 w 3407"/>
              <a:gd name="T13" fmla="*/ 1350059 h 3778"/>
              <a:gd name="T14" fmla="*/ 193005 w 3407"/>
              <a:gd name="T15" fmla="*/ 900675 h 3778"/>
              <a:gd name="T16" fmla="*/ 31929 w 3407"/>
              <a:gd name="T17" fmla="*/ 450338 h 3778"/>
              <a:gd name="T18" fmla="*/ 502765 w 3407"/>
              <a:gd name="T19" fmla="*/ 364082 h 3778"/>
              <a:gd name="T20" fmla="*/ 811573 w 3407"/>
              <a:gd name="T21" fmla="*/ 0 h 3778"/>
              <a:gd name="T22" fmla="*/ 1121333 w 3407"/>
              <a:gd name="T23" fmla="*/ 363129 h 3778"/>
              <a:gd name="T24" fmla="*/ 222551 w 3407"/>
              <a:gd name="T25" fmla="*/ 391722 h 3778"/>
              <a:gd name="T26" fmla="*/ 75772 w 3407"/>
              <a:gd name="T27" fmla="*/ 644769 h 3778"/>
              <a:gd name="T28" fmla="*/ 438430 w 3407"/>
              <a:gd name="T29" fmla="*/ 683846 h 3778"/>
              <a:gd name="T30" fmla="*/ 222551 w 3407"/>
              <a:gd name="T31" fmla="*/ 391722 h 3778"/>
              <a:gd name="T32" fmla="*/ 76249 w 3407"/>
              <a:gd name="T33" fmla="*/ 1156581 h 3778"/>
              <a:gd name="T34" fmla="*/ 223028 w 3407"/>
              <a:gd name="T35" fmla="*/ 1409151 h 3778"/>
              <a:gd name="T36" fmla="*/ 438430 w 3407"/>
              <a:gd name="T37" fmla="*/ 1118457 h 3778"/>
              <a:gd name="T38" fmla="*/ 267347 w 3407"/>
              <a:gd name="T39" fmla="*/ 900675 h 3778"/>
              <a:gd name="T40" fmla="*/ 426516 w 3407"/>
              <a:gd name="T41" fmla="*/ 899722 h 3778"/>
              <a:gd name="T42" fmla="*/ 430329 w 3407"/>
              <a:gd name="T43" fmla="*/ 762953 h 3778"/>
              <a:gd name="T44" fmla="*/ 647161 w 3407"/>
              <a:gd name="T45" fmla="*/ 1183744 h 3778"/>
              <a:gd name="T46" fmla="*/ 976461 w 3407"/>
              <a:gd name="T47" fmla="*/ 1183744 h 3778"/>
              <a:gd name="T48" fmla="*/ 1139919 w 3407"/>
              <a:gd name="T49" fmla="*/ 899722 h 3778"/>
              <a:gd name="T50" fmla="*/ 975508 w 3407"/>
              <a:gd name="T51" fmla="*/ 616176 h 3778"/>
              <a:gd name="T52" fmla="*/ 649544 w 3407"/>
              <a:gd name="T53" fmla="*/ 616176 h 3778"/>
              <a:gd name="T54" fmla="*/ 485133 w 3407"/>
              <a:gd name="T55" fmla="*/ 899722 h 3778"/>
              <a:gd name="T56" fmla="*/ 647161 w 3407"/>
              <a:gd name="T57" fmla="*/ 1183744 h 3778"/>
              <a:gd name="T58" fmla="*/ 742949 w 3407"/>
              <a:gd name="T59" fmla="*/ 501328 h 3778"/>
              <a:gd name="T60" fmla="*/ 499906 w 3407"/>
              <a:gd name="T61" fmla="*/ 641910 h 3778"/>
              <a:gd name="T62" fmla="*/ 742949 w 3407"/>
              <a:gd name="T63" fmla="*/ 1300022 h 3778"/>
              <a:gd name="T64" fmla="*/ 500859 w 3407"/>
              <a:gd name="T65" fmla="*/ 1160394 h 3778"/>
              <a:gd name="T66" fmla="*/ 742949 w 3407"/>
              <a:gd name="T67" fmla="*/ 1300022 h 3778"/>
              <a:gd name="T68" fmla="*/ 1070342 w 3407"/>
              <a:gd name="T69" fmla="*/ 376949 h 3778"/>
              <a:gd name="T70" fmla="*/ 811573 w 3407"/>
              <a:gd name="T71" fmla="*/ 44795 h 3778"/>
              <a:gd name="T72" fmla="*/ 553757 w 3407"/>
              <a:gd name="T73" fmla="*/ 375043 h 3778"/>
              <a:gd name="T74" fmla="*/ 812526 w 3407"/>
              <a:gd name="T75" fmla="*/ 1332427 h 3778"/>
              <a:gd name="T76" fmla="*/ 665747 w 3407"/>
              <a:gd name="T77" fmla="*/ 1665534 h 3778"/>
              <a:gd name="T78" fmla="*/ 957398 w 3407"/>
              <a:gd name="T79" fmla="*/ 1665534 h 3778"/>
              <a:gd name="T80" fmla="*/ 812526 w 3407"/>
              <a:gd name="T81" fmla="*/ 1332427 h 3778"/>
              <a:gd name="T82" fmla="*/ 880673 w 3407"/>
              <a:gd name="T83" fmla="*/ 1300022 h 3778"/>
              <a:gd name="T84" fmla="*/ 1124193 w 3407"/>
              <a:gd name="T85" fmla="*/ 1161347 h 3778"/>
              <a:gd name="T86" fmla="*/ 1085115 w 3407"/>
              <a:gd name="T87" fmla="*/ 427940 h 3778"/>
              <a:gd name="T88" fmla="*/ 1004101 w 3407"/>
              <a:gd name="T89" fmla="*/ 566615 h 3778"/>
              <a:gd name="T90" fmla="*/ 1085115 w 3407"/>
              <a:gd name="T91" fmla="*/ 427940 h 3778"/>
              <a:gd name="T92" fmla="*/ 1547373 w 3407"/>
              <a:gd name="T93" fmla="*/ 644769 h 3778"/>
              <a:gd name="T94" fmla="*/ 1401547 w 3407"/>
              <a:gd name="T95" fmla="*/ 392199 h 3778"/>
              <a:gd name="T96" fmla="*/ 1186621 w 3407"/>
              <a:gd name="T97" fmla="*/ 685752 h 3778"/>
              <a:gd name="T98" fmla="*/ 1401071 w 3407"/>
              <a:gd name="T99" fmla="*/ 1409628 h 3778"/>
              <a:gd name="T100" fmla="*/ 1546897 w 3407"/>
              <a:gd name="T101" fmla="*/ 1157534 h 3778"/>
              <a:gd name="T102" fmla="*/ 1185668 w 3407"/>
              <a:gd name="T103" fmla="*/ 1117504 h 3778"/>
              <a:gd name="T104" fmla="*/ 1401071 w 3407"/>
              <a:gd name="T105" fmla="*/ 1409628 h 3778"/>
              <a:gd name="T106" fmla="*/ 1356751 w 3407"/>
              <a:gd name="T107" fmla="*/ 900675 h 3778"/>
              <a:gd name="T108" fmla="*/ 1198535 w 3407"/>
              <a:gd name="T109" fmla="*/ 899722 h 3778"/>
              <a:gd name="T110" fmla="*/ 1280026 w 3407"/>
              <a:gd name="T111" fmla="*/ 972634 h 377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407" h="3778">
                <a:moveTo>
                  <a:pt x="2976" y="731"/>
                </a:moveTo>
                <a:cubicBezTo>
                  <a:pt x="3154" y="759"/>
                  <a:pt x="3275" y="830"/>
                  <a:pt x="3341" y="945"/>
                </a:cubicBezTo>
                <a:cubicBezTo>
                  <a:pt x="3406" y="1060"/>
                  <a:pt x="3407" y="1201"/>
                  <a:pt x="3344" y="1368"/>
                </a:cubicBezTo>
                <a:cubicBezTo>
                  <a:pt x="3280" y="1536"/>
                  <a:pt x="3167" y="1710"/>
                  <a:pt x="3005" y="1890"/>
                </a:cubicBezTo>
                <a:cubicBezTo>
                  <a:pt x="3166" y="2070"/>
                  <a:pt x="3278" y="2244"/>
                  <a:pt x="3342" y="2412"/>
                </a:cubicBezTo>
                <a:cubicBezTo>
                  <a:pt x="3405" y="2579"/>
                  <a:pt x="3404" y="2720"/>
                  <a:pt x="3339" y="2835"/>
                </a:cubicBezTo>
                <a:cubicBezTo>
                  <a:pt x="3272" y="2950"/>
                  <a:pt x="3150" y="3022"/>
                  <a:pt x="2974" y="3050"/>
                </a:cubicBezTo>
                <a:cubicBezTo>
                  <a:pt x="2798" y="3079"/>
                  <a:pt x="2590" y="3067"/>
                  <a:pt x="2353" y="3013"/>
                </a:cubicBezTo>
                <a:cubicBezTo>
                  <a:pt x="2279" y="3246"/>
                  <a:pt x="2185" y="3431"/>
                  <a:pt x="2072" y="3570"/>
                </a:cubicBezTo>
                <a:cubicBezTo>
                  <a:pt x="1958" y="3709"/>
                  <a:pt x="1836" y="3778"/>
                  <a:pt x="1703" y="3778"/>
                </a:cubicBezTo>
                <a:cubicBezTo>
                  <a:pt x="1570" y="3778"/>
                  <a:pt x="1448" y="3709"/>
                  <a:pt x="1335" y="3570"/>
                </a:cubicBezTo>
                <a:cubicBezTo>
                  <a:pt x="1222" y="3431"/>
                  <a:pt x="1129" y="3246"/>
                  <a:pt x="1055" y="3015"/>
                </a:cubicBezTo>
                <a:cubicBezTo>
                  <a:pt x="817" y="3066"/>
                  <a:pt x="610" y="3077"/>
                  <a:pt x="433" y="3048"/>
                </a:cubicBezTo>
                <a:cubicBezTo>
                  <a:pt x="256" y="3020"/>
                  <a:pt x="135" y="2948"/>
                  <a:pt x="69" y="2833"/>
                </a:cubicBezTo>
                <a:cubicBezTo>
                  <a:pt x="4" y="2718"/>
                  <a:pt x="2" y="2577"/>
                  <a:pt x="65" y="2411"/>
                </a:cubicBezTo>
                <a:cubicBezTo>
                  <a:pt x="128" y="2244"/>
                  <a:pt x="241" y="2070"/>
                  <a:pt x="405" y="1890"/>
                </a:cubicBezTo>
                <a:cubicBezTo>
                  <a:pt x="241" y="1710"/>
                  <a:pt x="127" y="1536"/>
                  <a:pt x="64" y="1368"/>
                </a:cubicBezTo>
                <a:cubicBezTo>
                  <a:pt x="0" y="1201"/>
                  <a:pt x="1" y="1060"/>
                  <a:pt x="67" y="945"/>
                </a:cubicBezTo>
                <a:cubicBezTo>
                  <a:pt x="133" y="830"/>
                  <a:pt x="254" y="759"/>
                  <a:pt x="432" y="731"/>
                </a:cubicBezTo>
                <a:cubicBezTo>
                  <a:pt x="610" y="703"/>
                  <a:pt x="817" y="714"/>
                  <a:pt x="1055" y="764"/>
                </a:cubicBezTo>
                <a:cubicBezTo>
                  <a:pt x="1127" y="534"/>
                  <a:pt x="1220" y="348"/>
                  <a:pt x="1334" y="209"/>
                </a:cubicBezTo>
                <a:cubicBezTo>
                  <a:pt x="1447" y="70"/>
                  <a:pt x="1570" y="0"/>
                  <a:pt x="1703" y="0"/>
                </a:cubicBezTo>
                <a:cubicBezTo>
                  <a:pt x="1836" y="0"/>
                  <a:pt x="1958" y="69"/>
                  <a:pt x="2072" y="208"/>
                </a:cubicBezTo>
                <a:cubicBezTo>
                  <a:pt x="2185" y="347"/>
                  <a:pt x="2279" y="531"/>
                  <a:pt x="2353" y="762"/>
                </a:cubicBezTo>
                <a:cubicBezTo>
                  <a:pt x="2590" y="713"/>
                  <a:pt x="2798" y="703"/>
                  <a:pt x="2976" y="731"/>
                </a:cubicBezTo>
                <a:close/>
                <a:moveTo>
                  <a:pt x="467" y="822"/>
                </a:moveTo>
                <a:cubicBezTo>
                  <a:pt x="309" y="841"/>
                  <a:pt x="204" y="898"/>
                  <a:pt x="149" y="992"/>
                </a:cubicBezTo>
                <a:cubicBezTo>
                  <a:pt x="93" y="1088"/>
                  <a:pt x="96" y="1208"/>
                  <a:pt x="159" y="1353"/>
                </a:cubicBezTo>
                <a:cubicBezTo>
                  <a:pt x="222" y="1498"/>
                  <a:pt x="329" y="1650"/>
                  <a:pt x="481" y="1810"/>
                </a:cubicBezTo>
                <a:cubicBezTo>
                  <a:pt x="610" y="1680"/>
                  <a:pt x="756" y="1555"/>
                  <a:pt x="920" y="1435"/>
                </a:cubicBezTo>
                <a:cubicBezTo>
                  <a:pt x="939" y="1241"/>
                  <a:pt x="974" y="1052"/>
                  <a:pt x="1024" y="867"/>
                </a:cubicBezTo>
                <a:cubicBezTo>
                  <a:pt x="810" y="818"/>
                  <a:pt x="624" y="803"/>
                  <a:pt x="467" y="822"/>
                </a:cubicBezTo>
                <a:close/>
                <a:moveTo>
                  <a:pt x="479" y="1970"/>
                </a:moveTo>
                <a:cubicBezTo>
                  <a:pt x="329" y="2130"/>
                  <a:pt x="222" y="2282"/>
                  <a:pt x="160" y="2427"/>
                </a:cubicBezTo>
                <a:cubicBezTo>
                  <a:pt x="98" y="2572"/>
                  <a:pt x="95" y="2692"/>
                  <a:pt x="151" y="2786"/>
                </a:cubicBezTo>
                <a:cubicBezTo>
                  <a:pt x="206" y="2882"/>
                  <a:pt x="311" y="2939"/>
                  <a:pt x="468" y="2957"/>
                </a:cubicBezTo>
                <a:cubicBezTo>
                  <a:pt x="624" y="2975"/>
                  <a:pt x="810" y="2959"/>
                  <a:pt x="1024" y="2909"/>
                </a:cubicBezTo>
                <a:cubicBezTo>
                  <a:pt x="974" y="2728"/>
                  <a:pt x="939" y="2541"/>
                  <a:pt x="920" y="2347"/>
                </a:cubicBezTo>
                <a:cubicBezTo>
                  <a:pt x="756" y="2227"/>
                  <a:pt x="609" y="2101"/>
                  <a:pt x="479" y="1970"/>
                </a:cubicBezTo>
                <a:close/>
                <a:moveTo>
                  <a:pt x="561" y="1890"/>
                </a:moveTo>
                <a:cubicBezTo>
                  <a:pt x="657" y="1987"/>
                  <a:pt x="772" y="2085"/>
                  <a:pt x="907" y="2185"/>
                </a:cubicBezTo>
                <a:cubicBezTo>
                  <a:pt x="899" y="2095"/>
                  <a:pt x="895" y="1996"/>
                  <a:pt x="895" y="1888"/>
                </a:cubicBezTo>
                <a:cubicBezTo>
                  <a:pt x="895" y="1839"/>
                  <a:pt x="896" y="1791"/>
                  <a:pt x="897" y="1743"/>
                </a:cubicBezTo>
                <a:cubicBezTo>
                  <a:pt x="899" y="1696"/>
                  <a:pt x="901" y="1649"/>
                  <a:pt x="903" y="1601"/>
                </a:cubicBezTo>
                <a:cubicBezTo>
                  <a:pt x="774" y="1695"/>
                  <a:pt x="659" y="1792"/>
                  <a:pt x="561" y="1890"/>
                </a:cubicBezTo>
                <a:close/>
                <a:moveTo>
                  <a:pt x="1358" y="2484"/>
                </a:moveTo>
                <a:cubicBezTo>
                  <a:pt x="1472" y="2551"/>
                  <a:pt x="1587" y="2612"/>
                  <a:pt x="1705" y="2665"/>
                </a:cubicBezTo>
                <a:cubicBezTo>
                  <a:pt x="1825" y="2610"/>
                  <a:pt x="1940" y="2550"/>
                  <a:pt x="2049" y="2484"/>
                </a:cubicBezTo>
                <a:cubicBezTo>
                  <a:pt x="2171" y="2413"/>
                  <a:pt x="2280" y="2344"/>
                  <a:pt x="2375" y="2277"/>
                </a:cubicBezTo>
                <a:cubicBezTo>
                  <a:pt x="2386" y="2165"/>
                  <a:pt x="2392" y="2036"/>
                  <a:pt x="2392" y="1888"/>
                </a:cubicBezTo>
                <a:cubicBezTo>
                  <a:pt x="2392" y="1742"/>
                  <a:pt x="2386" y="1613"/>
                  <a:pt x="2375" y="1500"/>
                </a:cubicBezTo>
                <a:cubicBezTo>
                  <a:pt x="2273" y="1432"/>
                  <a:pt x="2163" y="1363"/>
                  <a:pt x="2047" y="1293"/>
                </a:cubicBezTo>
                <a:cubicBezTo>
                  <a:pt x="1935" y="1230"/>
                  <a:pt x="1821" y="1171"/>
                  <a:pt x="1705" y="1115"/>
                </a:cubicBezTo>
                <a:cubicBezTo>
                  <a:pt x="1587" y="1171"/>
                  <a:pt x="1473" y="1230"/>
                  <a:pt x="1363" y="1293"/>
                </a:cubicBezTo>
                <a:cubicBezTo>
                  <a:pt x="1238" y="1367"/>
                  <a:pt x="1129" y="1437"/>
                  <a:pt x="1035" y="1503"/>
                </a:cubicBezTo>
                <a:cubicBezTo>
                  <a:pt x="1024" y="1612"/>
                  <a:pt x="1018" y="1740"/>
                  <a:pt x="1018" y="1888"/>
                </a:cubicBezTo>
                <a:cubicBezTo>
                  <a:pt x="1018" y="2036"/>
                  <a:pt x="1024" y="2165"/>
                  <a:pt x="1035" y="2275"/>
                </a:cubicBezTo>
                <a:cubicBezTo>
                  <a:pt x="1121" y="2337"/>
                  <a:pt x="1229" y="2407"/>
                  <a:pt x="1358" y="2484"/>
                </a:cubicBezTo>
                <a:close/>
                <a:moveTo>
                  <a:pt x="1301" y="1189"/>
                </a:moveTo>
                <a:cubicBezTo>
                  <a:pt x="1380" y="1141"/>
                  <a:pt x="1466" y="1095"/>
                  <a:pt x="1559" y="1052"/>
                </a:cubicBezTo>
                <a:cubicBezTo>
                  <a:pt x="1415" y="990"/>
                  <a:pt x="1272" y="939"/>
                  <a:pt x="1133" y="898"/>
                </a:cubicBezTo>
                <a:cubicBezTo>
                  <a:pt x="1096" y="1041"/>
                  <a:pt x="1068" y="1191"/>
                  <a:pt x="1049" y="1347"/>
                </a:cubicBezTo>
                <a:cubicBezTo>
                  <a:pt x="1124" y="1295"/>
                  <a:pt x="1208" y="1242"/>
                  <a:pt x="1301" y="1189"/>
                </a:cubicBezTo>
                <a:close/>
                <a:moveTo>
                  <a:pt x="1559" y="2728"/>
                </a:moveTo>
                <a:cubicBezTo>
                  <a:pt x="1461" y="2682"/>
                  <a:pt x="1374" y="2635"/>
                  <a:pt x="1299" y="2589"/>
                </a:cubicBezTo>
                <a:cubicBezTo>
                  <a:pt x="1214" y="2543"/>
                  <a:pt x="1132" y="2491"/>
                  <a:pt x="1051" y="2435"/>
                </a:cubicBezTo>
                <a:cubicBezTo>
                  <a:pt x="1067" y="2583"/>
                  <a:pt x="1094" y="2731"/>
                  <a:pt x="1131" y="2880"/>
                </a:cubicBezTo>
                <a:cubicBezTo>
                  <a:pt x="1265" y="2845"/>
                  <a:pt x="1408" y="2794"/>
                  <a:pt x="1559" y="2728"/>
                </a:cubicBezTo>
                <a:close/>
                <a:moveTo>
                  <a:pt x="1705" y="982"/>
                </a:moveTo>
                <a:cubicBezTo>
                  <a:pt x="1899" y="897"/>
                  <a:pt x="2079" y="834"/>
                  <a:pt x="2246" y="791"/>
                </a:cubicBezTo>
                <a:cubicBezTo>
                  <a:pt x="2183" y="579"/>
                  <a:pt x="2104" y="410"/>
                  <a:pt x="2009" y="284"/>
                </a:cubicBezTo>
                <a:cubicBezTo>
                  <a:pt x="1914" y="157"/>
                  <a:pt x="1812" y="94"/>
                  <a:pt x="1703" y="94"/>
                </a:cubicBezTo>
                <a:cubicBezTo>
                  <a:pt x="1593" y="94"/>
                  <a:pt x="1492" y="157"/>
                  <a:pt x="1397" y="284"/>
                </a:cubicBezTo>
                <a:cubicBezTo>
                  <a:pt x="1303" y="410"/>
                  <a:pt x="1225" y="578"/>
                  <a:pt x="1162" y="787"/>
                </a:cubicBezTo>
                <a:cubicBezTo>
                  <a:pt x="1338" y="836"/>
                  <a:pt x="1519" y="901"/>
                  <a:pt x="1705" y="982"/>
                </a:cubicBezTo>
                <a:close/>
                <a:moveTo>
                  <a:pt x="1705" y="2796"/>
                </a:moveTo>
                <a:cubicBezTo>
                  <a:pt x="1527" y="2877"/>
                  <a:pt x="1347" y="2941"/>
                  <a:pt x="1164" y="2989"/>
                </a:cubicBezTo>
                <a:cubicBezTo>
                  <a:pt x="1225" y="3201"/>
                  <a:pt x="1303" y="3369"/>
                  <a:pt x="1397" y="3495"/>
                </a:cubicBezTo>
                <a:cubicBezTo>
                  <a:pt x="1492" y="3621"/>
                  <a:pt x="1593" y="3684"/>
                  <a:pt x="1703" y="3684"/>
                </a:cubicBezTo>
                <a:cubicBezTo>
                  <a:pt x="1812" y="3684"/>
                  <a:pt x="1914" y="3621"/>
                  <a:pt x="2009" y="3495"/>
                </a:cubicBezTo>
                <a:cubicBezTo>
                  <a:pt x="2104" y="3369"/>
                  <a:pt x="2183" y="3201"/>
                  <a:pt x="2246" y="2989"/>
                </a:cubicBezTo>
                <a:cubicBezTo>
                  <a:pt x="2064" y="2942"/>
                  <a:pt x="1884" y="2878"/>
                  <a:pt x="1705" y="2796"/>
                </a:cubicBezTo>
                <a:close/>
                <a:moveTo>
                  <a:pt x="2111" y="2589"/>
                </a:moveTo>
                <a:cubicBezTo>
                  <a:pt x="2011" y="2648"/>
                  <a:pt x="1924" y="2694"/>
                  <a:pt x="1848" y="2728"/>
                </a:cubicBezTo>
                <a:cubicBezTo>
                  <a:pt x="1999" y="2794"/>
                  <a:pt x="2142" y="2845"/>
                  <a:pt x="2277" y="2880"/>
                </a:cubicBezTo>
                <a:cubicBezTo>
                  <a:pt x="2310" y="2753"/>
                  <a:pt x="2337" y="2605"/>
                  <a:pt x="2359" y="2437"/>
                </a:cubicBezTo>
                <a:cubicBezTo>
                  <a:pt x="2281" y="2488"/>
                  <a:pt x="2198" y="2538"/>
                  <a:pt x="2111" y="2589"/>
                </a:cubicBezTo>
                <a:close/>
                <a:moveTo>
                  <a:pt x="2277" y="898"/>
                </a:moveTo>
                <a:cubicBezTo>
                  <a:pt x="2146" y="935"/>
                  <a:pt x="2003" y="985"/>
                  <a:pt x="1850" y="1049"/>
                </a:cubicBezTo>
                <a:cubicBezTo>
                  <a:pt x="1952" y="1101"/>
                  <a:pt x="2037" y="1148"/>
                  <a:pt x="2107" y="1189"/>
                </a:cubicBezTo>
                <a:cubicBezTo>
                  <a:pt x="2200" y="1242"/>
                  <a:pt x="2284" y="1295"/>
                  <a:pt x="2359" y="1347"/>
                </a:cubicBezTo>
                <a:cubicBezTo>
                  <a:pt x="2341" y="1195"/>
                  <a:pt x="2314" y="1045"/>
                  <a:pt x="2277" y="898"/>
                </a:cubicBezTo>
                <a:close/>
                <a:moveTo>
                  <a:pt x="2927" y="1810"/>
                </a:moveTo>
                <a:cubicBezTo>
                  <a:pt x="3078" y="1650"/>
                  <a:pt x="3185" y="1498"/>
                  <a:pt x="3247" y="1353"/>
                </a:cubicBezTo>
                <a:cubicBezTo>
                  <a:pt x="3310" y="1208"/>
                  <a:pt x="3313" y="1088"/>
                  <a:pt x="3259" y="992"/>
                </a:cubicBezTo>
                <a:cubicBezTo>
                  <a:pt x="3204" y="898"/>
                  <a:pt x="3098" y="841"/>
                  <a:pt x="2941" y="823"/>
                </a:cubicBezTo>
                <a:cubicBezTo>
                  <a:pt x="2784" y="805"/>
                  <a:pt x="2598" y="821"/>
                  <a:pt x="2384" y="871"/>
                </a:cubicBezTo>
                <a:cubicBezTo>
                  <a:pt x="2434" y="1047"/>
                  <a:pt x="2470" y="1237"/>
                  <a:pt x="2490" y="1439"/>
                </a:cubicBezTo>
                <a:cubicBezTo>
                  <a:pt x="2649" y="1554"/>
                  <a:pt x="2794" y="1677"/>
                  <a:pt x="2927" y="1810"/>
                </a:cubicBezTo>
                <a:close/>
                <a:moveTo>
                  <a:pt x="2940" y="2958"/>
                </a:moveTo>
                <a:cubicBezTo>
                  <a:pt x="3097" y="2939"/>
                  <a:pt x="3202" y="2882"/>
                  <a:pt x="3257" y="2788"/>
                </a:cubicBezTo>
                <a:cubicBezTo>
                  <a:pt x="3311" y="2693"/>
                  <a:pt x="3308" y="2574"/>
                  <a:pt x="3246" y="2429"/>
                </a:cubicBezTo>
                <a:cubicBezTo>
                  <a:pt x="3183" y="2284"/>
                  <a:pt x="3077" y="2131"/>
                  <a:pt x="2927" y="1970"/>
                </a:cubicBezTo>
                <a:cubicBezTo>
                  <a:pt x="2797" y="2101"/>
                  <a:pt x="2651" y="2226"/>
                  <a:pt x="2488" y="2345"/>
                </a:cubicBezTo>
                <a:cubicBezTo>
                  <a:pt x="2467" y="2541"/>
                  <a:pt x="2433" y="2728"/>
                  <a:pt x="2384" y="2909"/>
                </a:cubicBezTo>
                <a:cubicBezTo>
                  <a:pt x="2598" y="2961"/>
                  <a:pt x="2784" y="2977"/>
                  <a:pt x="2940" y="2958"/>
                </a:cubicBezTo>
                <a:close/>
                <a:moveTo>
                  <a:pt x="2686" y="2041"/>
                </a:moveTo>
                <a:cubicBezTo>
                  <a:pt x="2744" y="1991"/>
                  <a:pt x="2798" y="1941"/>
                  <a:pt x="2847" y="1890"/>
                </a:cubicBezTo>
                <a:cubicBezTo>
                  <a:pt x="2754" y="1798"/>
                  <a:pt x="2640" y="1701"/>
                  <a:pt x="2504" y="1597"/>
                </a:cubicBezTo>
                <a:cubicBezTo>
                  <a:pt x="2511" y="1706"/>
                  <a:pt x="2515" y="1803"/>
                  <a:pt x="2515" y="1888"/>
                </a:cubicBezTo>
                <a:cubicBezTo>
                  <a:pt x="2515" y="1982"/>
                  <a:pt x="2511" y="2084"/>
                  <a:pt x="2504" y="2193"/>
                </a:cubicBezTo>
                <a:cubicBezTo>
                  <a:pt x="2567" y="2141"/>
                  <a:pt x="2628" y="2091"/>
                  <a:pt x="2686" y="2041"/>
                </a:cubicBezTo>
                <a:close/>
              </a:path>
            </a:pathLst>
          </a:custGeom>
          <a:solidFill>
            <a:srgbClr val="A2A2A2"/>
          </a:solidFill>
          <a:ln>
            <a:noFill/>
          </a:ln>
          <a:extLst/>
        </p:spPr>
        <p:txBody>
          <a:bodyPr/>
          <a:lstStyle/>
          <a:p>
            <a:pPr defTabSz="685165"/>
            <a:endParaRPr lang="zh-CN" altLang="en-US"/>
          </a:p>
        </p:txBody>
      </p:sp>
      <p:sp>
        <p:nvSpPr>
          <p:cNvPr id="52" name="KSO_Shape"/>
          <p:cNvSpPr/>
          <p:nvPr/>
        </p:nvSpPr>
        <p:spPr>
          <a:xfrm>
            <a:off x="9722696" y="1444111"/>
            <a:ext cx="373535" cy="436033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/>
          <a:lstStyle/>
          <a:p>
            <a:pPr defTabSz="685165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KSO_Shape"/>
          <p:cNvSpPr>
            <a:spLocks/>
          </p:cNvSpPr>
          <p:nvPr/>
        </p:nvSpPr>
        <p:spPr bwMode="auto">
          <a:xfrm>
            <a:off x="2119024" y="3958701"/>
            <a:ext cx="327025" cy="436033"/>
          </a:xfrm>
          <a:custGeom>
            <a:avLst/>
            <a:gdLst>
              <a:gd name="T0" fmla="*/ 433263854 w 4676"/>
              <a:gd name="T1" fmla="*/ 326073671 h 6235"/>
              <a:gd name="T2" fmla="*/ 419356764 w 4676"/>
              <a:gd name="T3" fmla="*/ 272863828 h 6235"/>
              <a:gd name="T4" fmla="*/ 397143001 w 4676"/>
              <a:gd name="T5" fmla="*/ 220494202 h 6235"/>
              <a:gd name="T6" fmla="*/ 369235627 w 4676"/>
              <a:gd name="T7" fmla="*/ 170364746 h 6235"/>
              <a:gd name="T8" fmla="*/ 334328111 w 4676"/>
              <a:gd name="T9" fmla="*/ 118181800 h 6235"/>
              <a:gd name="T10" fmla="*/ 277300025 w 4676"/>
              <a:gd name="T11" fmla="*/ 46862083 h 6235"/>
              <a:gd name="T12" fmla="*/ 243886036 w 4676"/>
              <a:gd name="T13" fmla="*/ 10642030 h 6235"/>
              <a:gd name="T14" fmla="*/ 233525765 w 4676"/>
              <a:gd name="T15" fmla="*/ 3454054 h 6235"/>
              <a:gd name="T16" fmla="*/ 221671968 w 4676"/>
              <a:gd name="T17" fmla="*/ 186681 h 6235"/>
              <a:gd name="T18" fmla="*/ 211311697 w 4676"/>
              <a:gd name="T19" fmla="*/ 653536 h 6235"/>
              <a:gd name="T20" fmla="*/ 199644896 w 4676"/>
              <a:gd name="T21" fmla="*/ 5040994 h 6235"/>
              <a:gd name="T22" fmla="*/ 189097935 w 4676"/>
              <a:gd name="T23" fmla="*/ 14096083 h 6235"/>
              <a:gd name="T24" fmla="*/ 144390221 w 4676"/>
              <a:gd name="T25" fmla="*/ 64038553 h 6235"/>
              <a:gd name="T26" fmla="*/ 88855356 w 4676"/>
              <a:gd name="T27" fmla="*/ 137038703 h 6235"/>
              <a:gd name="T28" fmla="*/ 58801496 w 4676"/>
              <a:gd name="T29" fmla="*/ 184367336 h 6235"/>
              <a:gd name="T30" fmla="*/ 32294150 w 4676"/>
              <a:gd name="T31" fmla="*/ 235243516 h 6235"/>
              <a:gd name="T32" fmla="*/ 12133681 w 4676"/>
              <a:gd name="T33" fmla="*/ 288079997 h 6235"/>
              <a:gd name="T34" fmla="*/ 1120145 w 4676"/>
              <a:gd name="T35" fmla="*/ 341289840 h 6235"/>
              <a:gd name="T36" fmla="*/ 653265 w 4676"/>
              <a:gd name="T37" fmla="*/ 380497092 h 6235"/>
              <a:gd name="T38" fmla="*/ 6906949 w 4676"/>
              <a:gd name="T39" fmla="*/ 418210593 h 6235"/>
              <a:gd name="T40" fmla="*/ 19320513 w 4676"/>
              <a:gd name="T41" fmla="*/ 453497242 h 6235"/>
              <a:gd name="T42" fmla="*/ 37240998 w 4676"/>
              <a:gd name="T43" fmla="*/ 485796387 h 6235"/>
              <a:gd name="T44" fmla="*/ 60294717 w 4676"/>
              <a:gd name="T45" fmla="*/ 514361610 h 6235"/>
              <a:gd name="T46" fmla="*/ 87735516 w 4676"/>
              <a:gd name="T47" fmla="*/ 538632868 h 6235"/>
              <a:gd name="T48" fmla="*/ 118909521 w 4676"/>
              <a:gd name="T49" fmla="*/ 558143002 h 6235"/>
              <a:gd name="T50" fmla="*/ 153350463 w 4676"/>
              <a:gd name="T51" fmla="*/ 572145592 h 6235"/>
              <a:gd name="T52" fmla="*/ 190497963 w 4676"/>
              <a:gd name="T53" fmla="*/ 580360465 h 6235"/>
              <a:gd name="T54" fmla="*/ 223912258 w 4676"/>
              <a:gd name="T55" fmla="*/ 581947405 h 6235"/>
              <a:gd name="T56" fmla="*/ 262086405 w 4676"/>
              <a:gd name="T57" fmla="*/ 577559947 h 6235"/>
              <a:gd name="T58" fmla="*/ 298207258 w 4676"/>
              <a:gd name="T59" fmla="*/ 566824730 h 6235"/>
              <a:gd name="T60" fmla="*/ 331341364 w 4676"/>
              <a:gd name="T61" fmla="*/ 550394983 h 6235"/>
              <a:gd name="T62" fmla="*/ 360928649 w 4676"/>
              <a:gd name="T63" fmla="*/ 528737562 h 6235"/>
              <a:gd name="T64" fmla="*/ 386502847 w 4676"/>
              <a:gd name="T65" fmla="*/ 502599496 h 6235"/>
              <a:gd name="T66" fmla="*/ 407503272 w 4676"/>
              <a:gd name="T67" fmla="*/ 472260652 h 6235"/>
              <a:gd name="T68" fmla="*/ 423183772 w 4676"/>
              <a:gd name="T69" fmla="*/ 438747623 h 6235"/>
              <a:gd name="T70" fmla="*/ 433077163 w 4676"/>
              <a:gd name="T71" fmla="*/ 402340889 h 6235"/>
              <a:gd name="T72" fmla="*/ 436437293 w 4676"/>
              <a:gd name="T73" fmla="*/ 363787172 h 6235"/>
              <a:gd name="T74" fmla="*/ 346741675 w 4676"/>
              <a:gd name="T75" fmla="*/ 477114965 h 6235"/>
              <a:gd name="T76" fmla="*/ 323594459 w 4676"/>
              <a:gd name="T77" fmla="*/ 496625098 h 6235"/>
              <a:gd name="T78" fmla="*/ 297740684 w 4676"/>
              <a:gd name="T79" fmla="*/ 507267128 h 6235"/>
              <a:gd name="T80" fmla="*/ 271699912 w 4676"/>
              <a:gd name="T81" fmla="*/ 508667387 h 6235"/>
              <a:gd name="T82" fmla="*/ 247619241 w 4676"/>
              <a:gd name="T83" fmla="*/ 499705790 h 6235"/>
              <a:gd name="T84" fmla="*/ 231565665 w 4676"/>
              <a:gd name="T85" fmla="*/ 484582809 h 6235"/>
              <a:gd name="T86" fmla="*/ 220738820 w 4676"/>
              <a:gd name="T87" fmla="*/ 460965087 h 6235"/>
              <a:gd name="T88" fmla="*/ 218498530 w 4676"/>
              <a:gd name="T89" fmla="*/ 433426761 h 6235"/>
              <a:gd name="T90" fmla="*/ 225125595 w 4676"/>
              <a:gd name="T91" fmla="*/ 404301496 h 6235"/>
              <a:gd name="T92" fmla="*/ 238005734 w 4676"/>
              <a:gd name="T93" fmla="*/ 380030237 h 6235"/>
              <a:gd name="T94" fmla="*/ 259473039 w 4676"/>
              <a:gd name="T95" fmla="*/ 357159238 h 6235"/>
              <a:gd name="T96" fmla="*/ 284486858 w 4676"/>
              <a:gd name="T97" fmla="*/ 342690099 h 6235"/>
              <a:gd name="T98" fmla="*/ 310714320 w 4676"/>
              <a:gd name="T99" fmla="*/ 337182250 h 6235"/>
              <a:gd name="T100" fmla="*/ 335914830 w 4676"/>
              <a:gd name="T101" fmla="*/ 341663201 h 6235"/>
              <a:gd name="T102" fmla="*/ 354582078 w 4676"/>
              <a:gd name="T103" fmla="*/ 353611997 h 6235"/>
              <a:gd name="T104" fmla="*/ 369142434 w 4676"/>
              <a:gd name="T105" fmla="*/ 374709375 h 6235"/>
              <a:gd name="T106" fmla="*/ 375022431 w 4676"/>
              <a:gd name="T107" fmla="*/ 400847442 h 6235"/>
              <a:gd name="T108" fmla="*/ 372222374 w 4676"/>
              <a:gd name="T109" fmla="*/ 429692839 h 6235"/>
              <a:gd name="T110" fmla="*/ 360368883 w 4676"/>
              <a:gd name="T111" fmla="*/ 458537930 h 623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676" h="6235">
                <a:moveTo>
                  <a:pt x="4676" y="3897"/>
                </a:moveTo>
                <a:lnTo>
                  <a:pt x="4676" y="3897"/>
                </a:lnTo>
                <a:lnTo>
                  <a:pt x="4674" y="3817"/>
                </a:lnTo>
                <a:lnTo>
                  <a:pt x="4671" y="3736"/>
                </a:lnTo>
                <a:lnTo>
                  <a:pt x="4663" y="3656"/>
                </a:lnTo>
                <a:lnTo>
                  <a:pt x="4653" y="3575"/>
                </a:lnTo>
                <a:lnTo>
                  <a:pt x="4642" y="3493"/>
                </a:lnTo>
                <a:lnTo>
                  <a:pt x="4627" y="3412"/>
                </a:lnTo>
                <a:lnTo>
                  <a:pt x="4610" y="3330"/>
                </a:lnTo>
                <a:lnTo>
                  <a:pt x="4590" y="3249"/>
                </a:lnTo>
                <a:lnTo>
                  <a:pt x="4569" y="3167"/>
                </a:lnTo>
                <a:lnTo>
                  <a:pt x="4546" y="3086"/>
                </a:lnTo>
                <a:lnTo>
                  <a:pt x="4520" y="3005"/>
                </a:lnTo>
                <a:lnTo>
                  <a:pt x="4493" y="2923"/>
                </a:lnTo>
                <a:lnTo>
                  <a:pt x="4463" y="2842"/>
                </a:lnTo>
                <a:lnTo>
                  <a:pt x="4432" y="2761"/>
                </a:lnTo>
                <a:lnTo>
                  <a:pt x="4400" y="2680"/>
                </a:lnTo>
                <a:lnTo>
                  <a:pt x="4366" y="2600"/>
                </a:lnTo>
                <a:lnTo>
                  <a:pt x="4330" y="2520"/>
                </a:lnTo>
                <a:lnTo>
                  <a:pt x="4293" y="2441"/>
                </a:lnTo>
                <a:lnTo>
                  <a:pt x="4255" y="2362"/>
                </a:lnTo>
                <a:lnTo>
                  <a:pt x="4215" y="2283"/>
                </a:lnTo>
                <a:lnTo>
                  <a:pt x="4173" y="2205"/>
                </a:lnTo>
                <a:lnTo>
                  <a:pt x="4133" y="2127"/>
                </a:lnTo>
                <a:lnTo>
                  <a:pt x="4089" y="2051"/>
                </a:lnTo>
                <a:lnTo>
                  <a:pt x="4046" y="1975"/>
                </a:lnTo>
                <a:lnTo>
                  <a:pt x="4002" y="1900"/>
                </a:lnTo>
                <a:lnTo>
                  <a:pt x="3956" y="1825"/>
                </a:lnTo>
                <a:lnTo>
                  <a:pt x="3910" y="1752"/>
                </a:lnTo>
                <a:lnTo>
                  <a:pt x="3865" y="1679"/>
                </a:lnTo>
                <a:lnTo>
                  <a:pt x="3818" y="1608"/>
                </a:lnTo>
                <a:lnTo>
                  <a:pt x="3771" y="1537"/>
                </a:lnTo>
                <a:lnTo>
                  <a:pt x="3724" y="1468"/>
                </a:lnTo>
                <a:lnTo>
                  <a:pt x="3676" y="1399"/>
                </a:lnTo>
                <a:lnTo>
                  <a:pt x="3582" y="1266"/>
                </a:lnTo>
                <a:lnTo>
                  <a:pt x="3487" y="1139"/>
                </a:lnTo>
                <a:lnTo>
                  <a:pt x="3395" y="1016"/>
                </a:lnTo>
                <a:lnTo>
                  <a:pt x="3303" y="899"/>
                </a:lnTo>
                <a:lnTo>
                  <a:pt x="3214" y="789"/>
                </a:lnTo>
                <a:lnTo>
                  <a:pt x="3129" y="686"/>
                </a:lnTo>
                <a:lnTo>
                  <a:pt x="3048" y="590"/>
                </a:lnTo>
                <a:lnTo>
                  <a:pt x="2971" y="502"/>
                </a:lnTo>
                <a:lnTo>
                  <a:pt x="2901" y="420"/>
                </a:lnTo>
                <a:lnTo>
                  <a:pt x="2835" y="349"/>
                </a:lnTo>
                <a:lnTo>
                  <a:pt x="2777" y="285"/>
                </a:lnTo>
                <a:lnTo>
                  <a:pt x="2727" y="230"/>
                </a:lnTo>
                <a:lnTo>
                  <a:pt x="2650" y="151"/>
                </a:lnTo>
                <a:lnTo>
                  <a:pt x="2613" y="114"/>
                </a:lnTo>
                <a:lnTo>
                  <a:pt x="2600" y="100"/>
                </a:lnTo>
                <a:lnTo>
                  <a:pt x="2584" y="87"/>
                </a:lnTo>
                <a:lnTo>
                  <a:pt x="2569" y="75"/>
                </a:lnTo>
                <a:lnTo>
                  <a:pt x="2553" y="64"/>
                </a:lnTo>
                <a:lnTo>
                  <a:pt x="2536" y="54"/>
                </a:lnTo>
                <a:lnTo>
                  <a:pt x="2520" y="44"/>
                </a:lnTo>
                <a:lnTo>
                  <a:pt x="2502" y="37"/>
                </a:lnTo>
                <a:lnTo>
                  <a:pt x="2485" y="28"/>
                </a:lnTo>
                <a:lnTo>
                  <a:pt x="2466" y="22"/>
                </a:lnTo>
                <a:lnTo>
                  <a:pt x="2449" y="16"/>
                </a:lnTo>
                <a:lnTo>
                  <a:pt x="2431" y="11"/>
                </a:lnTo>
                <a:lnTo>
                  <a:pt x="2412" y="7"/>
                </a:lnTo>
                <a:lnTo>
                  <a:pt x="2394" y="5"/>
                </a:lnTo>
                <a:lnTo>
                  <a:pt x="2375" y="2"/>
                </a:lnTo>
                <a:lnTo>
                  <a:pt x="2357" y="1"/>
                </a:lnTo>
                <a:lnTo>
                  <a:pt x="2338" y="0"/>
                </a:lnTo>
                <a:lnTo>
                  <a:pt x="2320" y="1"/>
                </a:lnTo>
                <a:lnTo>
                  <a:pt x="2301" y="2"/>
                </a:lnTo>
                <a:lnTo>
                  <a:pt x="2283" y="5"/>
                </a:lnTo>
                <a:lnTo>
                  <a:pt x="2264" y="7"/>
                </a:lnTo>
                <a:lnTo>
                  <a:pt x="2246" y="11"/>
                </a:lnTo>
                <a:lnTo>
                  <a:pt x="2227" y="16"/>
                </a:lnTo>
                <a:lnTo>
                  <a:pt x="2209" y="22"/>
                </a:lnTo>
                <a:lnTo>
                  <a:pt x="2191" y="28"/>
                </a:lnTo>
                <a:lnTo>
                  <a:pt x="2174" y="37"/>
                </a:lnTo>
                <a:lnTo>
                  <a:pt x="2157" y="44"/>
                </a:lnTo>
                <a:lnTo>
                  <a:pt x="2139" y="54"/>
                </a:lnTo>
                <a:lnTo>
                  <a:pt x="2123" y="64"/>
                </a:lnTo>
                <a:lnTo>
                  <a:pt x="2107" y="75"/>
                </a:lnTo>
                <a:lnTo>
                  <a:pt x="2093" y="87"/>
                </a:lnTo>
                <a:lnTo>
                  <a:pt x="2077" y="100"/>
                </a:lnTo>
                <a:lnTo>
                  <a:pt x="2063" y="114"/>
                </a:lnTo>
                <a:lnTo>
                  <a:pt x="2026" y="151"/>
                </a:lnTo>
                <a:lnTo>
                  <a:pt x="1949" y="230"/>
                </a:lnTo>
                <a:lnTo>
                  <a:pt x="1899" y="285"/>
                </a:lnTo>
                <a:lnTo>
                  <a:pt x="1841" y="349"/>
                </a:lnTo>
                <a:lnTo>
                  <a:pt x="1775" y="420"/>
                </a:lnTo>
                <a:lnTo>
                  <a:pt x="1705" y="502"/>
                </a:lnTo>
                <a:lnTo>
                  <a:pt x="1629" y="590"/>
                </a:lnTo>
                <a:lnTo>
                  <a:pt x="1547" y="686"/>
                </a:lnTo>
                <a:lnTo>
                  <a:pt x="1462" y="789"/>
                </a:lnTo>
                <a:lnTo>
                  <a:pt x="1373" y="899"/>
                </a:lnTo>
                <a:lnTo>
                  <a:pt x="1282" y="1016"/>
                </a:lnTo>
                <a:lnTo>
                  <a:pt x="1188" y="1139"/>
                </a:lnTo>
                <a:lnTo>
                  <a:pt x="1094" y="1266"/>
                </a:lnTo>
                <a:lnTo>
                  <a:pt x="999" y="1399"/>
                </a:lnTo>
                <a:lnTo>
                  <a:pt x="952" y="1468"/>
                </a:lnTo>
                <a:lnTo>
                  <a:pt x="905" y="1537"/>
                </a:lnTo>
                <a:lnTo>
                  <a:pt x="858" y="1608"/>
                </a:lnTo>
                <a:lnTo>
                  <a:pt x="812" y="1679"/>
                </a:lnTo>
                <a:lnTo>
                  <a:pt x="766" y="1752"/>
                </a:lnTo>
                <a:lnTo>
                  <a:pt x="719" y="1825"/>
                </a:lnTo>
                <a:lnTo>
                  <a:pt x="675" y="1900"/>
                </a:lnTo>
                <a:lnTo>
                  <a:pt x="630" y="1975"/>
                </a:lnTo>
                <a:lnTo>
                  <a:pt x="587" y="2051"/>
                </a:lnTo>
                <a:lnTo>
                  <a:pt x="544" y="2127"/>
                </a:lnTo>
                <a:lnTo>
                  <a:pt x="502" y="2205"/>
                </a:lnTo>
                <a:lnTo>
                  <a:pt x="461" y="2283"/>
                </a:lnTo>
                <a:lnTo>
                  <a:pt x="422" y="2362"/>
                </a:lnTo>
                <a:lnTo>
                  <a:pt x="383" y="2441"/>
                </a:lnTo>
                <a:lnTo>
                  <a:pt x="346" y="2520"/>
                </a:lnTo>
                <a:lnTo>
                  <a:pt x="311" y="2600"/>
                </a:lnTo>
                <a:lnTo>
                  <a:pt x="276" y="2680"/>
                </a:lnTo>
                <a:lnTo>
                  <a:pt x="243" y="2761"/>
                </a:lnTo>
                <a:lnTo>
                  <a:pt x="212" y="2842"/>
                </a:lnTo>
                <a:lnTo>
                  <a:pt x="183" y="2923"/>
                </a:lnTo>
                <a:lnTo>
                  <a:pt x="155" y="3005"/>
                </a:lnTo>
                <a:lnTo>
                  <a:pt x="130" y="3086"/>
                </a:lnTo>
                <a:lnTo>
                  <a:pt x="106" y="3167"/>
                </a:lnTo>
                <a:lnTo>
                  <a:pt x="85" y="3249"/>
                </a:lnTo>
                <a:lnTo>
                  <a:pt x="66" y="3330"/>
                </a:lnTo>
                <a:lnTo>
                  <a:pt x="49" y="3412"/>
                </a:lnTo>
                <a:lnTo>
                  <a:pt x="34" y="3493"/>
                </a:lnTo>
                <a:lnTo>
                  <a:pt x="22" y="3575"/>
                </a:lnTo>
                <a:lnTo>
                  <a:pt x="12" y="3656"/>
                </a:lnTo>
                <a:lnTo>
                  <a:pt x="6" y="3736"/>
                </a:lnTo>
                <a:lnTo>
                  <a:pt x="1" y="3817"/>
                </a:lnTo>
                <a:lnTo>
                  <a:pt x="0" y="3897"/>
                </a:lnTo>
                <a:lnTo>
                  <a:pt x="1" y="3957"/>
                </a:lnTo>
                <a:lnTo>
                  <a:pt x="3" y="4016"/>
                </a:lnTo>
                <a:lnTo>
                  <a:pt x="7" y="4076"/>
                </a:lnTo>
                <a:lnTo>
                  <a:pt x="12" y="4135"/>
                </a:lnTo>
                <a:lnTo>
                  <a:pt x="18" y="4194"/>
                </a:lnTo>
                <a:lnTo>
                  <a:pt x="27" y="4252"/>
                </a:lnTo>
                <a:lnTo>
                  <a:pt x="37" y="4310"/>
                </a:lnTo>
                <a:lnTo>
                  <a:pt x="48" y="4367"/>
                </a:lnTo>
                <a:lnTo>
                  <a:pt x="60" y="4424"/>
                </a:lnTo>
                <a:lnTo>
                  <a:pt x="74" y="4480"/>
                </a:lnTo>
                <a:lnTo>
                  <a:pt x="88" y="4536"/>
                </a:lnTo>
                <a:lnTo>
                  <a:pt x="104" y="4591"/>
                </a:lnTo>
                <a:lnTo>
                  <a:pt x="123" y="4646"/>
                </a:lnTo>
                <a:lnTo>
                  <a:pt x="141" y="4700"/>
                </a:lnTo>
                <a:lnTo>
                  <a:pt x="162" y="4753"/>
                </a:lnTo>
                <a:lnTo>
                  <a:pt x="183" y="4806"/>
                </a:lnTo>
                <a:lnTo>
                  <a:pt x="207" y="4858"/>
                </a:lnTo>
                <a:lnTo>
                  <a:pt x="230" y="4910"/>
                </a:lnTo>
                <a:lnTo>
                  <a:pt x="256" y="4960"/>
                </a:lnTo>
                <a:lnTo>
                  <a:pt x="282" y="5010"/>
                </a:lnTo>
                <a:lnTo>
                  <a:pt x="311" y="5059"/>
                </a:lnTo>
                <a:lnTo>
                  <a:pt x="339" y="5109"/>
                </a:lnTo>
                <a:lnTo>
                  <a:pt x="369" y="5157"/>
                </a:lnTo>
                <a:lnTo>
                  <a:pt x="399" y="5204"/>
                </a:lnTo>
                <a:lnTo>
                  <a:pt x="431" y="5249"/>
                </a:lnTo>
                <a:lnTo>
                  <a:pt x="465" y="5295"/>
                </a:lnTo>
                <a:lnTo>
                  <a:pt x="499" y="5339"/>
                </a:lnTo>
                <a:lnTo>
                  <a:pt x="534" y="5384"/>
                </a:lnTo>
                <a:lnTo>
                  <a:pt x="571" y="5426"/>
                </a:lnTo>
                <a:lnTo>
                  <a:pt x="608" y="5468"/>
                </a:lnTo>
                <a:lnTo>
                  <a:pt x="646" y="5510"/>
                </a:lnTo>
                <a:lnTo>
                  <a:pt x="686" y="5549"/>
                </a:lnTo>
                <a:lnTo>
                  <a:pt x="725" y="5589"/>
                </a:lnTo>
                <a:lnTo>
                  <a:pt x="767" y="5627"/>
                </a:lnTo>
                <a:lnTo>
                  <a:pt x="809" y="5664"/>
                </a:lnTo>
                <a:lnTo>
                  <a:pt x="851" y="5701"/>
                </a:lnTo>
                <a:lnTo>
                  <a:pt x="895" y="5735"/>
                </a:lnTo>
                <a:lnTo>
                  <a:pt x="940" y="5770"/>
                </a:lnTo>
                <a:lnTo>
                  <a:pt x="986" y="5803"/>
                </a:lnTo>
                <a:lnTo>
                  <a:pt x="1031" y="5835"/>
                </a:lnTo>
                <a:lnTo>
                  <a:pt x="1078" y="5866"/>
                </a:lnTo>
                <a:lnTo>
                  <a:pt x="1126" y="5896"/>
                </a:lnTo>
                <a:lnTo>
                  <a:pt x="1176" y="5924"/>
                </a:lnTo>
                <a:lnTo>
                  <a:pt x="1225" y="5953"/>
                </a:lnTo>
                <a:lnTo>
                  <a:pt x="1274" y="5979"/>
                </a:lnTo>
                <a:lnTo>
                  <a:pt x="1325" y="6004"/>
                </a:lnTo>
                <a:lnTo>
                  <a:pt x="1377" y="6028"/>
                </a:lnTo>
                <a:lnTo>
                  <a:pt x="1429" y="6051"/>
                </a:lnTo>
                <a:lnTo>
                  <a:pt x="1482" y="6072"/>
                </a:lnTo>
                <a:lnTo>
                  <a:pt x="1535" y="6093"/>
                </a:lnTo>
                <a:lnTo>
                  <a:pt x="1589" y="6112"/>
                </a:lnTo>
                <a:lnTo>
                  <a:pt x="1643" y="6129"/>
                </a:lnTo>
                <a:lnTo>
                  <a:pt x="1699" y="6146"/>
                </a:lnTo>
                <a:lnTo>
                  <a:pt x="1754" y="6161"/>
                </a:lnTo>
                <a:lnTo>
                  <a:pt x="1811" y="6175"/>
                </a:lnTo>
                <a:lnTo>
                  <a:pt x="1868" y="6187"/>
                </a:lnTo>
                <a:lnTo>
                  <a:pt x="1925" y="6198"/>
                </a:lnTo>
                <a:lnTo>
                  <a:pt x="1983" y="6208"/>
                </a:lnTo>
                <a:lnTo>
                  <a:pt x="2041" y="6217"/>
                </a:lnTo>
                <a:lnTo>
                  <a:pt x="2100" y="6223"/>
                </a:lnTo>
                <a:lnTo>
                  <a:pt x="2158" y="6228"/>
                </a:lnTo>
                <a:lnTo>
                  <a:pt x="2218" y="6232"/>
                </a:lnTo>
                <a:lnTo>
                  <a:pt x="2278" y="6234"/>
                </a:lnTo>
                <a:lnTo>
                  <a:pt x="2338" y="6235"/>
                </a:lnTo>
                <a:lnTo>
                  <a:pt x="2399" y="6234"/>
                </a:lnTo>
                <a:lnTo>
                  <a:pt x="2458" y="6232"/>
                </a:lnTo>
                <a:lnTo>
                  <a:pt x="2518" y="6228"/>
                </a:lnTo>
                <a:lnTo>
                  <a:pt x="2576" y="6223"/>
                </a:lnTo>
                <a:lnTo>
                  <a:pt x="2636" y="6217"/>
                </a:lnTo>
                <a:lnTo>
                  <a:pt x="2694" y="6208"/>
                </a:lnTo>
                <a:lnTo>
                  <a:pt x="2752" y="6198"/>
                </a:lnTo>
                <a:lnTo>
                  <a:pt x="2808" y="6187"/>
                </a:lnTo>
                <a:lnTo>
                  <a:pt x="2865" y="6175"/>
                </a:lnTo>
                <a:lnTo>
                  <a:pt x="2922" y="6161"/>
                </a:lnTo>
                <a:lnTo>
                  <a:pt x="2977" y="6146"/>
                </a:lnTo>
                <a:lnTo>
                  <a:pt x="3033" y="6129"/>
                </a:lnTo>
                <a:lnTo>
                  <a:pt x="3087" y="6112"/>
                </a:lnTo>
                <a:lnTo>
                  <a:pt x="3142" y="6093"/>
                </a:lnTo>
                <a:lnTo>
                  <a:pt x="3195" y="6072"/>
                </a:lnTo>
                <a:lnTo>
                  <a:pt x="3248" y="6051"/>
                </a:lnTo>
                <a:lnTo>
                  <a:pt x="3299" y="6028"/>
                </a:lnTo>
                <a:lnTo>
                  <a:pt x="3351" y="6004"/>
                </a:lnTo>
                <a:lnTo>
                  <a:pt x="3402" y="5979"/>
                </a:lnTo>
                <a:lnTo>
                  <a:pt x="3451" y="5953"/>
                </a:lnTo>
                <a:lnTo>
                  <a:pt x="3501" y="5924"/>
                </a:lnTo>
                <a:lnTo>
                  <a:pt x="3550" y="5896"/>
                </a:lnTo>
                <a:lnTo>
                  <a:pt x="3597" y="5866"/>
                </a:lnTo>
                <a:lnTo>
                  <a:pt x="3644" y="5835"/>
                </a:lnTo>
                <a:lnTo>
                  <a:pt x="3691" y="5803"/>
                </a:lnTo>
                <a:lnTo>
                  <a:pt x="3736" y="5770"/>
                </a:lnTo>
                <a:lnTo>
                  <a:pt x="3781" y="5735"/>
                </a:lnTo>
                <a:lnTo>
                  <a:pt x="3824" y="5701"/>
                </a:lnTo>
                <a:lnTo>
                  <a:pt x="3867" y="5664"/>
                </a:lnTo>
                <a:lnTo>
                  <a:pt x="3909" y="5627"/>
                </a:lnTo>
                <a:lnTo>
                  <a:pt x="3950" y="5589"/>
                </a:lnTo>
                <a:lnTo>
                  <a:pt x="3991" y="5549"/>
                </a:lnTo>
                <a:lnTo>
                  <a:pt x="4030" y="5510"/>
                </a:lnTo>
                <a:lnTo>
                  <a:pt x="4068" y="5468"/>
                </a:lnTo>
                <a:lnTo>
                  <a:pt x="4105" y="5426"/>
                </a:lnTo>
                <a:lnTo>
                  <a:pt x="4141" y="5384"/>
                </a:lnTo>
                <a:lnTo>
                  <a:pt x="4177" y="5339"/>
                </a:lnTo>
                <a:lnTo>
                  <a:pt x="4211" y="5295"/>
                </a:lnTo>
                <a:lnTo>
                  <a:pt x="4244" y="5249"/>
                </a:lnTo>
                <a:lnTo>
                  <a:pt x="4276" y="5204"/>
                </a:lnTo>
                <a:lnTo>
                  <a:pt x="4308" y="5157"/>
                </a:lnTo>
                <a:lnTo>
                  <a:pt x="4337" y="5109"/>
                </a:lnTo>
                <a:lnTo>
                  <a:pt x="4366" y="5059"/>
                </a:lnTo>
                <a:lnTo>
                  <a:pt x="4393" y="5010"/>
                </a:lnTo>
                <a:lnTo>
                  <a:pt x="4420" y="4960"/>
                </a:lnTo>
                <a:lnTo>
                  <a:pt x="4445" y="4910"/>
                </a:lnTo>
                <a:lnTo>
                  <a:pt x="4469" y="4858"/>
                </a:lnTo>
                <a:lnTo>
                  <a:pt x="4492" y="4806"/>
                </a:lnTo>
                <a:lnTo>
                  <a:pt x="4514" y="4753"/>
                </a:lnTo>
                <a:lnTo>
                  <a:pt x="4534" y="4700"/>
                </a:lnTo>
                <a:lnTo>
                  <a:pt x="4553" y="4646"/>
                </a:lnTo>
                <a:lnTo>
                  <a:pt x="4571" y="4591"/>
                </a:lnTo>
                <a:lnTo>
                  <a:pt x="4587" y="4536"/>
                </a:lnTo>
                <a:lnTo>
                  <a:pt x="4603" y="4480"/>
                </a:lnTo>
                <a:lnTo>
                  <a:pt x="4616" y="4424"/>
                </a:lnTo>
                <a:lnTo>
                  <a:pt x="4629" y="4367"/>
                </a:lnTo>
                <a:lnTo>
                  <a:pt x="4640" y="4310"/>
                </a:lnTo>
                <a:lnTo>
                  <a:pt x="4648" y="4252"/>
                </a:lnTo>
                <a:lnTo>
                  <a:pt x="4657" y="4194"/>
                </a:lnTo>
                <a:lnTo>
                  <a:pt x="4664" y="4135"/>
                </a:lnTo>
                <a:lnTo>
                  <a:pt x="4669" y="4076"/>
                </a:lnTo>
                <a:lnTo>
                  <a:pt x="4673" y="4016"/>
                </a:lnTo>
                <a:lnTo>
                  <a:pt x="4676" y="3957"/>
                </a:lnTo>
                <a:lnTo>
                  <a:pt x="4676" y="3897"/>
                </a:lnTo>
                <a:close/>
                <a:moveTo>
                  <a:pt x="3835" y="4954"/>
                </a:moveTo>
                <a:lnTo>
                  <a:pt x="3835" y="4954"/>
                </a:lnTo>
                <a:lnTo>
                  <a:pt x="3807" y="4996"/>
                </a:lnTo>
                <a:lnTo>
                  <a:pt x="3778" y="5036"/>
                </a:lnTo>
                <a:lnTo>
                  <a:pt x="3747" y="5075"/>
                </a:lnTo>
                <a:lnTo>
                  <a:pt x="3715" y="5111"/>
                </a:lnTo>
                <a:lnTo>
                  <a:pt x="3683" y="5147"/>
                </a:lnTo>
                <a:lnTo>
                  <a:pt x="3649" y="5180"/>
                </a:lnTo>
                <a:lnTo>
                  <a:pt x="3614" y="5211"/>
                </a:lnTo>
                <a:lnTo>
                  <a:pt x="3578" y="5241"/>
                </a:lnTo>
                <a:lnTo>
                  <a:pt x="3543" y="5269"/>
                </a:lnTo>
                <a:lnTo>
                  <a:pt x="3506" y="5295"/>
                </a:lnTo>
                <a:lnTo>
                  <a:pt x="3467" y="5320"/>
                </a:lnTo>
                <a:lnTo>
                  <a:pt x="3429" y="5342"/>
                </a:lnTo>
                <a:lnTo>
                  <a:pt x="3390" y="5362"/>
                </a:lnTo>
                <a:lnTo>
                  <a:pt x="3350" y="5380"/>
                </a:lnTo>
                <a:lnTo>
                  <a:pt x="3311" y="5396"/>
                </a:lnTo>
                <a:lnTo>
                  <a:pt x="3271" y="5411"/>
                </a:lnTo>
                <a:lnTo>
                  <a:pt x="3230" y="5423"/>
                </a:lnTo>
                <a:lnTo>
                  <a:pt x="3190" y="5434"/>
                </a:lnTo>
                <a:lnTo>
                  <a:pt x="3150" y="5443"/>
                </a:lnTo>
                <a:lnTo>
                  <a:pt x="3109" y="5449"/>
                </a:lnTo>
                <a:lnTo>
                  <a:pt x="3069" y="5453"/>
                </a:lnTo>
                <a:lnTo>
                  <a:pt x="3029" y="5455"/>
                </a:lnTo>
                <a:lnTo>
                  <a:pt x="2989" y="5455"/>
                </a:lnTo>
                <a:lnTo>
                  <a:pt x="2949" y="5453"/>
                </a:lnTo>
                <a:lnTo>
                  <a:pt x="2911" y="5449"/>
                </a:lnTo>
                <a:lnTo>
                  <a:pt x="2871" y="5442"/>
                </a:lnTo>
                <a:lnTo>
                  <a:pt x="2833" y="5433"/>
                </a:lnTo>
                <a:lnTo>
                  <a:pt x="2796" y="5422"/>
                </a:lnTo>
                <a:lnTo>
                  <a:pt x="2759" y="5408"/>
                </a:lnTo>
                <a:lnTo>
                  <a:pt x="2722" y="5392"/>
                </a:lnTo>
                <a:lnTo>
                  <a:pt x="2687" y="5374"/>
                </a:lnTo>
                <a:lnTo>
                  <a:pt x="2653" y="5353"/>
                </a:lnTo>
                <a:lnTo>
                  <a:pt x="2620" y="5331"/>
                </a:lnTo>
                <a:lnTo>
                  <a:pt x="2589" y="5306"/>
                </a:lnTo>
                <a:lnTo>
                  <a:pt x="2559" y="5280"/>
                </a:lnTo>
                <a:lnTo>
                  <a:pt x="2532" y="5252"/>
                </a:lnTo>
                <a:lnTo>
                  <a:pt x="2506" y="5222"/>
                </a:lnTo>
                <a:lnTo>
                  <a:pt x="2481" y="5191"/>
                </a:lnTo>
                <a:lnTo>
                  <a:pt x="2459" y="5159"/>
                </a:lnTo>
                <a:lnTo>
                  <a:pt x="2439" y="5125"/>
                </a:lnTo>
                <a:lnTo>
                  <a:pt x="2421" y="5090"/>
                </a:lnTo>
                <a:lnTo>
                  <a:pt x="2404" y="5054"/>
                </a:lnTo>
                <a:lnTo>
                  <a:pt x="2389" y="5016"/>
                </a:lnTo>
                <a:lnTo>
                  <a:pt x="2376" y="4978"/>
                </a:lnTo>
                <a:lnTo>
                  <a:pt x="2365" y="4938"/>
                </a:lnTo>
                <a:lnTo>
                  <a:pt x="2355" y="4899"/>
                </a:lnTo>
                <a:lnTo>
                  <a:pt x="2348" y="4857"/>
                </a:lnTo>
                <a:lnTo>
                  <a:pt x="2343" y="4816"/>
                </a:lnTo>
                <a:lnTo>
                  <a:pt x="2339" y="4773"/>
                </a:lnTo>
                <a:lnTo>
                  <a:pt x="2338" y="4730"/>
                </a:lnTo>
                <a:lnTo>
                  <a:pt x="2338" y="4687"/>
                </a:lnTo>
                <a:lnTo>
                  <a:pt x="2341" y="4643"/>
                </a:lnTo>
                <a:lnTo>
                  <a:pt x="2346" y="4599"/>
                </a:lnTo>
                <a:lnTo>
                  <a:pt x="2352" y="4554"/>
                </a:lnTo>
                <a:lnTo>
                  <a:pt x="2359" y="4510"/>
                </a:lnTo>
                <a:lnTo>
                  <a:pt x="2370" y="4464"/>
                </a:lnTo>
                <a:lnTo>
                  <a:pt x="2381" y="4420"/>
                </a:lnTo>
                <a:lnTo>
                  <a:pt x="2396" y="4376"/>
                </a:lnTo>
                <a:lnTo>
                  <a:pt x="2412" y="4331"/>
                </a:lnTo>
                <a:lnTo>
                  <a:pt x="2431" y="4287"/>
                </a:lnTo>
                <a:lnTo>
                  <a:pt x="2450" y="4242"/>
                </a:lnTo>
                <a:lnTo>
                  <a:pt x="2473" y="4199"/>
                </a:lnTo>
                <a:lnTo>
                  <a:pt x="2496" y="4156"/>
                </a:lnTo>
                <a:lnTo>
                  <a:pt x="2523" y="4113"/>
                </a:lnTo>
                <a:lnTo>
                  <a:pt x="2550" y="4071"/>
                </a:lnTo>
                <a:lnTo>
                  <a:pt x="2580" y="4031"/>
                </a:lnTo>
                <a:lnTo>
                  <a:pt x="2611" y="3993"/>
                </a:lnTo>
                <a:lnTo>
                  <a:pt x="2642" y="3956"/>
                </a:lnTo>
                <a:lnTo>
                  <a:pt x="2675" y="3921"/>
                </a:lnTo>
                <a:lnTo>
                  <a:pt x="2708" y="3888"/>
                </a:lnTo>
                <a:lnTo>
                  <a:pt x="2744" y="3856"/>
                </a:lnTo>
                <a:lnTo>
                  <a:pt x="2780" y="3826"/>
                </a:lnTo>
                <a:lnTo>
                  <a:pt x="2816" y="3799"/>
                </a:lnTo>
                <a:lnTo>
                  <a:pt x="2853" y="3773"/>
                </a:lnTo>
                <a:lnTo>
                  <a:pt x="2891" y="3749"/>
                </a:lnTo>
                <a:lnTo>
                  <a:pt x="2929" y="3726"/>
                </a:lnTo>
                <a:lnTo>
                  <a:pt x="2969" y="3705"/>
                </a:lnTo>
                <a:lnTo>
                  <a:pt x="3007" y="3687"/>
                </a:lnTo>
                <a:lnTo>
                  <a:pt x="3048" y="3671"/>
                </a:lnTo>
                <a:lnTo>
                  <a:pt x="3087" y="3656"/>
                </a:lnTo>
                <a:lnTo>
                  <a:pt x="3128" y="3644"/>
                </a:lnTo>
                <a:lnTo>
                  <a:pt x="3167" y="3634"/>
                </a:lnTo>
                <a:lnTo>
                  <a:pt x="3208" y="3625"/>
                </a:lnTo>
                <a:lnTo>
                  <a:pt x="3249" y="3619"/>
                </a:lnTo>
                <a:lnTo>
                  <a:pt x="3290" y="3614"/>
                </a:lnTo>
                <a:lnTo>
                  <a:pt x="3329" y="3612"/>
                </a:lnTo>
                <a:lnTo>
                  <a:pt x="3369" y="3612"/>
                </a:lnTo>
                <a:lnTo>
                  <a:pt x="3408" y="3614"/>
                </a:lnTo>
                <a:lnTo>
                  <a:pt x="3448" y="3619"/>
                </a:lnTo>
                <a:lnTo>
                  <a:pt x="3487" y="3625"/>
                </a:lnTo>
                <a:lnTo>
                  <a:pt x="3525" y="3634"/>
                </a:lnTo>
                <a:lnTo>
                  <a:pt x="3562" y="3646"/>
                </a:lnTo>
                <a:lnTo>
                  <a:pt x="3599" y="3660"/>
                </a:lnTo>
                <a:lnTo>
                  <a:pt x="3635" y="3675"/>
                </a:lnTo>
                <a:lnTo>
                  <a:pt x="3671" y="3693"/>
                </a:lnTo>
                <a:lnTo>
                  <a:pt x="3706" y="3714"/>
                </a:lnTo>
                <a:lnTo>
                  <a:pt x="3739" y="3736"/>
                </a:lnTo>
                <a:lnTo>
                  <a:pt x="3770" y="3761"/>
                </a:lnTo>
                <a:lnTo>
                  <a:pt x="3799" y="3788"/>
                </a:lnTo>
                <a:lnTo>
                  <a:pt x="3826" y="3815"/>
                </a:lnTo>
                <a:lnTo>
                  <a:pt x="3852" y="3845"/>
                </a:lnTo>
                <a:lnTo>
                  <a:pt x="3877" y="3876"/>
                </a:lnTo>
                <a:lnTo>
                  <a:pt x="3899" y="3909"/>
                </a:lnTo>
                <a:lnTo>
                  <a:pt x="3919" y="3942"/>
                </a:lnTo>
                <a:lnTo>
                  <a:pt x="3938" y="3977"/>
                </a:lnTo>
                <a:lnTo>
                  <a:pt x="3955" y="4014"/>
                </a:lnTo>
                <a:lnTo>
                  <a:pt x="3970" y="4051"/>
                </a:lnTo>
                <a:lnTo>
                  <a:pt x="3982" y="4089"/>
                </a:lnTo>
                <a:lnTo>
                  <a:pt x="3993" y="4129"/>
                </a:lnTo>
                <a:lnTo>
                  <a:pt x="4002" y="4169"/>
                </a:lnTo>
                <a:lnTo>
                  <a:pt x="4009" y="4210"/>
                </a:lnTo>
                <a:lnTo>
                  <a:pt x="4015" y="4252"/>
                </a:lnTo>
                <a:lnTo>
                  <a:pt x="4018" y="4294"/>
                </a:lnTo>
                <a:lnTo>
                  <a:pt x="4020" y="4337"/>
                </a:lnTo>
                <a:lnTo>
                  <a:pt x="4019" y="4380"/>
                </a:lnTo>
                <a:lnTo>
                  <a:pt x="4017" y="4425"/>
                </a:lnTo>
                <a:lnTo>
                  <a:pt x="4013" y="4468"/>
                </a:lnTo>
                <a:lnTo>
                  <a:pt x="4007" y="4513"/>
                </a:lnTo>
                <a:lnTo>
                  <a:pt x="3998" y="4558"/>
                </a:lnTo>
                <a:lnTo>
                  <a:pt x="3988" y="4603"/>
                </a:lnTo>
                <a:lnTo>
                  <a:pt x="3976" y="4647"/>
                </a:lnTo>
                <a:lnTo>
                  <a:pt x="3962" y="4691"/>
                </a:lnTo>
                <a:lnTo>
                  <a:pt x="3946" y="4737"/>
                </a:lnTo>
                <a:lnTo>
                  <a:pt x="3928" y="4780"/>
                </a:lnTo>
                <a:lnTo>
                  <a:pt x="3908" y="4825"/>
                </a:lnTo>
                <a:lnTo>
                  <a:pt x="3886" y="4869"/>
                </a:lnTo>
                <a:lnTo>
                  <a:pt x="3861" y="4912"/>
                </a:lnTo>
                <a:lnTo>
                  <a:pt x="3835" y="4954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xtLst/>
        </p:spPr>
        <p:txBody>
          <a:bodyPr/>
          <a:lstStyle/>
          <a:p>
            <a:pPr defTabSz="685165"/>
            <a:endParaRPr lang="zh-CN" altLang="en-US"/>
          </a:p>
        </p:txBody>
      </p:sp>
      <p:sp>
        <p:nvSpPr>
          <p:cNvPr id="54" name="KSO_Shape"/>
          <p:cNvSpPr/>
          <p:nvPr/>
        </p:nvSpPr>
        <p:spPr>
          <a:xfrm>
            <a:off x="5879042" y="4021954"/>
            <a:ext cx="433916" cy="309527"/>
          </a:xfrm>
          <a:custGeom>
            <a:avLst/>
            <a:gdLst>
              <a:gd name="connsiteX0" fmla="*/ 1331748 w 2590131"/>
              <a:gd name="connsiteY0" fmla="*/ 0 h 1737108"/>
              <a:gd name="connsiteX1" fmla="*/ 1824329 w 2590131"/>
              <a:gd name="connsiteY1" fmla="*/ 269982 h 1737108"/>
              <a:gd name="connsiteX2" fmla="*/ 1989086 w 2590131"/>
              <a:gd name="connsiteY2" fmla="*/ 1299712 h 1737108"/>
              <a:gd name="connsiteX3" fmla="*/ 1981650 w 2590131"/>
              <a:gd name="connsiteY3" fmla="*/ 1301669 h 1737108"/>
              <a:gd name="connsiteX4" fmla="*/ 1981573 w 2590131"/>
              <a:gd name="connsiteY4" fmla="*/ 1302505 h 1737108"/>
              <a:gd name="connsiteX5" fmla="*/ 1912938 w 2590131"/>
              <a:gd name="connsiteY5" fmla="*/ 1531930 h 1737108"/>
              <a:gd name="connsiteX6" fmla="*/ 1486636 w 2590131"/>
              <a:gd name="connsiteY6" fmla="*/ 1737108 h 1737108"/>
              <a:gd name="connsiteX7" fmla="*/ 1696726 w 2590131"/>
              <a:gd name="connsiteY7" fmla="*/ 1399645 h 1737108"/>
              <a:gd name="connsiteX8" fmla="*/ 1687689 w 2590131"/>
              <a:gd name="connsiteY8" fmla="*/ 1379027 h 1737108"/>
              <a:gd name="connsiteX9" fmla="*/ 1676048 w 2590131"/>
              <a:gd name="connsiteY9" fmla="*/ 1382090 h 1737108"/>
              <a:gd name="connsiteX10" fmla="*/ 847095 w 2590131"/>
              <a:gd name="connsiteY10" fmla="*/ 1357865 h 1737108"/>
              <a:gd name="connsiteX11" fmla="*/ 765530 w 2590131"/>
              <a:gd name="connsiteY11" fmla="*/ 1295103 h 1737108"/>
              <a:gd name="connsiteX12" fmla="*/ 762632 w 2590131"/>
              <a:gd name="connsiteY12" fmla="*/ 1296676 h 1737108"/>
              <a:gd name="connsiteX13" fmla="*/ 560291 w 2590131"/>
              <a:gd name="connsiteY13" fmla="*/ 1337526 h 1737108"/>
              <a:gd name="connsiteX14" fmla="*/ 519829 w 2590131"/>
              <a:gd name="connsiteY14" fmla="*/ 1337526 h 1737108"/>
              <a:gd name="connsiteX15" fmla="*/ 0 w 2590131"/>
              <a:gd name="connsiteY15" fmla="*/ 817697 h 1737108"/>
              <a:gd name="connsiteX16" fmla="*/ 0 w 2590131"/>
              <a:gd name="connsiteY16" fmla="*/ 777235 h 1737108"/>
              <a:gd name="connsiteX17" fmla="*/ 519829 w 2590131"/>
              <a:gd name="connsiteY17" fmla="*/ 257406 h 1737108"/>
              <a:gd name="connsiteX18" fmla="*/ 560291 w 2590131"/>
              <a:gd name="connsiteY18" fmla="*/ 257406 h 1737108"/>
              <a:gd name="connsiteX19" fmla="*/ 665055 w 2590131"/>
              <a:gd name="connsiteY19" fmla="*/ 267967 h 1737108"/>
              <a:gd name="connsiteX20" fmla="*/ 760997 w 2590131"/>
              <a:gd name="connsiteY20" fmla="*/ 297749 h 1737108"/>
              <a:gd name="connsiteX21" fmla="*/ 761648 w 2590131"/>
              <a:gd name="connsiteY21" fmla="*/ 278220 h 1737108"/>
              <a:gd name="connsiteX22" fmla="*/ 1331748 w 2590131"/>
              <a:gd name="connsiteY22" fmla="*/ 0 h 1737108"/>
              <a:gd name="connsiteX0" fmla="*/ 1331748 w 2590131"/>
              <a:gd name="connsiteY0" fmla="*/ 0 h 1737108"/>
              <a:gd name="connsiteX1" fmla="*/ 1824329 w 2590131"/>
              <a:gd name="connsiteY1" fmla="*/ 269982 h 1737108"/>
              <a:gd name="connsiteX2" fmla="*/ 1989086 w 2590131"/>
              <a:gd name="connsiteY2" fmla="*/ 1299712 h 1737108"/>
              <a:gd name="connsiteX3" fmla="*/ 1981650 w 2590131"/>
              <a:gd name="connsiteY3" fmla="*/ 1301669 h 1737108"/>
              <a:gd name="connsiteX4" fmla="*/ 1981573 w 2590131"/>
              <a:gd name="connsiteY4" fmla="*/ 1302505 h 1737108"/>
              <a:gd name="connsiteX5" fmla="*/ 1912938 w 2590131"/>
              <a:gd name="connsiteY5" fmla="*/ 1531930 h 1737108"/>
              <a:gd name="connsiteX6" fmla="*/ 1486636 w 2590131"/>
              <a:gd name="connsiteY6" fmla="*/ 1737108 h 1737108"/>
              <a:gd name="connsiteX7" fmla="*/ 1696726 w 2590131"/>
              <a:gd name="connsiteY7" fmla="*/ 1399645 h 1737108"/>
              <a:gd name="connsiteX8" fmla="*/ 1687689 w 2590131"/>
              <a:gd name="connsiteY8" fmla="*/ 1379027 h 1737108"/>
              <a:gd name="connsiteX9" fmla="*/ 1676048 w 2590131"/>
              <a:gd name="connsiteY9" fmla="*/ 1382090 h 1737108"/>
              <a:gd name="connsiteX10" fmla="*/ 847095 w 2590131"/>
              <a:gd name="connsiteY10" fmla="*/ 1357865 h 1737108"/>
              <a:gd name="connsiteX11" fmla="*/ 765530 w 2590131"/>
              <a:gd name="connsiteY11" fmla="*/ 1295103 h 1737108"/>
              <a:gd name="connsiteX12" fmla="*/ 762632 w 2590131"/>
              <a:gd name="connsiteY12" fmla="*/ 1296676 h 1737108"/>
              <a:gd name="connsiteX13" fmla="*/ 560291 w 2590131"/>
              <a:gd name="connsiteY13" fmla="*/ 1337526 h 1737108"/>
              <a:gd name="connsiteX14" fmla="*/ 519829 w 2590131"/>
              <a:gd name="connsiteY14" fmla="*/ 1337526 h 1737108"/>
              <a:gd name="connsiteX15" fmla="*/ 0 w 2590131"/>
              <a:gd name="connsiteY15" fmla="*/ 817697 h 1737108"/>
              <a:gd name="connsiteX16" fmla="*/ 0 w 2590131"/>
              <a:gd name="connsiteY16" fmla="*/ 777235 h 1737108"/>
              <a:gd name="connsiteX17" fmla="*/ 519829 w 2590131"/>
              <a:gd name="connsiteY17" fmla="*/ 257406 h 1737108"/>
              <a:gd name="connsiteX18" fmla="*/ 560291 w 2590131"/>
              <a:gd name="connsiteY18" fmla="*/ 257406 h 1737108"/>
              <a:gd name="connsiteX19" fmla="*/ 665055 w 2590131"/>
              <a:gd name="connsiteY19" fmla="*/ 267967 h 1737108"/>
              <a:gd name="connsiteX20" fmla="*/ 760997 w 2590131"/>
              <a:gd name="connsiteY20" fmla="*/ 297749 h 1737108"/>
              <a:gd name="connsiteX21" fmla="*/ 1331748 w 2590131"/>
              <a:gd name="connsiteY21" fmla="*/ 0 h 1737108"/>
              <a:gd name="connsiteX0" fmla="*/ 1331748 w 2590131"/>
              <a:gd name="connsiteY0" fmla="*/ 0 h 1737108"/>
              <a:gd name="connsiteX1" fmla="*/ 1824329 w 2590131"/>
              <a:gd name="connsiteY1" fmla="*/ 269982 h 1737108"/>
              <a:gd name="connsiteX2" fmla="*/ 1989086 w 2590131"/>
              <a:gd name="connsiteY2" fmla="*/ 1299712 h 1737108"/>
              <a:gd name="connsiteX3" fmla="*/ 1981650 w 2590131"/>
              <a:gd name="connsiteY3" fmla="*/ 1301669 h 1737108"/>
              <a:gd name="connsiteX4" fmla="*/ 1981573 w 2590131"/>
              <a:gd name="connsiteY4" fmla="*/ 1302505 h 1737108"/>
              <a:gd name="connsiteX5" fmla="*/ 1912938 w 2590131"/>
              <a:gd name="connsiteY5" fmla="*/ 1531930 h 1737108"/>
              <a:gd name="connsiteX6" fmla="*/ 1486636 w 2590131"/>
              <a:gd name="connsiteY6" fmla="*/ 1737108 h 1737108"/>
              <a:gd name="connsiteX7" fmla="*/ 1696726 w 2590131"/>
              <a:gd name="connsiteY7" fmla="*/ 1399645 h 1737108"/>
              <a:gd name="connsiteX8" fmla="*/ 1687689 w 2590131"/>
              <a:gd name="connsiteY8" fmla="*/ 1379027 h 1737108"/>
              <a:gd name="connsiteX9" fmla="*/ 1676048 w 2590131"/>
              <a:gd name="connsiteY9" fmla="*/ 1382090 h 1737108"/>
              <a:gd name="connsiteX10" fmla="*/ 847095 w 2590131"/>
              <a:gd name="connsiteY10" fmla="*/ 1357865 h 1737108"/>
              <a:gd name="connsiteX11" fmla="*/ 765530 w 2590131"/>
              <a:gd name="connsiteY11" fmla="*/ 1295103 h 1737108"/>
              <a:gd name="connsiteX12" fmla="*/ 762632 w 2590131"/>
              <a:gd name="connsiteY12" fmla="*/ 1296676 h 1737108"/>
              <a:gd name="connsiteX13" fmla="*/ 560291 w 2590131"/>
              <a:gd name="connsiteY13" fmla="*/ 1337526 h 1737108"/>
              <a:gd name="connsiteX14" fmla="*/ 519829 w 2590131"/>
              <a:gd name="connsiteY14" fmla="*/ 1337526 h 1737108"/>
              <a:gd name="connsiteX15" fmla="*/ 0 w 2590131"/>
              <a:gd name="connsiteY15" fmla="*/ 817697 h 1737108"/>
              <a:gd name="connsiteX16" fmla="*/ 0 w 2590131"/>
              <a:gd name="connsiteY16" fmla="*/ 777235 h 1737108"/>
              <a:gd name="connsiteX17" fmla="*/ 519829 w 2590131"/>
              <a:gd name="connsiteY17" fmla="*/ 257406 h 1737108"/>
              <a:gd name="connsiteX18" fmla="*/ 560291 w 2590131"/>
              <a:gd name="connsiteY18" fmla="*/ 257406 h 1737108"/>
              <a:gd name="connsiteX19" fmla="*/ 665055 w 2590131"/>
              <a:gd name="connsiteY19" fmla="*/ 267967 h 1737108"/>
              <a:gd name="connsiteX20" fmla="*/ 760997 w 2590131"/>
              <a:gd name="connsiteY20" fmla="*/ 297749 h 1737108"/>
              <a:gd name="connsiteX21" fmla="*/ 1331748 w 2590131"/>
              <a:gd name="connsiteY21" fmla="*/ 0 h 1737108"/>
              <a:gd name="connsiteX0" fmla="*/ 1331748 w 2590131"/>
              <a:gd name="connsiteY0" fmla="*/ 3586 h 1740694"/>
              <a:gd name="connsiteX1" fmla="*/ 1824329 w 2590131"/>
              <a:gd name="connsiteY1" fmla="*/ 273568 h 1740694"/>
              <a:gd name="connsiteX2" fmla="*/ 1989086 w 2590131"/>
              <a:gd name="connsiteY2" fmla="*/ 1303298 h 1740694"/>
              <a:gd name="connsiteX3" fmla="*/ 1981650 w 2590131"/>
              <a:gd name="connsiteY3" fmla="*/ 1305255 h 1740694"/>
              <a:gd name="connsiteX4" fmla="*/ 1981573 w 2590131"/>
              <a:gd name="connsiteY4" fmla="*/ 1306091 h 1740694"/>
              <a:gd name="connsiteX5" fmla="*/ 1912938 w 2590131"/>
              <a:gd name="connsiteY5" fmla="*/ 1535516 h 1740694"/>
              <a:gd name="connsiteX6" fmla="*/ 1486636 w 2590131"/>
              <a:gd name="connsiteY6" fmla="*/ 1740694 h 1740694"/>
              <a:gd name="connsiteX7" fmla="*/ 1696726 w 2590131"/>
              <a:gd name="connsiteY7" fmla="*/ 1403231 h 1740694"/>
              <a:gd name="connsiteX8" fmla="*/ 1687689 w 2590131"/>
              <a:gd name="connsiteY8" fmla="*/ 1382613 h 1740694"/>
              <a:gd name="connsiteX9" fmla="*/ 1676048 w 2590131"/>
              <a:gd name="connsiteY9" fmla="*/ 1385676 h 1740694"/>
              <a:gd name="connsiteX10" fmla="*/ 847095 w 2590131"/>
              <a:gd name="connsiteY10" fmla="*/ 1361451 h 1740694"/>
              <a:gd name="connsiteX11" fmla="*/ 765530 w 2590131"/>
              <a:gd name="connsiteY11" fmla="*/ 1298689 h 1740694"/>
              <a:gd name="connsiteX12" fmla="*/ 762632 w 2590131"/>
              <a:gd name="connsiteY12" fmla="*/ 1300262 h 1740694"/>
              <a:gd name="connsiteX13" fmla="*/ 560291 w 2590131"/>
              <a:gd name="connsiteY13" fmla="*/ 1341112 h 1740694"/>
              <a:gd name="connsiteX14" fmla="*/ 519829 w 2590131"/>
              <a:gd name="connsiteY14" fmla="*/ 1341112 h 1740694"/>
              <a:gd name="connsiteX15" fmla="*/ 0 w 2590131"/>
              <a:gd name="connsiteY15" fmla="*/ 821283 h 1740694"/>
              <a:gd name="connsiteX16" fmla="*/ 0 w 2590131"/>
              <a:gd name="connsiteY16" fmla="*/ 780821 h 1740694"/>
              <a:gd name="connsiteX17" fmla="*/ 519829 w 2590131"/>
              <a:gd name="connsiteY17" fmla="*/ 260992 h 1740694"/>
              <a:gd name="connsiteX18" fmla="*/ 560291 w 2590131"/>
              <a:gd name="connsiteY18" fmla="*/ 260992 h 1740694"/>
              <a:gd name="connsiteX19" fmla="*/ 665055 w 2590131"/>
              <a:gd name="connsiteY19" fmla="*/ 271553 h 1740694"/>
              <a:gd name="connsiteX20" fmla="*/ 760997 w 2590131"/>
              <a:gd name="connsiteY20" fmla="*/ 301335 h 1740694"/>
              <a:gd name="connsiteX21" fmla="*/ 1331748 w 2590131"/>
              <a:gd name="connsiteY21" fmla="*/ 3586 h 1740694"/>
              <a:gd name="connsiteX0" fmla="*/ 1342153 w 2590131"/>
              <a:gd name="connsiteY0" fmla="*/ 0 h 1782197"/>
              <a:gd name="connsiteX1" fmla="*/ 1824329 w 2590131"/>
              <a:gd name="connsiteY1" fmla="*/ 315071 h 1782197"/>
              <a:gd name="connsiteX2" fmla="*/ 1989086 w 2590131"/>
              <a:gd name="connsiteY2" fmla="*/ 1344801 h 1782197"/>
              <a:gd name="connsiteX3" fmla="*/ 1981650 w 2590131"/>
              <a:gd name="connsiteY3" fmla="*/ 1346758 h 1782197"/>
              <a:gd name="connsiteX4" fmla="*/ 1981573 w 2590131"/>
              <a:gd name="connsiteY4" fmla="*/ 1347594 h 1782197"/>
              <a:gd name="connsiteX5" fmla="*/ 1912938 w 2590131"/>
              <a:gd name="connsiteY5" fmla="*/ 1577019 h 1782197"/>
              <a:gd name="connsiteX6" fmla="*/ 1486636 w 2590131"/>
              <a:gd name="connsiteY6" fmla="*/ 1782197 h 1782197"/>
              <a:gd name="connsiteX7" fmla="*/ 1696726 w 2590131"/>
              <a:gd name="connsiteY7" fmla="*/ 1444734 h 1782197"/>
              <a:gd name="connsiteX8" fmla="*/ 1687689 w 2590131"/>
              <a:gd name="connsiteY8" fmla="*/ 1424116 h 1782197"/>
              <a:gd name="connsiteX9" fmla="*/ 1676048 w 2590131"/>
              <a:gd name="connsiteY9" fmla="*/ 1427179 h 1782197"/>
              <a:gd name="connsiteX10" fmla="*/ 847095 w 2590131"/>
              <a:gd name="connsiteY10" fmla="*/ 1402954 h 1782197"/>
              <a:gd name="connsiteX11" fmla="*/ 765530 w 2590131"/>
              <a:gd name="connsiteY11" fmla="*/ 1340192 h 1782197"/>
              <a:gd name="connsiteX12" fmla="*/ 762632 w 2590131"/>
              <a:gd name="connsiteY12" fmla="*/ 1341765 h 1782197"/>
              <a:gd name="connsiteX13" fmla="*/ 560291 w 2590131"/>
              <a:gd name="connsiteY13" fmla="*/ 1382615 h 1782197"/>
              <a:gd name="connsiteX14" fmla="*/ 519829 w 2590131"/>
              <a:gd name="connsiteY14" fmla="*/ 1382615 h 1782197"/>
              <a:gd name="connsiteX15" fmla="*/ 0 w 2590131"/>
              <a:gd name="connsiteY15" fmla="*/ 862786 h 1782197"/>
              <a:gd name="connsiteX16" fmla="*/ 0 w 2590131"/>
              <a:gd name="connsiteY16" fmla="*/ 822324 h 1782197"/>
              <a:gd name="connsiteX17" fmla="*/ 519829 w 2590131"/>
              <a:gd name="connsiteY17" fmla="*/ 302495 h 1782197"/>
              <a:gd name="connsiteX18" fmla="*/ 560291 w 2590131"/>
              <a:gd name="connsiteY18" fmla="*/ 302495 h 1782197"/>
              <a:gd name="connsiteX19" fmla="*/ 665055 w 2590131"/>
              <a:gd name="connsiteY19" fmla="*/ 313056 h 1782197"/>
              <a:gd name="connsiteX20" fmla="*/ 760997 w 2590131"/>
              <a:gd name="connsiteY20" fmla="*/ 342838 h 1782197"/>
              <a:gd name="connsiteX21" fmla="*/ 1342153 w 2590131"/>
              <a:gd name="connsiteY21" fmla="*/ 0 h 1782197"/>
              <a:gd name="connsiteX0" fmla="*/ 1342153 w 2590131"/>
              <a:gd name="connsiteY0" fmla="*/ 0 h 1782197"/>
              <a:gd name="connsiteX1" fmla="*/ 1824329 w 2590131"/>
              <a:gd name="connsiteY1" fmla="*/ 315071 h 1782197"/>
              <a:gd name="connsiteX2" fmla="*/ 1989086 w 2590131"/>
              <a:gd name="connsiteY2" fmla="*/ 1344801 h 1782197"/>
              <a:gd name="connsiteX3" fmla="*/ 1981650 w 2590131"/>
              <a:gd name="connsiteY3" fmla="*/ 1346758 h 1782197"/>
              <a:gd name="connsiteX4" fmla="*/ 1981573 w 2590131"/>
              <a:gd name="connsiteY4" fmla="*/ 1347594 h 1782197"/>
              <a:gd name="connsiteX5" fmla="*/ 1912938 w 2590131"/>
              <a:gd name="connsiteY5" fmla="*/ 1577019 h 1782197"/>
              <a:gd name="connsiteX6" fmla="*/ 1486636 w 2590131"/>
              <a:gd name="connsiteY6" fmla="*/ 1782197 h 1782197"/>
              <a:gd name="connsiteX7" fmla="*/ 1696726 w 2590131"/>
              <a:gd name="connsiteY7" fmla="*/ 1444734 h 1782197"/>
              <a:gd name="connsiteX8" fmla="*/ 1687689 w 2590131"/>
              <a:gd name="connsiteY8" fmla="*/ 1424116 h 1782197"/>
              <a:gd name="connsiteX9" fmla="*/ 1676048 w 2590131"/>
              <a:gd name="connsiteY9" fmla="*/ 1427179 h 1782197"/>
              <a:gd name="connsiteX10" fmla="*/ 847095 w 2590131"/>
              <a:gd name="connsiteY10" fmla="*/ 1402954 h 1782197"/>
              <a:gd name="connsiteX11" fmla="*/ 765530 w 2590131"/>
              <a:gd name="connsiteY11" fmla="*/ 1340192 h 1782197"/>
              <a:gd name="connsiteX12" fmla="*/ 762632 w 2590131"/>
              <a:gd name="connsiteY12" fmla="*/ 1341765 h 1782197"/>
              <a:gd name="connsiteX13" fmla="*/ 560291 w 2590131"/>
              <a:gd name="connsiteY13" fmla="*/ 1382615 h 1782197"/>
              <a:gd name="connsiteX14" fmla="*/ 519829 w 2590131"/>
              <a:gd name="connsiteY14" fmla="*/ 1382615 h 1782197"/>
              <a:gd name="connsiteX15" fmla="*/ 0 w 2590131"/>
              <a:gd name="connsiteY15" fmla="*/ 862786 h 1782197"/>
              <a:gd name="connsiteX16" fmla="*/ 0 w 2590131"/>
              <a:gd name="connsiteY16" fmla="*/ 822324 h 1782197"/>
              <a:gd name="connsiteX17" fmla="*/ 519829 w 2590131"/>
              <a:gd name="connsiteY17" fmla="*/ 302495 h 1782197"/>
              <a:gd name="connsiteX18" fmla="*/ 560291 w 2590131"/>
              <a:gd name="connsiteY18" fmla="*/ 302495 h 1782197"/>
              <a:gd name="connsiteX19" fmla="*/ 665055 w 2590131"/>
              <a:gd name="connsiteY19" fmla="*/ 313056 h 1782197"/>
              <a:gd name="connsiteX20" fmla="*/ 760997 w 2590131"/>
              <a:gd name="connsiteY20" fmla="*/ 342838 h 1782197"/>
              <a:gd name="connsiteX21" fmla="*/ 1342153 w 2590131"/>
              <a:gd name="connsiteY21" fmla="*/ 0 h 1782197"/>
              <a:gd name="connsiteX0" fmla="*/ 1342153 w 2590131"/>
              <a:gd name="connsiteY0" fmla="*/ 0 h 1782197"/>
              <a:gd name="connsiteX1" fmla="*/ 1824329 w 2590131"/>
              <a:gd name="connsiteY1" fmla="*/ 315071 h 1782197"/>
              <a:gd name="connsiteX2" fmla="*/ 1989086 w 2590131"/>
              <a:gd name="connsiteY2" fmla="*/ 1344801 h 1782197"/>
              <a:gd name="connsiteX3" fmla="*/ 1981650 w 2590131"/>
              <a:gd name="connsiteY3" fmla="*/ 1346758 h 1782197"/>
              <a:gd name="connsiteX4" fmla="*/ 1981573 w 2590131"/>
              <a:gd name="connsiteY4" fmla="*/ 1347594 h 1782197"/>
              <a:gd name="connsiteX5" fmla="*/ 1912938 w 2590131"/>
              <a:gd name="connsiteY5" fmla="*/ 1577019 h 1782197"/>
              <a:gd name="connsiteX6" fmla="*/ 1486636 w 2590131"/>
              <a:gd name="connsiteY6" fmla="*/ 1782197 h 1782197"/>
              <a:gd name="connsiteX7" fmla="*/ 1696726 w 2590131"/>
              <a:gd name="connsiteY7" fmla="*/ 1444734 h 1782197"/>
              <a:gd name="connsiteX8" fmla="*/ 1687689 w 2590131"/>
              <a:gd name="connsiteY8" fmla="*/ 1424116 h 1782197"/>
              <a:gd name="connsiteX9" fmla="*/ 1676048 w 2590131"/>
              <a:gd name="connsiteY9" fmla="*/ 1427179 h 1782197"/>
              <a:gd name="connsiteX10" fmla="*/ 847095 w 2590131"/>
              <a:gd name="connsiteY10" fmla="*/ 1402954 h 1782197"/>
              <a:gd name="connsiteX11" fmla="*/ 765530 w 2590131"/>
              <a:gd name="connsiteY11" fmla="*/ 1340192 h 1782197"/>
              <a:gd name="connsiteX12" fmla="*/ 762632 w 2590131"/>
              <a:gd name="connsiteY12" fmla="*/ 1341765 h 1782197"/>
              <a:gd name="connsiteX13" fmla="*/ 560291 w 2590131"/>
              <a:gd name="connsiteY13" fmla="*/ 1382615 h 1782197"/>
              <a:gd name="connsiteX14" fmla="*/ 519829 w 2590131"/>
              <a:gd name="connsiteY14" fmla="*/ 1382615 h 1782197"/>
              <a:gd name="connsiteX15" fmla="*/ 0 w 2590131"/>
              <a:gd name="connsiteY15" fmla="*/ 862786 h 1782197"/>
              <a:gd name="connsiteX16" fmla="*/ 0 w 2590131"/>
              <a:gd name="connsiteY16" fmla="*/ 822324 h 1782197"/>
              <a:gd name="connsiteX17" fmla="*/ 519829 w 2590131"/>
              <a:gd name="connsiteY17" fmla="*/ 302495 h 1782197"/>
              <a:gd name="connsiteX18" fmla="*/ 560291 w 2590131"/>
              <a:gd name="connsiteY18" fmla="*/ 302495 h 1782197"/>
              <a:gd name="connsiteX19" fmla="*/ 665055 w 2590131"/>
              <a:gd name="connsiteY19" fmla="*/ 313056 h 1782197"/>
              <a:gd name="connsiteX20" fmla="*/ 760997 w 2590131"/>
              <a:gd name="connsiteY20" fmla="*/ 342838 h 1782197"/>
              <a:gd name="connsiteX21" fmla="*/ 1342153 w 2590131"/>
              <a:gd name="connsiteY21" fmla="*/ 0 h 1782197"/>
              <a:gd name="connsiteX0" fmla="*/ 1342153 w 2590131"/>
              <a:gd name="connsiteY0" fmla="*/ 0 h 1782197"/>
              <a:gd name="connsiteX1" fmla="*/ 1824329 w 2590131"/>
              <a:gd name="connsiteY1" fmla="*/ 315071 h 1782197"/>
              <a:gd name="connsiteX2" fmla="*/ 1989086 w 2590131"/>
              <a:gd name="connsiteY2" fmla="*/ 1344801 h 1782197"/>
              <a:gd name="connsiteX3" fmla="*/ 1981650 w 2590131"/>
              <a:gd name="connsiteY3" fmla="*/ 1346758 h 1782197"/>
              <a:gd name="connsiteX4" fmla="*/ 1981573 w 2590131"/>
              <a:gd name="connsiteY4" fmla="*/ 1347594 h 1782197"/>
              <a:gd name="connsiteX5" fmla="*/ 1912938 w 2590131"/>
              <a:gd name="connsiteY5" fmla="*/ 1577019 h 1782197"/>
              <a:gd name="connsiteX6" fmla="*/ 1486636 w 2590131"/>
              <a:gd name="connsiteY6" fmla="*/ 1782197 h 1782197"/>
              <a:gd name="connsiteX7" fmla="*/ 1696726 w 2590131"/>
              <a:gd name="connsiteY7" fmla="*/ 1444734 h 1782197"/>
              <a:gd name="connsiteX8" fmla="*/ 1687689 w 2590131"/>
              <a:gd name="connsiteY8" fmla="*/ 1424116 h 1782197"/>
              <a:gd name="connsiteX9" fmla="*/ 1676048 w 2590131"/>
              <a:gd name="connsiteY9" fmla="*/ 1427179 h 1782197"/>
              <a:gd name="connsiteX10" fmla="*/ 847095 w 2590131"/>
              <a:gd name="connsiteY10" fmla="*/ 1402954 h 1782197"/>
              <a:gd name="connsiteX11" fmla="*/ 765530 w 2590131"/>
              <a:gd name="connsiteY11" fmla="*/ 1340192 h 1782197"/>
              <a:gd name="connsiteX12" fmla="*/ 762632 w 2590131"/>
              <a:gd name="connsiteY12" fmla="*/ 1341765 h 1782197"/>
              <a:gd name="connsiteX13" fmla="*/ 560291 w 2590131"/>
              <a:gd name="connsiteY13" fmla="*/ 1382615 h 1782197"/>
              <a:gd name="connsiteX14" fmla="*/ 519829 w 2590131"/>
              <a:gd name="connsiteY14" fmla="*/ 1382615 h 1782197"/>
              <a:gd name="connsiteX15" fmla="*/ 0 w 2590131"/>
              <a:gd name="connsiteY15" fmla="*/ 862786 h 1782197"/>
              <a:gd name="connsiteX16" fmla="*/ 0 w 2590131"/>
              <a:gd name="connsiteY16" fmla="*/ 822324 h 1782197"/>
              <a:gd name="connsiteX17" fmla="*/ 519829 w 2590131"/>
              <a:gd name="connsiteY17" fmla="*/ 302495 h 1782197"/>
              <a:gd name="connsiteX18" fmla="*/ 560291 w 2590131"/>
              <a:gd name="connsiteY18" fmla="*/ 302495 h 1782197"/>
              <a:gd name="connsiteX19" fmla="*/ 665055 w 2590131"/>
              <a:gd name="connsiteY19" fmla="*/ 313056 h 1782197"/>
              <a:gd name="connsiteX20" fmla="*/ 760997 w 2590131"/>
              <a:gd name="connsiteY20" fmla="*/ 342838 h 1782197"/>
              <a:gd name="connsiteX21" fmla="*/ 1342153 w 2590131"/>
              <a:gd name="connsiteY21" fmla="*/ 0 h 1782197"/>
              <a:gd name="connsiteX0" fmla="*/ 1286659 w 2590131"/>
              <a:gd name="connsiteY0" fmla="*/ 1 h 1750983"/>
              <a:gd name="connsiteX1" fmla="*/ 1824329 w 2590131"/>
              <a:gd name="connsiteY1" fmla="*/ 283857 h 1750983"/>
              <a:gd name="connsiteX2" fmla="*/ 1989086 w 2590131"/>
              <a:gd name="connsiteY2" fmla="*/ 1313587 h 1750983"/>
              <a:gd name="connsiteX3" fmla="*/ 1981650 w 2590131"/>
              <a:gd name="connsiteY3" fmla="*/ 1315544 h 1750983"/>
              <a:gd name="connsiteX4" fmla="*/ 1981573 w 2590131"/>
              <a:gd name="connsiteY4" fmla="*/ 1316380 h 1750983"/>
              <a:gd name="connsiteX5" fmla="*/ 1912938 w 2590131"/>
              <a:gd name="connsiteY5" fmla="*/ 1545805 h 1750983"/>
              <a:gd name="connsiteX6" fmla="*/ 1486636 w 2590131"/>
              <a:gd name="connsiteY6" fmla="*/ 1750983 h 1750983"/>
              <a:gd name="connsiteX7" fmla="*/ 1696726 w 2590131"/>
              <a:gd name="connsiteY7" fmla="*/ 1413520 h 1750983"/>
              <a:gd name="connsiteX8" fmla="*/ 1687689 w 2590131"/>
              <a:gd name="connsiteY8" fmla="*/ 1392902 h 1750983"/>
              <a:gd name="connsiteX9" fmla="*/ 1676048 w 2590131"/>
              <a:gd name="connsiteY9" fmla="*/ 1395965 h 1750983"/>
              <a:gd name="connsiteX10" fmla="*/ 847095 w 2590131"/>
              <a:gd name="connsiteY10" fmla="*/ 1371740 h 1750983"/>
              <a:gd name="connsiteX11" fmla="*/ 765530 w 2590131"/>
              <a:gd name="connsiteY11" fmla="*/ 1308978 h 1750983"/>
              <a:gd name="connsiteX12" fmla="*/ 762632 w 2590131"/>
              <a:gd name="connsiteY12" fmla="*/ 1310551 h 1750983"/>
              <a:gd name="connsiteX13" fmla="*/ 560291 w 2590131"/>
              <a:gd name="connsiteY13" fmla="*/ 1351401 h 1750983"/>
              <a:gd name="connsiteX14" fmla="*/ 519829 w 2590131"/>
              <a:gd name="connsiteY14" fmla="*/ 1351401 h 1750983"/>
              <a:gd name="connsiteX15" fmla="*/ 0 w 2590131"/>
              <a:gd name="connsiteY15" fmla="*/ 831572 h 1750983"/>
              <a:gd name="connsiteX16" fmla="*/ 0 w 2590131"/>
              <a:gd name="connsiteY16" fmla="*/ 791110 h 1750983"/>
              <a:gd name="connsiteX17" fmla="*/ 519829 w 2590131"/>
              <a:gd name="connsiteY17" fmla="*/ 271281 h 1750983"/>
              <a:gd name="connsiteX18" fmla="*/ 560291 w 2590131"/>
              <a:gd name="connsiteY18" fmla="*/ 271281 h 1750983"/>
              <a:gd name="connsiteX19" fmla="*/ 665055 w 2590131"/>
              <a:gd name="connsiteY19" fmla="*/ 281842 h 1750983"/>
              <a:gd name="connsiteX20" fmla="*/ 760997 w 2590131"/>
              <a:gd name="connsiteY20" fmla="*/ 311624 h 1750983"/>
              <a:gd name="connsiteX21" fmla="*/ 1286659 w 2590131"/>
              <a:gd name="connsiteY21" fmla="*/ 1 h 1750983"/>
              <a:gd name="connsiteX0" fmla="*/ 1286659 w 2590131"/>
              <a:gd name="connsiteY0" fmla="*/ 1 h 1760911"/>
              <a:gd name="connsiteX1" fmla="*/ 1824329 w 2590131"/>
              <a:gd name="connsiteY1" fmla="*/ 283857 h 1760911"/>
              <a:gd name="connsiteX2" fmla="*/ 1989086 w 2590131"/>
              <a:gd name="connsiteY2" fmla="*/ 1313587 h 1760911"/>
              <a:gd name="connsiteX3" fmla="*/ 1981650 w 2590131"/>
              <a:gd name="connsiteY3" fmla="*/ 1315544 h 1760911"/>
              <a:gd name="connsiteX4" fmla="*/ 1981573 w 2590131"/>
              <a:gd name="connsiteY4" fmla="*/ 1316380 h 1760911"/>
              <a:gd name="connsiteX5" fmla="*/ 1912938 w 2590131"/>
              <a:gd name="connsiteY5" fmla="*/ 1545805 h 1760911"/>
              <a:gd name="connsiteX6" fmla="*/ 1517453 w 2590131"/>
              <a:gd name="connsiteY6" fmla="*/ 1760911 h 1760911"/>
              <a:gd name="connsiteX7" fmla="*/ 1696726 w 2590131"/>
              <a:gd name="connsiteY7" fmla="*/ 1413520 h 1760911"/>
              <a:gd name="connsiteX8" fmla="*/ 1687689 w 2590131"/>
              <a:gd name="connsiteY8" fmla="*/ 1392902 h 1760911"/>
              <a:gd name="connsiteX9" fmla="*/ 1676048 w 2590131"/>
              <a:gd name="connsiteY9" fmla="*/ 1395965 h 1760911"/>
              <a:gd name="connsiteX10" fmla="*/ 847095 w 2590131"/>
              <a:gd name="connsiteY10" fmla="*/ 1371740 h 1760911"/>
              <a:gd name="connsiteX11" fmla="*/ 765530 w 2590131"/>
              <a:gd name="connsiteY11" fmla="*/ 1308978 h 1760911"/>
              <a:gd name="connsiteX12" fmla="*/ 762632 w 2590131"/>
              <a:gd name="connsiteY12" fmla="*/ 1310551 h 1760911"/>
              <a:gd name="connsiteX13" fmla="*/ 560291 w 2590131"/>
              <a:gd name="connsiteY13" fmla="*/ 1351401 h 1760911"/>
              <a:gd name="connsiteX14" fmla="*/ 519829 w 2590131"/>
              <a:gd name="connsiteY14" fmla="*/ 1351401 h 1760911"/>
              <a:gd name="connsiteX15" fmla="*/ 0 w 2590131"/>
              <a:gd name="connsiteY15" fmla="*/ 831572 h 1760911"/>
              <a:gd name="connsiteX16" fmla="*/ 0 w 2590131"/>
              <a:gd name="connsiteY16" fmla="*/ 791110 h 1760911"/>
              <a:gd name="connsiteX17" fmla="*/ 519829 w 2590131"/>
              <a:gd name="connsiteY17" fmla="*/ 271281 h 1760911"/>
              <a:gd name="connsiteX18" fmla="*/ 560291 w 2590131"/>
              <a:gd name="connsiteY18" fmla="*/ 271281 h 1760911"/>
              <a:gd name="connsiteX19" fmla="*/ 665055 w 2590131"/>
              <a:gd name="connsiteY19" fmla="*/ 281842 h 1760911"/>
              <a:gd name="connsiteX20" fmla="*/ 760997 w 2590131"/>
              <a:gd name="connsiteY20" fmla="*/ 311624 h 1760911"/>
              <a:gd name="connsiteX21" fmla="*/ 1286659 w 2590131"/>
              <a:gd name="connsiteY21" fmla="*/ 1 h 1760911"/>
              <a:gd name="connsiteX0" fmla="*/ 1286659 w 2590131"/>
              <a:gd name="connsiteY0" fmla="*/ 1 h 1760911"/>
              <a:gd name="connsiteX1" fmla="*/ 1824329 w 2590131"/>
              <a:gd name="connsiteY1" fmla="*/ 283857 h 1760911"/>
              <a:gd name="connsiteX2" fmla="*/ 1989086 w 2590131"/>
              <a:gd name="connsiteY2" fmla="*/ 1313587 h 1760911"/>
              <a:gd name="connsiteX3" fmla="*/ 1981650 w 2590131"/>
              <a:gd name="connsiteY3" fmla="*/ 1315544 h 1760911"/>
              <a:gd name="connsiteX4" fmla="*/ 1981573 w 2590131"/>
              <a:gd name="connsiteY4" fmla="*/ 1316380 h 1760911"/>
              <a:gd name="connsiteX5" fmla="*/ 1912938 w 2590131"/>
              <a:gd name="connsiteY5" fmla="*/ 1545805 h 1760911"/>
              <a:gd name="connsiteX6" fmla="*/ 1517453 w 2590131"/>
              <a:gd name="connsiteY6" fmla="*/ 1760911 h 1760911"/>
              <a:gd name="connsiteX7" fmla="*/ 1696726 w 2590131"/>
              <a:gd name="connsiteY7" fmla="*/ 1413520 h 1760911"/>
              <a:gd name="connsiteX8" fmla="*/ 1687689 w 2590131"/>
              <a:gd name="connsiteY8" fmla="*/ 1392902 h 1760911"/>
              <a:gd name="connsiteX9" fmla="*/ 1676048 w 2590131"/>
              <a:gd name="connsiteY9" fmla="*/ 1395965 h 1760911"/>
              <a:gd name="connsiteX10" fmla="*/ 847095 w 2590131"/>
              <a:gd name="connsiteY10" fmla="*/ 1371740 h 1760911"/>
              <a:gd name="connsiteX11" fmla="*/ 765530 w 2590131"/>
              <a:gd name="connsiteY11" fmla="*/ 1308978 h 1760911"/>
              <a:gd name="connsiteX12" fmla="*/ 762632 w 2590131"/>
              <a:gd name="connsiteY12" fmla="*/ 1310551 h 1760911"/>
              <a:gd name="connsiteX13" fmla="*/ 560291 w 2590131"/>
              <a:gd name="connsiteY13" fmla="*/ 1351401 h 1760911"/>
              <a:gd name="connsiteX14" fmla="*/ 519829 w 2590131"/>
              <a:gd name="connsiteY14" fmla="*/ 1351401 h 1760911"/>
              <a:gd name="connsiteX15" fmla="*/ 0 w 2590131"/>
              <a:gd name="connsiteY15" fmla="*/ 831572 h 1760911"/>
              <a:gd name="connsiteX16" fmla="*/ 0 w 2590131"/>
              <a:gd name="connsiteY16" fmla="*/ 791110 h 1760911"/>
              <a:gd name="connsiteX17" fmla="*/ 519829 w 2590131"/>
              <a:gd name="connsiteY17" fmla="*/ 271281 h 1760911"/>
              <a:gd name="connsiteX18" fmla="*/ 560291 w 2590131"/>
              <a:gd name="connsiteY18" fmla="*/ 271281 h 1760911"/>
              <a:gd name="connsiteX19" fmla="*/ 665055 w 2590131"/>
              <a:gd name="connsiteY19" fmla="*/ 281842 h 1760911"/>
              <a:gd name="connsiteX20" fmla="*/ 760997 w 2590131"/>
              <a:gd name="connsiteY20" fmla="*/ 311624 h 1760911"/>
              <a:gd name="connsiteX21" fmla="*/ 1286659 w 2590131"/>
              <a:gd name="connsiteY21" fmla="*/ 1 h 1760911"/>
              <a:gd name="connsiteX0" fmla="*/ 1286659 w 2590131"/>
              <a:gd name="connsiteY0" fmla="*/ 1 h 1760911"/>
              <a:gd name="connsiteX1" fmla="*/ 1824329 w 2590131"/>
              <a:gd name="connsiteY1" fmla="*/ 283857 h 1760911"/>
              <a:gd name="connsiteX2" fmla="*/ 1989086 w 2590131"/>
              <a:gd name="connsiteY2" fmla="*/ 1313587 h 1760911"/>
              <a:gd name="connsiteX3" fmla="*/ 1981650 w 2590131"/>
              <a:gd name="connsiteY3" fmla="*/ 1315544 h 1760911"/>
              <a:gd name="connsiteX4" fmla="*/ 1981573 w 2590131"/>
              <a:gd name="connsiteY4" fmla="*/ 1316380 h 1760911"/>
              <a:gd name="connsiteX5" fmla="*/ 1912938 w 2590131"/>
              <a:gd name="connsiteY5" fmla="*/ 1545805 h 1760911"/>
              <a:gd name="connsiteX6" fmla="*/ 1517453 w 2590131"/>
              <a:gd name="connsiteY6" fmla="*/ 1760911 h 1760911"/>
              <a:gd name="connsiteX7" fmla="*/ 1696726 w 2590131"/>
              <a:gd name="connsiteY7" fmla="*/ 1413520 h 1760911"/>
              <a:gd name="connsiteX8" fmla="*/ 1687689 w 2590131"/>
              <a:gd name="connsiteY8" fmla="*/ 1392902 h 1760911"/>
              <a:gd name="connsiteX9" fmla="*/ 1676048 w 2590131"/>
              <a:gd name="connsiteY9" fmla="*/ 1395965 h 1760911"/>
              <a:gd name="connsiteX10" fmla="*/ 847095 w 2590131"/>
              <a:gd name="connsiteY10" fmla="*/ 1371740 h 1760911"/>
              <a:gd name="connsiteX11" fmla="*/ 765530 w 2590131"/>
              <a:gd name="connsiteY11" fmla="*/ 1308978 h 1760911"/>
              <a:gd name="connsiteX12" fmla="*/ 762632 w 2590131"/>
              <a:gd name="connsiteY12" fmla="*/ 1310551 h 1760911"/>
              <a:gd name="connsiteX13" fmla="*/ 560291 w 2590131"/>
              <a:gd name="connsiteY13" fmla="*/ 1351401 h 1760911"/>
              <a:gd name="connsiteX14" fmla="*/ 519829 w 2590131"/>
              <a:gd name="connsiteY14" fmla="*/ 1351401 h 1760911"/>
              <a:gd name="connsiteX15" fmla="*/ 0 w 2590131"/>
              <a:gd name="connsiteY15" fmla="*/ 831572 h 1760911"/>
              <a:gd name="connsiteX16" fmla="*/ 0 w 2590131"/>
              <a:gd name="connsiteY16" fmla="*/ 791110 h 1760911"/>
              <a:gd name="connsiteX17" fmla="*/ 519829 w 2590131"/>
              <a:gd name="connsiteY17" fmla="*/ 271281 h 1760911"/>
              <a:gd name="connsiteX18" fmla="*/ 560291 w 2590131"/>
              <a:gd name="connsiteY18" fmla="*/ 271281 h 1760911"/>
              <a:gd name="connsiteX19" fmla="*/ 665055 w 2590131"/>
              <a:gd name="connsiteY19" fmla="*/ 281842 h 1760911"/>
              <a:gd name="connsiteX20" fmla="*/ 760997 w 2590131"/>
              <a:gd name="connsiteY20" fmla="*/ 311624 h 1760911"/>
              <a:gd name="connsiteX21" fmla="*/ 1286659 w 2590131"/>
              <a:gd name="connsiteY21" fmla="*/ 1 h 1760911"/>
              <a:gd name="connsiteX0" fmla="*/ 1286659 w 2590131"/>
              <a:gd name="connsiteY0" fmla="*/ 1 h 1760911"/>
              <a:gd name="connsiteX1" fmla="*/ 1824329 w 2590131"/>
              <a:gd name="connsiteY1" fmla="*/ 283857 h 1760911"/>
              <a:gd name="connsiteX2" fmla="*/ 1989086 w 2590131"/>
              <a:gd name="connsiteY2" fmla="*/ 1313587 h 1760911"/>
              <a:gd name="connsiteX3" fmla="*/ 1981650 w 2590131"/>
              <a:gd name="connsiteY3" fmla="*/ 1315544 h 1760911"/>
              <a:gd name="connsiteX4" fmla="*/ 1981573 w 2590131"/>
              <a:gd name="connsiteY4" fmla="*/ 1316380 h 1760911"/>
              <a:gd name="connsiteX5" fmla="*/ 1912938 w 2590131"/>
              <a:gd name="connsiteY5" fmla="*/ 1545805 h 1760911"/>
              <a:gd name="connsiteX6" fmla="*/ 1517453 w 2590131"/>
              <a:gd name="connsiteY6" fmla="*/ 1760911 h 1760911"/>
              <a:gd name="connsiteX7" fmla="*/ 1696726 w 2590131"/>
              <a:gd name="connsiteY7" fmla="*/ 1413520 h 1760911"/>
              <a:gd name="connsiteX8" fmla="*/ 1687689 w 2590131"/>
              <a:gd name="connsiteY8" fmla="*/ 1392902 h 1760911"/>
              <a:gd name="connsiteX9" fmla="*/ 1676048 w 2590131"/>
              <a:gd name="connsiteY9" fmla="*/ 1395965 h 1760911"/>
              <a:gd name="connsiteX10" fmla="*/ 854235 w 2590131"/>
              <a:gd name="connsiteY10" fmla="*/ 1368430 h 1760911"/>
              <a:gd name="connsiteX11" fmla="*/ 765530 w 2590131"/>
              <a:gd name="connsiteY11" fmla="*/ 1308978 h 1760911"/>
              <a:gd name="connsiteX12" fmla="*/ 762632 w 2590131"/>
              <a:gd name="connsiteY12" fmla="*/ 1310551 h 1760911"/>
              <a:gd name="connsiteX13" fmla="*/ 560291 w 2590131"/>
              <a:gd name="connsiteY13" fmla="*/ 1351401 h 1760911"/>
              <a:gd name="connsiteX14" fmla="*/ 519829 w 2590131"/>
              <a:gd name="connsiteY14" fmla="*/ 1351401 h 1760911"/>
              <a:gd name="connsiteX15" fmla="*/ 0 w 2590131"/>
              <a:gd name="connsiteY15" fmla="*/ 831572 h 1760911"/>
              <a:gd name="connsiteX16" fmla="*/ 0 w 2590131"/>
              <a:gd name="connsiteY16" fmla="*/ 791110 h 1760911"/>
              <a:gd name="connsiteX17" fmla="*/ 519829 w 2590131"/>
              <a:gd name="connsiteY17" fmla="*/ 271281 h 1760911"/>
              <a:gd name="connsiteX18" fmla="*/ 560291 w 2590131"/>
              <a:gd name="connsiteY18" fmla="*/ 271281 h 1760911"/>
              <a:gd name="connsiteX19" fmla="*/ 665055 w 2590131"/>
              <a:gd name="connsiteY19" fmla="*/ 281842 h 1760911"/>
              <a:gd name="connsiteX20" fmla="*/ 760997 w 2590131"/>
              <a:gd name="connsiteY20" fmla="*/ 311624 h 1760911"/>
              <a:gd name="connsiteX21" fmla="*/ 1286659 w 2590131"/>
              <a:gd name="connsiteY21" fmla="*/ 1 h 1760911"/>
              <a:gd name="connsiteX0" fmla="*/ 1279519 w 2590131"/>
              <a:gd name="connsiteY0" fmla="*/ 1 h 1717890"/>
              <a:gd name="connsiteX1" fmla="*/ 1824329 w 2590131"/>
              <a:gd name="connsiteY1" fmla="*/ 240836 h 1717890"/>
              <a:gd name="connsiteX2" fmla="*/ 1989086 w 2590131"/>
              <a:gd name="connsiteY2" fmla="*/ 1270566 h 1717890"/>
              <a:gd name="connsiteX3" fmla="*/ 1981650 w 2590131"/>
              <a:gd name="connsiteY3" fmla="*/ 1272523 h 1717890"/>
              <a:gd name="connsiteX4" fmla="*/ 1981573 w 2590131"/>
              <a:gd name="connsiteY4" fmla="*/ 1273359 h 1717890"/>
              <a:gd name="connsiteX5" fmla="*/ 1912938 w 2590131"/>
              <a:gd name="connsiteY5" fmla="*/ 1502784 h 1717890"/>
              <a:gd name="connsiteX6" fmla="*/ 1517453 w 2590131"/>
              <a:gd name="connsiteY6" fmla="*/ 1717890 h 1717890"/>
              <a:gd name="connsiteX7" fmla="*/ 1696726 w 2590131"/>
              <a:gd name="connsiteY7" fmla="*/ 1370499 h 1717890"/>
              <a:gd name="connsiteX8" fmla="*/ 1687689 w 2590131"/>
              <a:gd name="connsiteY8" fmla="*/ 1349881 h 1717890"/>
              <a:gd name="connsiteX9" fmla="*/ 1676048 w 2590131"/>
              <a:gd name="connsiteY9" fmla="*/ 1352944 h 1717890"/>
              <a:gd name="connsiteX10" fmla="*/ 854235 w 2590131"/>
              <a:gd name="connsiteY10" fmla="*/ 1325409 h 1717890"/>
              <a:gd name="connsiteX11" fmla="*/ 765530 w 2590131"/>
              <a:gd name="connsiteY11" fmla="*/ 1265957 h 1717890"/>
              <a:gd name="connsiteX12" fmla="*/ 762632 w 2590131"/>
              <a:gd name="connsiteY12" fmla="*/ 1267530 h 1717890"/>
              <a:gd name="connsiteX13" fmla="*/ 560291 w 2590131"/>
              <a:gd name="connsiteY13" fmla="*/ 1308380 h 1717890"/>
              <a:gd name="connsiteX14" fmla="*/ 519829 w 2590131"/>
              <a:gd name="connsiteY14" fmla="*/ 1308380 h 1717890"/>
              <a:gd name="connsiteX15" fmla="*/ 0 w 2590131"/>
              <a:gd name="connsiteY15" fmla="*/ 788551 h 1717890"/>
              <a:gd name="connsiteX16" fmla="*/ 0 w 2590131"/>
              <a:gd name="connsiteY16" fmla="*/ 748089 h 1717890"/>
              <a:gd name="connsiteX17" fmla="*/ 519829 w 2590131"/>
              <a:gd name="connsiteY17" fmla="*/ 228260 h 1717890"/>
              <a:gd name="connsiteX18" fmla="*/ 560291 w 2590131"/>
              <a:gd name="connsiteY18" fmla="*/ 228260 h 1717890"/>
              <a:gd name="connsiteX19" fmla="*/ 665055 w 2590131"/>
              <a:gd name="connsiteY19" fmla="*/ 238821 h 1717890"/>
              <a:gd name="connsiteX20" fmla="*/ 760997 w 2590131"/>
              <a:gd name="connsiteY20" fmla="*/ 268603 h 1717890"/>
              <a:gd name="connsiteX21" fmla="*/ 1279519 w 2590131"/>
              <a:gd name="connsiteY21" fmla="*/ 1 h 1717890"/>
              <a:gd name="connsiteX0" fmla="*/ 1308079 w 2590131"/>
              <a:gd name="connsiteY0" fmla="*/ 1 h 1711271"/>
              <a:gd name="connsiteX1" fmla="*/ 1824329 w 2590131"/>
              <a:gd name="connsiteY1" fmla="*/ 234217 h 1711271"/>
              <a:gd name="connsiteX2" fmla="*/ 1989086 w 2590131"/>
              <a:gd name="connsiteY2" fmla="*/ 1263947 h 1711271"/>
              <a:gd name="connsiteX3" fmla="*/ 1981650 w 2590131"/>
              <a:gd name="connsiteY3" fmla="*/ 1265904 h 1711271"/>
              <a:gd name="connsiteX4" fmla="*/ 1981573 w 2590131"/>
              <a:gd name="connsiteY4" fmla="*/ 1266740 h 1711271"/>
              <a:gd name="connsiteX5" fmla="*/ 1912938 w 2590131"/>
              <a:gd name="connsiteY5" fmla="*/ 1496165 h 1711271"/>
              <a:gd name="connsiteX6" fmla="*/ 1517453 w 2590131"/>
              <a:gd name="connsiteY6" fmla="*/ 1711271 h 1711271"/>
              <a:gd name="connsiteX7" fmla="*/ 1696726 w 2590131"/>
              <a:gd name="connsiteY7" fmla="*/ 1363880 h 1711271"/>
              <a:gd name="connsiteX8" fmla="*/ 1687689 w 2590131"/>
              <a:gd name="connsiteY8" fmla="*/ 1343262 h 1711271"/>
              <a:gd name="connsiteX9" fmla="*/ 1676048 w 2590131"/>
              <a:gd name="connsiteY9" fmla="*/ 1346325 h 1711271"/>
              <a:gd name="connsiteX10" fmla="*/ 854235 w 2590131"/>
              <a:gd name="connsiteY10" fmla="*/ 1318790 h 1711271"/>
              <a:gd name="connsiteX11" fmla="*/ 765530 w 2590131"/>
              <a:gd name="connsiteY11" fmla="*/ 1259338 h 1711271"/>
              <a:gd name="connsiteX12" fmla="*/ 762632 w 2590131"/>
              <a:gd name="connsiteY12" fmla="*/ 1260911 h 1711271"/>
              <a:gd name="connsiteX13" fmla="*/ 560291 w 2590131"/>
              <a:gd name="connsiteY13" fmla="*/ 1301761 h 1711271"/>
              <a:gd name="connsiteX14" fmla="*/ 519829 w 2590131"/>
              <a:gd name="connsiteY14" fmla="*/ 1301761 h 1711271"/>
              <a:gd name="connsiteX15" fmla="*/ 0 w 2590131"/>
              <a:gd name="connsiteY15" fmla="*/ 781932 h 1711271"/>
              <a:gd name="connsiteX16" fmla="*/ 0 w 2590131"/>
              <a:gd name="connsiteY16" fmla="*/ 741470 h 1711271"/>
              <a:gd name="connsiteX17" fmla="*/ 519829 w 2590131"/>
              <a:gd name="connsiteY17" fmla="*/ 221641 h 1711271"/>
              <a:gd name="connsiteX18" fmla="*/ 560291 w 2590131"/>
              <a:gd name="connsiteY18" fmla="*/ 221641 h 1711271"/>
              <a:gd name="connsiteX19" fmla="*/ 665055 w 2590131"/>
              <a:gd name="connsiteY19" fmla="*/ 232202 h 1711271"/>
              <a:gd name="connsiteX20" fmla="*/ 760997 w 2590131"/>
              <a:gd name="connsiteY20" fmla="*/ 261984 h 1711271"/>
              <a:gd name="connsiteX21" fmla="*/ 1308079 w 2590131"/>
              <a:gd name="connsiteY21" fmla="*/ 1 h 171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90131" h="1711271">
                <a:moveTo>
                  <a:pt x="1308079" y="1"/>
                </a:moveTo>
                <a:cubicBezTo>
                  <a:pt x="1566396" y="-107"/>
                  <a:pt x="1752248" y="158703"/>
                  <a:pt x="1824329" y="234217"/>
                </a:cubicBezTo>
                <a:cubicBezTo>
                  <a:pt x="2958405" y="74951"/>
                  <a:pt x="2675572" y="1414975"/>
                  <a:pt x="1989086" y="1263947"/>
                </a:cubicBezTo>
                <a:lnTo>
                  <a:pt x="1981650" y="1265904"/>
                </a:lnTo>
                <a:cubicBezTo>
                  <a:pt x="1981624" y="1266183"/>
                  <a:pt x="1981599" y="1266461"/>
                  <a:pt x="1981573" y="1266740"/>
                </a:cubicBezTo>
                <a:cubicBezTo>
                  <a:pt x="1969032" y="1345227"/>
                  <a:pt x="1945334" y="1429962"/>
                  <a:pt x="1912938" y="1496165"/>
                </a:cubicBezTo>
                <a:cubicBezTo>
                  <a:pt x="1870183" y="1579875"/>
                  <a:pt x="1838329" y="1707330"/>
                  <a:pt x="1517453" y="1711271"/>
                </a:cubicBezTo>
                <a:cubicBezTo>
                  <a:pt x="1626176" y="1677603"/>
                  <a:pt x="1749492" y="1546894"/>
                  <a:pt x="1696726" y="1363880"/>
                </a:cubicBezTo>
                <a:lnTo>
                  <a:pt x="1687689" y="1343262"/>
                </a:lnTo>
                <a:lnTo>
                  <a:pt x="1676048" y="1346325"/>
                </a:lnTo>
                <a:cubicBezTo>
                  <a:pt x="1501091" y="1409580"/>
                  <a:pt x="1382653" y="1608349"/>
                  <a:pt x="854235" y="1318790"/>
                </a:cubicBezTo>
                <a:lnTo>
                  <a:pt x="765530" y="1259338"/>
                </a:lnTo>
                <a:lnTo>
                  <a:pt x="762632" y="1260911"/>
                </a:lnTo>
                <a:cubicBezTo>
                  <a:pt x="700440" y="1287215"/>
                  <a:pt x="632064" y="1301761"/>
                  <a:pt x="560291" y="1301761"/>
                </a:cubicBezTo>
                <a:lnTo>
                  <a:pt x="519829" y="1301761"/>
                </a:lnTo>
                <a:cubicBezTo>
                  <a:pt x="232735" y="1301761"/>
                  <a:pt x="0" y="1069026"/>
                  <a:pt x="0" y="781932"/>
                </a:cubicBezTo>
                <a:lnTo>
                  <a:pt x="0" y="741470"/>
                </a:lnTo>
                <a:cubicBezTo>
                  <a:pt x="0" y="454376"/>
                  <a:pt x="232735" y="221641"/>
                  <a:pt x="519829" y="221641"/>
                </a:cubicBezTo>
                <a:lnTo>
                  <a:pt x="560291" y="221641"/>
                </a:lnTo>
                <a:cubicBezTo>
                  <a:pt x="596178" y="221641"/>
                  <a:pt x="631215" y="225278"/>
                  <a:pt x="665055" y="232202"/>
                </a:cubicBezTo>
                <a:lnTo>
                  <a:pt x="760997" y="261984"/>
                </a:lnTo>
                <a:cubicBezTo>
                  <a:pt x="873847" y="209808"/>
                  <a:pt x="1049762" y="109"/>
                  <a:pt x="1308079" y="1"/>
                </a:cubicBezTo>
                <a:close/>
              </a:path>
            </a:pathLst>
          </a:custGeom>
          <a:solidFill>
            <a:srgbClr val="A2A2A2"/>
          </a:solidFill>
          <a:ln>
            <a:noFill/>
          </a:ln>
        </p:spPr>
        <p:txBody>
          <a:bodyPr/>
          <a:lstStyle/>
          <a:p>
            <a:pPr defTabSz="685165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KSO_Shape"/>
          <p:cNvSpPr>
            <a:spLocks/>
          </p:cNvSpPr>
          <p:nvPr/>
        </p:nvSpPr>
        <p:spPr bwMode="auto">
          <a:xfrm>
            <a:off x="9692506" y="4022896"/>
            <a:ext cx="433916" cy="307644"/>
          </a:xfrm>
          <a:custGeom>
            <a:avLst/>
            <a:gdLst>
              <a:gd name="T0" fmla="*/ 1717631 w 3872"/>
              <a:gd name="T1" fmla="*/ 1276141 h 2747"/>
              <a:gd name="T2" fmla="*/ 1696242 w 3872"/>
              <a:gd name="T3" fmla="*/ 1276141 h 2747"/>
              <a:gd name="T4" fmla="*/ 1696242 w 3872"/>
              <a:gd name="T5" fmla="*/ 1277536 h 2747"/>
              <a:gd name="T6" fmla="*/ 65562 w 3872"/>
              <a:gd name="T7" fmla="*/ 1277536 h 2747"/>
              <a:gd name="T8" fmla="*/ 65562 w 3872"/>
              <a:gd name="T9" fmla="*/ 1233355 h 2747"/>
              <a:gd name="T10" fmla="*/ 0 w 3872"/>
              <a:gd name="T11" fmla="*/ 900368 h 2747"/>
              <a:gd name="T12" fmla="*/ 900199 w 3872"/>
              <a:gd name="T13" fmla="*/ 0 h 2747"/>
              <a:gd name="T14" fmla="*/ 1800397 w 3872"/>
              <a:gd name="T15" fmla="*/ 900368 h 2747"/>
              <a:gd name="T16" fmla="*/ 1717631 w 3872"/>
              <a:gd name="T17" fmla="*/ 1276141 h 2747"/>
              <a:gd name="T18" fmla="*/ 900199 w 3872"/>
              <a:gd name="T19" fmla="*/ 131614 h 2747"/>
              <a:gd name="T20" fmla="*/ 131589 w 3872"/>
              <a:gd name="T21" fmla="*/ 900368 h 2747"/>
              <a:gd name="T22" fmla="*/ 168322 w 3872"/>
              <a:gd name="T23" fmla="*/ 1132435 h 2747"/>
              <a:gd name="T24" fmla="*/ 1632075 w 3872"/>
              <a:gd name="T25" fmla="*/ 1132435 h 2747"/>
              <a:gd name="T26" fmla="*/ 1668808 w 3872"/>
              <a:gd name="T27" fmla="*/ 900368 h 2747"/>
              <a:gd name="T28" fmla="*/ 900199 w 3872"/>
              <a:gd name="T29" fmla="*/ 131614 h 2747"/>
              <a:gd name="T30" fmla="*/ 1406095 w 3872"/>
              <a:gd name="T31" fmla="*/ 842699 h 2747"/>
              <a:gd name="T32" fmla="*/ 1587437 w 3872"/>
              <a:gd name="T33" fmla="*/ 842699 h 2747"/>
              <a:gd name="T34" fmla="*/ 1587437 w 3872"/>
              <a:gd name="T35" fmla="*/ 951060 h 2747"/>
              <a:gd name="T36" fmla="*/ 1406095 w 3872"/>
              <a:gd name="T37" fmla="*/ 951060 h 2747"/>
              <a:gd name="T38" fmla="*/ 1406095 w 3872"/>
              <a:gd name="T39" fmla="*/ 842699 h 2747"/>
              <a:gd name="T40" fmla="*/ 1282411 w 3872"/>
              <a:gd name="T41" fmla="*/ 610632 h 2747"/>
              <a:gd name="T42" fmla="*/ 1434459 w 3872"/>
              <a:gd name="T43" fmla="*/ 512038 h 2747"/>
              <a:gd name="T44" fmla="*/ 1493976 w 3872"/>
              <a:gd name="T45" fmla="*/ 603656 h 2747"/>
              <a:gd name="T46" fmla="*/ 1341463 w 3872"/>
              <a:gd name="T47" fmla="*/ 701784 h 2747"/>
              <a:gd name="T48" fmla="*/ 1282411 w 3872"/>
              <a:gd name="T49" fmla="*/ 610632 h 2747"/>
              <a:gd name="T50" fmla="*/ 826732 w 3872"/>
              <a:gd name="T51" fmla="*/ 858512 h 2747"/>
              <a:gd name="T52" fmla="*/ 1356342 w 3872"/>
              <a:gd name="T53" fmla="*/ 419024 h 2747"/>
              <a:gd name="T54" fmla="*/ 916938 w 3872"/>
              <a:gd name="T55" fmla="*/ 953385 h 2747"/>
              <a:gd name="T56" fmla="*/ 826732 w 3872"/>
              <a:gd name="T57" fmla="*/ 858512 h 2747"/>
              <a:gd name="T58" fmla="*/ 1074565 w 3872"/>
              <a:gd name="T59" fmla="*/ 433441 h 2747"/>
              <a:gd name="T60" fmla="*/ 1177326 w 3872"/>
              <a:gd name="T61" fmla="*/ 284155 h 2747"/>
              <a:gd name="T62" fmla="*/ 1266602 w 3872"/>
              <a:gd name="T63" fmla="*/ 345544 h 2747"/>
              <a:gd name="T64" fmla="*/ 1164306 w 3872"/>
              <a:gd name="T65" fmla="*/ 494830 h 2747"/>
              <a:gd name="T66" fmla="*/ 1074565 w 3872"/>
              <a:gd name="T67" fmla="*/ 433441 h 2747"/>
              <a:gd name="T68" fmla="*/ 826732 w 3872"/>
              <a:gd name="T69" fmla="*/ 226487 h 2747"/>
              <a:gd name="T70" fmla="*/ 935072 w 3872"/>
              <a:gd name="T71" fmla="*/ 226487 h 2747"/>
              <a:gd name="T72" fmla="*/ 935072 w 3872"/>
              <a:gd name="T73" fmla="*/ 407863 h 2747"/>
              <a:gd name="T74" fmla="*/ 826732 w 3872"/>
              <a:gd name="T75" fmla="*/ 407863 h 2747"/>
              <a:gd name="T76" fmla="*/ 826732 w 3872"/>
              <a:gd name="T77" fmla="*/ 226487 h 2747"/>
              <a:gd name="T78" fmla="*/ 924842 w 3872"/>
              <a:gd name="T79" fmla="*/ 734804 h 2747"/>
              <a:gd name="T80" fmla="*/ 757450 w 3872"/>
              <a:gd name="T81" fmla="*/ 862232 h 2747"/>
              <a:gd name="T82" fmla="*/ 924377 w 3872"/>
              <a:gd name="T83" fmla="*/ 1016169 h 2747"/>
              <a:gd name="T84" fmla="*/ 1048062 w 3872"/>
              <a:gd name="T85" fmla="*/ 849675 h 2747"/>
              <a:gd name="T86" fmla="*/ 1055036 w 3872"/>
              <a:gd name="T87" fmla="*/ 895717 h 2747"/>
              <a:gd name="T88" fmla="*/ 890899 w 3872"/>
              <a:gd name="T89" fmla="*/ 1059885 h 2747"/>
              <a:gd name="T90" fmla="*/ 726761 w 3872"/>
              <a:gd name="T91" fmla="*/ 895717 h 2747"/>
              <a:gd name="T92" fmla="*/ 890899 w 3872"/>
              <a:gd name="T93" fmla="*/ 731549 h 2747"/>
              <a:gd name="T94" fmla="*/ 924842 w 3872"/>
              <a:gd name="T95" fmla="*/ 734804 h 2747"/>
              <a:gd name="T96" fmla="*/ 494737 w 3872"/>
              <a:gd name="T97" fmla="*/ 345544 h 2747"/>
              <a:gd name="T98" fmla="*/ 584478 w 3872"/>
              <a:gd name="T99" fmla="*/ 284155 h 2747"/>
              <a:gd name="T100" fmla="*/ 687238 w 3872"/>
              <a:gd name="T101" fmla="*/ 433441 h 2747"/>
              <a:gd name="T102" fmla="*/ 597497 w 3872"/>
              <a:gd name="T103" fmla="*/ 494830 h 2747"/>
              <a:gd name="T104" fmla="*/ 494737 w 3872"/>
              <a:gd name="T105" fmla="*/ 345544 h 2747"/>
              <a:gd name="T106" fmla="*/ 456144 w 3872"/>
              <a:gd name="T107" fmla="*/ 701784 h 2747"/>
              <a:gd name="T108" fmla="*/ 304096 w 3872"/>
              <a:gd name="T109" fmla="*/ 603656 h 2747"/>
              <a:gd name="T110" fmla="*/ 363148 w 3872"/>
              <a:gd name="T111" fmla="*/ 512038 h 2747"/>
              <a:gd name="T112" fmla="*/ 515196 w 3872"/>
              <a:gd name="T113" fmla="*/ 610632 h 2747"/>
              <a:gd name="T114" fmla="*/ 456144 w 3872"/>
              <a:gd name="T115" fmla="*/ 701784 h 2747"/>
              <a:gd name="T116" fmla="*/ 391512 w 3872"/>
              <a:gd name="T117" fmla="*/ 951060 h 2747"/>
              <a:gd name="T118" fmla="*/ 210635 w 3872"/>
              <a:gd name="T119" fmla="*/ 951060 h 2747"/>
              <a:gd name="T120" fmla="*/ 210635 w 3872"/>
              <a:gd name="T121" fmla="*/ 842699 h 2747"/>
              <a:gd name="T122" fmla="*/ 391512 w 3872"/>
              <a:gd name="T123" fmla="*/ 842699 h 2747"/>
              <a:gd name="T124" fmla="*/ 391512 w 3872"/>
              <a:gd name="T125" fmla="*/ 951060 h 27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872" h="2747">
                <a:moveTo>
                  <a:pt x="3694" y="2744"/>
                </a:moveTo>
                <a:cubicBezTo>
                  <a:pt x="3648" y="2744"/>
                  <a:pt x="3648" y="2744"/>
                  <a:pt x="3648" y="2744"/>
                </a:cubicBezTo>
                <a:cubicBezTo>
                  <a:pt x="3648" y="2747"/>
                  <a:pt x="3648" y="2747"/>
                  <a:pt x="3648" y="2747"/>
                </a:cubicBezTo>
                <a:cubicBezTo>
                  <a:pt x="141" y="2747"/>
                  <a:pt x="141" y="2747"/>
                  <a:pt x="141" y="2747"/>
                </a:cubicBezTo>
                <a:cubicBezTo>
                  <a:pt x="141" y="2652"/>
                  <a:pt x="141" y="2652"/>
                  <a:pt x="141" y="2652"/>
                </a:cubicBezTo>
                <a:cubicBezTo>
                  <a:pt x="52" y="2430"/>
                  <a:pt x="0" y="2190"/>
                  <a:pt x="0" y="1936"/>
                </a:cubicBezTo>
                <a:cubicBezTo>
                  <a:pt x="0" y="867"/>
                  <a:pt x="867" y="0"/>
                  <a:pt x="1936" y="0"/>
                </a:cubicBezTo>
                <a:cubicBezTo>
                  <a:pt x="3005" y="0"/>
                  <a:pt x="3872" y="867"/>
                  <a:pt x="3872" y="1936"/>
                </a:cubicBezTo>
                <a:cubicBezTo>
                  <a:pt x="3872" y="2225"/>
                  <a:pt x="3808" y="2497"/>
                  <a:pt x="3694" y="2744"/>
                </a:cubicBezTo>
                <a:close/>
                <a:moveTo>
                  <a:pt x="1936" y="283"/>
                </a:moveTo>
                <a:cubicBezTo>
                  <a:pt x="1023" y="283"/>
                  <a:pt x="283" y="1023"/>
                  <a:pt x="283" y="1936"/>
                </a:cubicBezTo>
                <a:cubicBezTo>
                  <a:pt x="283" y="2110"/>
                  <a:pt x="311" y="2278"/>
                  <a:pt x="362" y="2435"/>
                </a:cubicBezTo>
                <a:cubicBezTo>
                  <a:pt x="3510" y="2435"/>
                  <a:pt x="3510" y="2435"/>
                  <a:pt x="3510" y="2435"/>
                </a:cubicBezTo>
                <a:cubicBezTo>
                  <a:pt x="3560" y="2278"/>
                  <a:pt x="3589" y="2110"/>
                  <a:pt x="3589" y="1936"/>
                </a:cubicBezTo>
                <a:cubicBezTo>
                  <a:pt x="3589" y="1023"/>
                  <a:pt x="2849" y="283"/>
                  <a:pt x="1936" y="283"/>
                </a:cubicBezTo>
                <a:close/>
                <a:moveTo>
                  <a:pt x="3024" y="1812"/>
                </a:moveTo>
                <a:cubicBezTo>
                  <a:pt x="3414" y="1812"/>
                  <a:pt x="3414" y="1812"/>
                  <a:pt x="3414" y="1812"/>
                </a:cubicBezTo>
                <a:cubicBezTo>
                  <a:pt x="3414" y="2045"/>
                  <a:pt x="3414" y="2045"/>
                  <a:pt x="3414" y="2045"/>
                </a:cubicBezTo>
                <a:cubicBezTo>
                  <a:pt x="3024" y="2045"/>
                  <a:pt x="3024" y="2045"/>
                  <a:pt x="3024" y="2045"/>
                </a:cubicBezTo>
                <a:lnTo>
                  <a:pt x="3024" y="1812"/>
                </a:lnTo>
                <a:close/>
                <a:moveTo>
                  <a:pt x="2758" y="1313"/>
                </a:moveTo>
                <a:cubicBezTo>
                  <a:pt x="3085" y="1101"/>
                  <a:pt x="3085" y="1101"/>
                  <a:pt x="3085" y="1101"/>
                </a:cubicBezTo>
                <a:cubicBezTo>
                  <a:pt x="3213" y="1298"/>
                  <a:pt x="3213" y="1298"/>
                  <a:pt x="3213" y="1298"/>
                </a:cubicBezTo>
                <a:cubicBezTo>
                  <a:pt x="2885" y="1509"/>
                  <a:pt x="2885" y="1509"/>
                  <a:pt x="2885" y="1509"/>
                </a:cubicBezTo>
                <a:lnTo>
                  <a:pt x="2758" y="1313"/>
                </a:lnTo>
                <a:close/>
                <a:moveTo>
                  <a:pt x="1778" y="1846"/>
                </a:moveTo>
                <a:cubicBezTo>
                  <a:pt x="2917" y="901"/>
                  <a:pt x="2917" y="901"/>
                  <a:pt x="2917" y="901"/>
                </a:cubicBezTo>
                <a:cubicBezTo>
                  <a:pt x="1972" y="2050"/>
                  <a:pt x="1972" y="2050"/>
                  <a:pt x="1972" y="2050"/>
                </a:cubicBezTo>
                <a:lnTo>
                  <a:pt x="1778" y="1846"/>
                </a:lnTo>
                <a:close/>
                <a:moveTo>
                  <a:pt x="2311" y="932"/>
                </a:moveTo>
                <a:cubicBezTo>
                  <a:pt x="2532" y="611"/>
                  <a:pt x="2532" y="611"/>
                  <a:pt x="2532" y="611"/>
                </a:cubicBezTo>
                <a:cubicBezTo>
                  <a:pt x="2724" y="743"/>
                  <a:pt x="2724" y="743"/>
                  <a:pt x="2724" y="743"/>
                </a:cubicBezTo>
                <a:cubicBezTo>
                  <a:pt x="2504" y="1064"/>
                  <a:pt x="2504" y="1064"/>
                  <a:pt x="2504" y="1064"/>
                </a:cubicBezTo>
                <a:lnTo>
                  <a:pt x="2311" y="932"/>
                </a:lnTo>
                <a:close/>
                <a:moveTo>
                  <a:pt x="1778" y="487"/>
                </a:moveTo>
                <a:cubicBezTo>
                  <a:pt x="2011" y="487"/>
                  <a:pt x="2011" y="487"/>
                  <a:pt x="2011" y="487"/>
                </a:cubicBezTo>
                <a:cubicBezTo>
                  <a:pt x="2011" y="877"/>
                  <a:pt x="2011" y="877"/>
                  <a:pt x="2011" y="877"/>
                </a:cubicBezTo>
                <a:cubicBezTo>
                  <a:pt x="1778" y="877"/>
                  <a:pt x="1778" y="877"/>
                  <a:pt x="1778" y="877"/>
                </a:cubicBezTo>
                <a:lnTo>
                  <a:pt x="1778" y="487"/>
                </a:lnTo>
                <a:close/>
                <a:moveTo>
                  <a:pt x="1989" y="1580"/>
                </a:moveTo>
                <a:cubicBezTo>
                  <a:pt x="1629" y="1854"/>
                  <a:pt x="1629" y="1854"/>
                  <a:pt x="1629" y="1854"/>
                </a:cubicBezTo>
                <a:cubicBezTo>
                  <a:pt x="1988" y="2185"/>
                  <a:pt x="1988" y="2185"/>
                  <a:pt x="1988" y="2185"/>
                </a:cubicBezTo>
                <a:cubicBezTo>
                  <a:pt x="2254" y="1827"/>
                  <a:pt x="2254" y="1827"/>
                  <a:pt x="2254" y="1827"/>
                </a:cubicBezTo>
                <a:cubicBezTo>
                  <a:pt x="2263" y="1858"/>
                  <a:pt x="2269" y="1891"/>
                  <a:pt x="2269" y="1926"/>
                </a:cubicBezTo>
                <a:cubicBezTo>
                  <a:pt x="2269" y="2121"/>
                  <a:pt x="2111" y="2279"/>
                  <a:pt x="1916" y="2279"/>
                </a:cubicBezTo>
                <a:cubicBezTo>
                  <a:pt x="1721" y="2279"/>
                  <a:pt x="1563" y="2121"/>
                  <a:pt x="1563" y="1926"/>
                </a:cubicBezTo>
                <a:cubicBezTo>
                  <a:pt x="1563" y="1731"/>
                  <a:pt x="1721" y="1573"/>
                  <a:pt x="1916" y="1573"/>
                </a:cubicBezTo>
                <a:cubicBezTo>
                  <a:pt x="1941" y="1573"/>
                  <a:pt x="1966" y="1576"/>
                  <a:pt x="1989" y="1580"/>
                </a:cubicBezTo>
                <a:close/>
                <a:moveTo>
                  <a:pt x="1064" y="743"/>
                </a:moveTo>
                <a:cubicBezTo>
                  <a:pt x="1257" y="611"/>
                  <a:pt x="1257" y="611"/>
                  <a:pt x="1257" y="611"/>
                </a:cubicBezTo>
                <a:cubicBezTo>
                  <a:pt x="1478" y="932"/>
                  <a:pt x="1478" y="932"/>
                  <a:pt x="1478" y="932"/>
                </a:cubicBezTo>
                <a:cubicBezTo>
                  <a:pt x="1285" y="1064"/>
                  <a:pt x="1285" y="1064"/>
                  <a:pt x="1285" y="1064"/>
                </a:cubicBezTo>
                <a:lnTo>
                  <a:pt x="1064" y="743"/>
                </a:lnTo>
                <a:close/>
                <a:moveTo>
                  <a:pt x="981" y="1509"/>
                </a:moveTo>
                <a:cubicBezTo>
                  <a:pt x="654" y="1298"/>
                  <a:pt x="654" y="1298"/>
                  <a:pt x="654" y="1298"/>
                </a:cubicBezTo>
                <a:cubicBezTo>
                  <a:pt x="781" y="1101"/>
                  <a:pt x="781" y="1101"/>
                  <a:pt x="781" y="1101"/>
                </a:cubicBezTo>
                <a:cubicBezTo>
                  <a:pt x="1108" y="1313"/>
                  <a:pt x="1108" y="1313"/>
                  <a:pt x="1108" y="1313"/>
                </a:cubicBezTo>
                <a:lnTo>
                  <a:pt x="981" y="1509"/>
                </a:lnTo>
                <a:close/>
                <a:moveTo>
                  <a:pt x="842" y="2045"/>
                </a:moveTo>
                <a:cubicBezTo>
                  <a:pt x="453" y="2045"/>
                  <a:pt x="453" y="2045"/>
                  <a:pt x="453" y="2045"/>
                </a:cubicBezTo>
                <a:cubicBezTo>
                  <a:pt x="453" y="1812"/>
                  <a:pt x="453" y="1812"/>
                  <a:pt x="453" y="1812"/>
                </a:cubicBezTo>
                <a:cubicBezTo>
                  <a:pt x="842" y="1812"/>
                  <a:pt x="842" y="1812"/>
                  <a:pt x="842" y="1812"/>
                </a:cubicBezTo>
                <a:lnTo>
                  <a:pt x="842" y="2045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xtLst/>
        </p:spPr>
        <p:txBody>
          <a:bodyPr/>
          <a:lstStyle/>
          <a:p>
            <a:pPr defTabSz="685165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708722" y="841663"/>
            <a:ext cx="784947" cy="727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101195" y="103909"/>
            <a:ext cx="1" cy="748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698331" y="2331027"/>
            <a:ext cx="784947" cy="727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endCxn id="8" idx="0"/>
          </p:cNvCxnSpPr>
          <p:nvPr/>
        </p:nvCxnSpPr>
        <p:spPr>
          <a:xfrm>
            <a:off x="6090804" y="1582882"/>
            <a:ext cx="1" cy="748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698331" y="3810000"/>
            <a:ext cx="784947" cy="727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0"/>
          </p:cNvCxnSpPr>
          <p:nvPr/>
        </p:nvCxnSpPr>
        <p:spPr>
          <a:xfrm>
            <a:off x="6090804" y="3061855"/>
            <a:ext cx="1" cy="748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698331" y="5288974"/>
            <a:ext cx="784947" cy="727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4" idx="0"/>
          </p:cNvCxnSpPr>
          <p:nvPr/>
        </p:nvCxnSpPr>
        <p:spPr>
          <a:xfrm>
            <a:off x="6090804" y="4540829"/>
            <a:ext cx="1" cy="748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90804" y="6005947"/>
            <a:ext cx="1" cy="748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SO_Shape"/>
          <p:cNvSpPr>
            <a:spLocks/>
          </p:cNvSpPr>
          <p:nvPr/>
        </p:nvSpPr>
        <p:spPr bwMode="auto">
          <a:xfrm>
            <a:off x="5885697" y="989084"/>
            <a:ext cx="430996" cy="432522"/>
          </a:xfrm>
          <a:custGeom>
            <a:avLst/>
            <a:gdLst>
              <a:gd name="T0" fmla="*/ 1572253 w 2913"/>
              <a:gd name="T1" fmla="*/ 556386 h 2922"/>
              <a:gd name="T2" fmla="*/ 1238334 w 2913"/>
              <a:gd name="T3" fmla="*/ 222431 h 2922"/>
              <a:gd name="T4" fmla="*/ 1405293 w 2913"/>
              <a:gd name="T5" fmla="*/ 54838 h 2922"/>
              <a:gd name="T6" fmla="*/ 1606138 w 2913"/>
              <a:gd name="T7" fmla="*/ 54838 h 2922"/>
              <a:gd name="T8" fmla="*/ 1739212 w 2913"/>
              <a:gd name="T9" fmla="*/ 188543 h 2922"/>
              <a:gd name="T10" fmla="*/ 1739212 w 2913"/>
              <a:gd name="T11" fmla="*/ 389408 h 2922"/>
              <a:gd name="T12" fmla="*/ 1572253 w 2913"/>
              <a:gd name="T13" fmla="*/ 556386 h 2922"/>
              <a:gd name="T14" fmla="*/ 602533 w 2913"/>
              <a:gd name="T15" fmla="*/ 1526209 h 2922"/>
              <a:gd name="T16" fmla="*/ 268614 w 2913"/>
              <a:gd name="T17" fmla="*/ 1192255 h 2922"/>
              <a:gd name="T18" fmla="*/ 1176109 w 2913"/>
              <a:gd name="T19" fmla="*/ 291440 h 2922"/>
              <a:gd name="T20" fmla="*/ 1510028 w 2913"/>
              <a:gd name="T21" fmla="*/ 625395 h 2922"/>
              <a:gd name="T22" fmla="*/ 602533 w 2913"/>
              <a:gd name="T23" fmla="*/ 1526209 h 2922"/>
              <a:gd name="T24" fmla="*/ 0 w 2913"/>
              <a:gd name="T25" fmla="*/ 1800397 h 2922"/>
              <a:gd name="T26" fmla="*/ 203309 w 2913"/>
              <a:gd name="T27" fmla="*/ 1257567 h 2922"/>
              <a:gd name="T28" fmla="*/ 534147 w 2913"/>
              <a:gd name="T29" fmla="*/ 1588441 h 2922"/>
              <a:gd name="T30" fmla="*/ 0 w 2913"/>
              <a:gd name="T31" fmla="*/ 1800397 h 29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3" h="2922">
                <a:moveTo>
                  <a:pt x="2552" y="903"/>
                </a:moveTo>
                <a:cubicBezTo>
                  <a:pt x="2010" y="361"/>
                  <a:pt x="2010" y="361"/>
                  <a:pt x="2010" y="361"/>
                </a:cubicBezTo>
                <a:cubicBezTo>
                  <a:pt x="2281" y="89"/>
                  <a:pt x="2281" y="89"/>
                  <a:pt x="2281" y="89"/>
                </a:cubicBezTo>
                <a:cubicBezTo>
                  <a:pt x="2371" y="0"/>
                  <a:pt x="2517" y="0"/>
                  <a:pt x="2607" y="89"/>
                </a:cubicBezTo>
                <a:cubicBezTo>
                  <a:pt x="2823" y="306"/>
                  <a:pt x="2823" y="306"/>
                  <a:pt x="2823" y="306"/>
                </a:cubicBezTo>
                <a:cubicBezTo>
                  <a:pt x="2913" y="396"/>
                  <a:pt x="2913" y="542"/>
                  <a:pt x="2823" y="632"/>
                </a:cubicBezTo>
                <a:lnTo>
                  <a:pt x="2552" y="903"/>
                </a:lnTo>
                <a:close/>
                <a:moveTo>
                  <a:pt x="978" y="2477"/>
                </a:moveTo>
                <a:cubicBezTo>
                  <a:pt x="436" y="1935"/>
                  <a:pt x="436" y="1935"/>
                  <a:pt x="436" y="1935"/>
                </a:cubicBezTo>
                <a:cubicBezTo>
                  <a:pt x="1909" y="473"/>
                  <a:pt x="1909" y="473"/>
                  <a:pt x="1909" y="473"/>
                </a:cubicBezTo>
                <a:cubicBezTo>
                  <a:pt x="2451" y="1015"/>
                  <a:pt x="2451" y="1015"/>
                  <a:pt x="2451" y="1015"/>
                </a:cubicBezTo>
                <a:lnTo>
                  <a:pt x="978" y="2477"/>
                </a:lnTo>
                <a:close/>
                <a:moveTo>
                  <a:pt x="0" y="2922"/>
                </a:moveTo>
                <a:cubicBezTo>
                  <a:pt x="330" y="2041"/>
                  <a:pt x="330" y="2041"/>
                  <a:pt x="330" y="2041"/>
                </a:cubicBezTo>
                <a:cubicBezTo>
                  <a:pt x="867" y="2578"/>
                  <a:pt x="867" y="2578"/>
                  <a:pt x="867" y="2578"/>
                </a:cubicBezTo>
                <a:lnTo>
                  <a:pt x="0" y="292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KSO_Shape"/>
          <p:cNvSpPr/>
          <p:nvPr/>
        </p:nvSpPr>
        <p:spPr>
          <a:xfrm>
            <a:off x="5875306" y="2535600"/>
            <a:ext cx="430996" cy="318219"/>
          </a:xfrm>
          <a:custGeom>
            <a:avLst/>
            <a:gdLst>
              <a:gd name="connsiteX0" fmla="*/ 491529 w 2174081"/>
              <a:gd name="connsiteY0" fmla="*/ 350554 h 1604207"/>
              <a:gd name="connsiteX1" fmla="*/ 382207 w 2174081"/>
              <a:gd name="connsiteY1" fmla="*/ 459876 h 1604207"/>
              <a:gd name="connsiteX2" fmla="*/ 491529 w 2174081"/>
              <a:gd name="connsiteY2" fmla="*/ 569198 h 1604207"/>
              <a:gd name="connsiteX3" fmla="*/ 600851 w 2174081"/>
              <a:gd name="connsiteY3" fmla="*/ 459876 h 1604207"/>
              <a:gd name="connsiteX4" fmla="*/ 491529 w 2174081"/>
              <a:gd name="connsiteY4" fmla="*/ 350554 h 1604207"/>
              <a:gd name="connsiteX5" fmla="*/ 665637 w 2174081"/>
              <a:gd name="connsiteY5" fmla="*/ 0 h 1604207"/>
              <a:gd name="connsiteX6" fmla="*/ 786405 w 2174081"/>
              <a:gd name="connsiteY6" fmla="*/ 78428 h 1604207"/>
              <a:gd name="connsiteX7" fmla="*/ 641236 w 2174081"/>
              <a:gd name="connsiteY7" fmla="*/ 301969 h 1604207"/>
              <a:gd name="connsiteX8" fmla="*/ 646134 w 2174081"/>
              <a:gd name="connsiteY8" fmla="*/ 305271 h 1604207"/>
              <a:gd name="connsiteX9" fmla="*/ 710173 w 2174081"/>
              <a:gd name="connsiteY9" fmla="*/ 459876 h 1604207"/>
              <a:gd name="connsiteX10" fmla="*/ 576635 w 2174081"/>
              <a:gd name="connsiteY10" fmla="*/ 661338 h 1604207"/>
              <a:gd name="connsiteX11" fmla="*/ 563528 w 2174081"/>
              <a:gd name="connsiteY11" fmla="*/ 663984 h 1604207"/>
              <a:gd name="connsiteX12" fmla="*/ 563528 w 2174081"/>
              <a:gd name="connsiteY12" fmla="*/ 999127 h 1604207"/>
              <a:gd name="connsiteX13" fmla="*/ 786823 w 2174081"/>
              <a:gd name="connsiteY13" fmla="*/ 999127 h 1604207"/>
              <a:gd name="connsiteX14" fmla="*/ 790171 w 2174081"/>
              <a:gd name="connsiteY14" fmla="*/ 965918 h 1604207"/>
              <a:gd name="connsiteX15" fmla="*/ 1115611 w 2174081"/>
              <a:gd name="connsiteY15" fmla="*/ 700677 h 1604207"/>
              <a:gd name="connsiteX16" fmla="*/ 1441051 w 2174081"/>
              <a:gd name="connsiteY16" fmla="*/ 965918 h 1604207"/>
              <a:gd name="connsiteX17" fmla="*/ 1444399 w 2174081"/>
              <a:gd name="connsiteY17" fmla="*/ 999127 h 1604207"/>
              <a:gd name="connsiteX18" fmla="*/ 2174081 w 2174081"/>
              <a:gd name="connsiteY18" fmla="*/ 999127 h 1604207"/>
              <a:gd name="connsiteX19" fmla="*/ 2174081 w 2174081"/>
              <a:gd name="connsiteY19" fmla="*/ 1107127 h 1604207"/>
              <a:gd name="connsiteX20" fmla="*/ 1326356 w 2174081"/>
              <a:gd name="connsiteY20" fmla="*/ 1107127 h 1604207"/>
              <a:gd name="connsiteX21" fmla="*/ 1326356 w 2174081"/>
              <a:gd name="connsiteY21" fmla="*/ 1032866 h 1604207"/>
              <a:gd name="connsiteX22" fmla="*/ 1326159 w 2174081"/>
              <a:gd name="connsiteY22" fmla="*/ 1032866 h 1604207"/>
              <a:gd name="connsiteX23" fmla="*/ 1115611 w 2174081"/>
              <a:gd name="connsiteY23" fmla="*/ 822318 h 1604207"/>
              <a:gd name="connsiteX24" fmla="*/ 905063 w 2174081"/>
              <a:gd name="connsiteY24" fmla="*/ 1032866 h 1604207"/>
              <a:gd name="connsiteX25" fmla="*/ 904875 w 2174081"/>
              <a:gd name="connsiteY25" fmla="*/ 1032866 h 1604207"/>
              <a:gd name="connsiteX26" fmla="*/ 904875 w 2174081"/>
              <a:gd name="connsiteY26" fmla="*/ 1107127 h 1604207"/>
              <a:gd name="connsiteX27" fmla="*/ 563528 w 2174081"/>
              <a:gd name="connsiteY27" fmla="*/ 1107127 h 1604207"/>
              <a:gd name="connsiteX28" fmla="*/ 563528 w 2174081"/>
              <a:gd name="connsiteY28" fmla="*/ 1604207 h 1604207"/>
              <a:gd name="connsiteX29" fmla="*/ 419528 w 2174081"/>
              <a:gd name="connsiteY29" fmla="*/ 1604207 h 1604207"/>
              <a:gd name="connsiteX30" fmla="*/ 419528 w 2174081"/>
              <a:gd name="connsiteY30" fmla="*/ 1107127 h 1604207"/>
              <a:gd name="connsiteX31" fmla="*/ 0 w 2174081"/>
              <a:gd name="connsiteY31" fmla="*/ 1107127 h 1604207"/>
              <a:gd name="connsiteX32" fmla="*/ 0 w 2174081"/>
              <a:gd name="connsiteY32" fmla="*/ 999127 h 1604207"/>
              <a:gd name="connsiteX33" fmla="*/ 419528 w 2174081"/>
              <a:gd name="connsiteY33" fmla="*/ 999127 h 1604207"/>
              <a:gd name="connsiteX34" fmla="*/ 419528 w 2174081"/>
              <a:gd name="connsiteY34" fmla="*/ 663984 h 1604207"/>
              <a:gd name="connsiteX35" fmla="*/ 406423 w 2174081"/>
              <a:gd name="connsiteY35" fmla="*/ 661338 h 1604207"/>
              <a:gd name="connsiteX36" fmla="*/ 272885 w 2174081"/>
              <a:gd name="connsiteY36" fmla="*/ 459876 h 1604207"/>
              <a:gd name="connsiteX37" fmla="*/ 290067 w 2174081"/>
              <a:gd name="connsiteY37" fmla="*/ 374770 h 1604207"/>
              <a:gd name="connsiteX38" fmla="*/ 336312 w 2174081"/>
              <a:gd name="connsiteY38" fmla="*/ 306180 h 1604207"/>
              <a:gd name="connsiteX39" fmla="*/ 188408 w 2174081"/>
              <a:gd name="connsiteY39" fmla="*/ 78429 h 1604207"/>
              <a:gd name="connsiteX40" fmla="*/ 309177 w 2174081"/>
              <a:gd name="connsiteY40" fmla="*/ 1 h 1604207"/>
              <a:gd name="connsiteX41" fmla="*/ 468814 w 2174081"/>
              <a:gd name="connsiteY41" fmla="*/ 245818 h 1604207"/>
              <a:gd name="connsiteX42" fmla="*/ 491529 w 2174081"/>
              <a:gd name="connsiteY42" fmla="*/ 241232 h 1604207"/>
              <a:gd name="connsiteX43" fmla="*/ 506957 w 2174081"/>
              <a:gd name="connsiteY43" fmla="*/ 244347 h 160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74081" h="1604207">
                <a:moveTo>
                  <a:pt x="491529" y="350554"/>
                </a:moveTo>
                <a:cubicBezTo>
                  <a:pt x="431152" y="350554"/>
                  <a:pt x="382207" y="399499"/>
                  <a:pt x="382207" y="459876"/>
                </a:cubicBezTo>
                <a:cubicBezTo>
                  <a:pt x="382207" y="520253"/>
                  <a:pt x="431152" y="569198"/>
                  <a:pt x="491529" y="569198"/>
                </a:cubicBezTo>
                <a:cubicBezTo>
                  <a:pt x="551906" y="569198"/>
                  <a:pt x="600851" y="520253"/>
                  <a:pt x="600851" y="459876"/>
                </a:cubicBezTo>
                <a:cubicBezTo>
                  <a:pt x="600851" y="399499"/>
                  <a:pt x="551906" y="350554"/>
                  <a:pt x="491529" y="350554"/>
                </a:cubicBezTo>
                <a:close/>
                <a:moveTo>
                  <a:pt x="665637" y="0"/>
                </a:moveTo>
                <a:lnTo>
                  <a:pt x="786405" y="78428"/>
                </a:lnTo>
                <a:lnTo>
                  <a:pt x="641236" y="301969"/>
                </a:lnTo>
                <a:lnTo>
                  <a:pt x="646134" y="305271"/>
                </a:lnTo>
                <a:cubicBezTo>
                  <a:pt x="685701" y="344838"/>
                  <a:pt x="710173" y="399499"/>
                  <a:pt x="710173" y="459876"/>
                </a:cubicBezTo>
                <a:cubicBezTo>
                  <a:pt x="710173" y="550442"/>
                  <a:pt x="655110" y="628146"/>
                  <a:pt x="576635" y="661338"/>
                </a:cubicBezTo>
                <a:lnTo>
                  <a:pt x="563528" y="663984"/>
                </a:lnTo>
                <a:lnTo>
                  <a:pt x="563528" y="999127"/>
                </a:lnTo>
                <a:lnTo>
                  <a:pt x="786823" y="999127"/>
                </a:lnTo>
                <a:lnTo>
                  <a:pt x="790171" y="965918"/>
                </a:lnTo>
                <a:cubicBezTo>
                  <a:pt x="821146" y="814545"/>
                  <a:pt x="955081" y="700677"/>
                  <a:pt x="1115611" y="700677"/>
                </a:cubicBezTo>
                <a:cubicBezTo>
                  <a:pt x="1276141" y="700677"/>
                  <a:pt x="1410076" y="814545"/>
                  <a:pt x="1441051" y="965918"/>
                </a:cubicBezTo>
                <a:lnTo>
                  <a:pt x="1444399" y="999127"/>
                </a:lnTo>
                <a:lnTo>
                  <a:pt x="2174081" y="999127"/>
                </a:lnTo>
                <a:lnTo>
                  <a:pt x="2174081" y="1107127"/>
                </a:lnTo>
                <a:lnTo>
                  <a:pt x="1326356" y="1107127"/>
                </a:lnTo>
                <a:lnTo>
                  <a:pt x="1326356" y="1032866"/>
                </a:lnTo>
                <a:lnTo>
                  <a:pt x="1326159" y="1032866"/>
                </a:lnTo>
                <a:cubicBezTo>
                  <a:pt x="1326159" y="916584"/>
                  <a:pt x="1231893" y="822318"/>
                  <a:pt x="1115611" y="822318"/>
                </a:cubicBezTo>
                <a:cubicBezTo>
                  <a:pt x="999329" y="822318"/>
                  <a:pt x="905063" y="916584"/>
                  <a:pt x="905063" y="1032866"/>
                </a:cubicBezTo>
                <a:lnTo>
                  <a:pt x="904875" y="1032866"/>
                </a:lnTo>
                <a:lnTo>
                  <a:pt x="904875" y="1107127"/>
                </a:lnTo>
                <a:lnTo>
                  <a:pt x="563528" y="1107127"/>
                </a:lnTo>
                <a:lnTo>
                  <a:pt x="563528" y="1604207"/>
                </a:lnTo>
                <a:lnTo>
                  <a:pt x="419528" y="1604207"/>
                </a:lnTo>
                <a:lnTo>
                  <a:pt x="419528" y="1107127"/>
                </a:lnTo>
                <a:lnTo>
                  <a:pt x="0" y="1107127"/>
                </a:lnTo>
                <a:lnTo>
                  <a:pt x="0" y="999127"/>
                </a:lnTo>
                <a:lnTo>
                  <a:pt x="419528" y="999127"/>
                </a:lnTo>
                <a:lnTo>
                  <a:pt x="419528" y="663984"/>
                </a:lnTo>
                <a:lnTo>
                  <a:pt x="406423" y="661338"/>
                </a:lnTo>
                <a:cubicBezTo>
                  <a:pt x="327948" y="628146"/>
                  <a:pt x="272885" y="550442"/>
                  <a:pt x="272885" y="459876"/>
                </a:cubicBezTo>
                <a:cubicBezTo>
                  <a:pt x="272885" y="429688"/>
                  <a:pt x="279003" y="400928"/>
                  <a:pt x="290067" y="374770"/>
                </a:cubicBezTo>
                <a:lnTo>
                  <a:pt x="336312" y="306180"/>
                </a:lnTo>
                <a:lnTo>
                  <a:pt x="188408" y="78429"/>
                </a:lnTo>
                <a:lnTo>
                  <a:pt x="309177" y="1"/>
                </a:lnTo>
                <a:lnTo>
                  <a:pt x="468814" y="245818"/>
                </a:lnTo>
                <a:lnTo>
                  <a:pt x="491529" y="241232"/>
                </a:lnTo>
                <a:lnTo>
                  <a:pt x="506957" y="244347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KSO_Shape"/>
          <p:cNvSpPr>
            <a:spLocks/>
          </p:cNvSpPr>
          <p:nvPr/>
        </p:nvSpPr>
        <p:spPr bwMode="auto">
          <a:xfrm>
            <a:off x="5875306" y="4037200"/>
            <a:ext cx="430996" cy="272964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/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5875306" y="5439059"/>
            <a:ext cx="430996" cy="427195"/>
          </a:xfrm>
          <a:custGeom>
            <a:avLst/>
            <a:gdLst>
              <a:gd name="T0" fmla="*/ 1613206 w 3424"/>
              <a:gd name="T1" fmla="*/ 1446681 h 3394"/>
              <a:gd name="T2" fmla="*/ 1635290 w 3424"/>
              <a:gd name="T3" fmla="*/ 1784818 h 3394"/>
              <a:gd name="T4" fmla="*/ 1328213 w 3424"/>
              <a:gd name="T5" fmla="*/ 1572365 h 3394"/>
              <a:gd name="T6" fmla="*/ 1262486 w 3424"/>
              <a:gd name="T7" fmla="*/ 1577098 h 3394"/>
              <a:gd name="T8" fmla="*/ 725101 w 3424"/>
              <a:gd name="T9" fmla="*/ 1039128 h 3394"/>
              <a:gd name="T10" fmla="*/ 1262486 w 3424"/>
              <a:gd name="T11" fmla="*/ 501684 h 3394"/>
              <a:gd name="T12" fmla="*/ 1800397 w 3424"/>
              <a:gd name="T13" fmla="*/ 1039128 h 3394"/>
              <a:gd name="T14" fmla="*/ 1613206 w 3424"/>
              <a:gd name="T15" fmla="*/ 1446681 h 3394"/>
              <a:gd name="T16" fmla="*/ 1262486 w 3424"/>
              <a:gd name="T17" fmla="*/ 634205 h 3394"/>
              <a:gd name="T18" fmla="*/ 866546 w 3424"/>
              <a:gd name="T19" fmla="*/ 1030714 h 3394"/>
              <a:gd name="T20" fmla="*/ 1262486 w 3424"/>
              <a:gd name="T21" fmla="*/ 1426697 h 3394"/>
              <a:gd name="T22" fmla="*/ 1311387 w 3424"/>
              <a:gd name="T23" fmla="*/ 1423542 h 3394"/>
              <a:gd name="T24" fmla="*/ 1516456 w 3424"/>
              <a:gd name="T25" fmla="*/ 1559218 h 3394"/>
              <a:gd name="T26" fmla="*/ 1521188 w 3424"/>
              <a:gd name="T27" fmla="*/ 1330462 h 3394"/>
              <a:gd name="T28" fmla="*/ 1658952 w 3424"/>
              <a:gd name="T29" fmla="*/ 1030714 h 3394"/>
              <a:gd name="T30" fmla="*/ 1262486 w 3424"/>
              <a:gd name="T31" fmla="*/ 634205 h 3394"/>
              <a:gd name="T32" fmla="*/ 616257 w 3424"/>
              <a:gd name="T33" fmla="*/ 1075413 h 3394"/>
              <a:gd name="T34" fmla="*/ 710379 w 3424"/>
              <a:gd name="T35" fmla="*/ 1414602 h 3394"/>
              <a:gd name="T36" fmla="*/ 707224 w 3424"/>
              <a:gd name="T37" fmla="*/ 1415128 h 3394"/>
              <a:gd name="T38" fmla="*/ 620464 w 3424"/>
              <a:gd name="T39" fmla="*/ 1408818 h 3394"/>
              <a:gd name="T40" fmla="*/ 217162 w 3424"/>
              <a:gd name="T41" fmla="*/ 1688583 h 3394"/>
              <a:gd name="T42" fmla="*/ 246082 w 3424"/>
              <a:gd name="T43" fmla="*/ 1243167 h 3394"/>
              <a:gd name="T44" fmla="*/ 0 w 3424"/>
              <a:gd name="T45" fmla="*/ 707301 h 3394"/>
              <a:gd name="T46" fmla="*/ 707224 w 3424"/>
              <a:gd name="T47" fmla="*/ 0 h 3394"/>
              <a:gd name="T48" fmla="*/ 1350298 w 3424"/>
              <a:gd name="T49" fmla="*/ 414389 h 3394"/>
              <a:gd name="T50" fmla="*/ 1280890 w 3424"/>
              <a:gd name="T51" fmla="*/ 411234 h 3394"/>
              <a:gd name="T52" fmla="*/ 616257 w 3424"/>
              <a:gd name="T53" fmla="*/ 1075413 h 33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24" h="3394">
                <a:moveTo>
                  <a:pt x="3068" y="2751"/>
                </a:moveTo>
                <a:cubicBezTo>
                  <a:pt x="3110" y="3394"/>
                  <a:pt x="3110" y="3394"/>
                  <a:pt x="3110" y="3394"/>
                </a:cubicBezTo>
                <a:cubicBezTo>
                  <a:pt x="2526" y="2990"/>
                  <a:pt x="2526" y="2990"/>
                  <a:pt x="2526" y="2990"/>
                </a:cubicBezTo>
                <a:cubicBezTo>
                  <a:pt x="2486" y="2995"/>
                  <a:pt x="2444" y="2999"/>
                  <a:pt x="2401" y="2999"/>
                </a:cubicBezTo>
                <a:cubicBezTo>
                  <a:pt x="1837" y="2999"/>
                  <a:pt x="1379" y="2541"/>
                  <a:pt x="1379" y="1976"/>
                </a:cubicBezTo>
                <a:cubicBezTo>
                  <a:pt x="1379" y="1412"/>
                  <a:pt x="1837" y="954"/>
                  <a:pt x="2401" y="954"/>
                </a:cubicBezTo>
                <a:cubicBezTo>
                  <a:pt x="2966" y="954"/>
                  <a:pt x="3424" y="1412"/>
                  <a:pt x="3424" y="1976"/>
                </a:cubicBezTo>
                <a:cubicBezTo>
                  <a:pt x="3424" y="2286"/>
                  <a:pt x="3285" y="2563"/>
                  <a:pt x="3068" y="2751"/>
                </a:cubicBezTo>
                <a:close/>
                <a:moveTo>
                  <a:pt x="2401" y="1206"/>
                </a:moveTo>
                <a:cubicBezTo>
                  <a:pt x="1985" y="1206"/>
                  <a:pt x="1648" y="1544"/>
                  <a:pt x="1648" y="1960"/>
                </a:cubicBezTo>
                <a:cubicBezTo>
                  <a:pt x="1648" y="2376"/>
                  <a:pt x="1985" y="2713"/>
                  <a:pt x="2401" y="2713"/>
                </a:cubicBezTo>
                <a:cubicBezTo>
                  <a:pt x="2433" y="2713"/>
                  <a:pt x="2463" y="2711"/>
                  <a:pt x="2494" y="2707"/>
                </a:cubicBezTo>
                <a:cubicBezTo>
                  <a:pt x="2884" y="2965"/>
                  <a:pt x="2884" y="2965"/>
                  <a:pt x="2884" y="2965"/>
                </a:cubicBezTo>
                <a:cubicBezTo>
                  <a:pt x="2893" y="2530"/>
                  <a:pt x="2893" y="2530"/>
                  <a:pt x="2893" y="2530"/>
                </a:cubicBezTo>
                <a:cubicBezTo>
                  <a:pt x="3053" y="2392"/>
                  <a:pt x="3155" y="2188"/>
                  <a:pt x="3155" y="1960"/>
                </a:cubicBezTo>
                <a:cubicBezTo>
                  <a:pt x="3155" y="1544"/>
                  <a:pt x="2818" y="1206"/>
                  <a:pt x="2401" y="1206"/>
                </a:cubicBezTo>
                <a:close/>
                <a:moveTo>
                  <a:pt x="1172" y="2045"/>
                </a:moveTo>
                <a:cubicBezTo>
                  <a:pt x="1172" y="2281"/>
                  <a:pt x="1238" y="2501"/>
                  <a:pt x="1351" y="2690"/>
                </a:cubicBezTo>
                <a:cubicBezTo>
                  <a:pt x="1349" y="2690"/>
                  <a:pt x="1347" y="2691"/>
                  <a:pt x="1345" y="2691"/>
                </a:cubicBezTo>
                <a:cubicBezTo>
                  <a:pt x="1289" y="2691"/>
                  <a:pt x="1234" y="2686"/>
                  <a:pt x="1180" y="2679"/>
                </a:cubicBezTo>
                <a:cubicBezTo>
                  <a:pt x="413" y="3211"/>
                  <a:pt x="413" y="3211"/>
                  <a:pt x="413" y="3211"/>
                </a:cubicBezTo>
                <a:cubicBezTo>
                  <a:pt x="468" y="2364"/>
                  <a:pt x="468" y="2364"/>
                  <a:pt x="468" y="2364"/>
                </a:cubicBezTo>
                <a:cubicBezTo>
                  <a:pt x="182" y="2117"/>
                  <a:pt x="0" y="1753"/>
                  <a:pt x="0" y="1345"/>
                </a:cubicBezTo>
                <a:cubicBezTo>
                  <a:pt x="0" y="602"/>
                  <a:pt x="602" y="0"/>
                  <a:pt x="1345" y="0"/>
                </a:cubicBezTo>
                <a:cubicBezTo>
                  <a:pt x="1889" y="0"/>
                  <a:pt x="2356" y="324"/>
                  <a:pt x="2568" y="788"/>
                </a:cubicBezTo>
                <a:cubicBezTo>
                  <a:pt x="2525" y="784"/>
                  <a:pt x="2481" y="782"/>
                  <a:pt x="2436" y="782"/>
                </a:cubicBezTo>
                <a:cubicBezTo>
                  <a:pt x="1738" y="782"/>
                  <a:pt x="1172" y="1347"/>
                  <a:pt x="1172" y="204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xtLst/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83906" y="985804"/>
            <a:ext cx="5818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spc="600" dirty="0">
                <a:solidFill>
                  <a:srgbClr val="9F9F9F"/>
                </a:solidFill>
                <a:latin typeface="Impact" panose="020B0806030902050204" pitchFamily="34" charset="0"/>
              </a:rPr>
              <a:t>01</a:t>
            </a:r>
            <a:endParaRPr lang="zh-CN" altLang="en-US" sz="3600" b="1" spc="600" dirty="0">
              <a:solidFill>
                <a:srgbClr val="9F9F9F"/>
              </a:solidFill>
              <a:latin typeface="Impact" panose="020B080603090205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83903" y="3778895"/>
            <a:ext cx="73471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spc="600" dirty="0">
                <a:solidFill>
                  <a:srgbClr val="9F9F9F"/>
                </a:solidFill>
                <a:latin typeface="Impact" panose="020B0806030902050204" pitchFamily="34" charset="0"/>
              </a:rPr>
              <a:t>03</a:t>
            </a:r>
            <a:endParaRPr lang="zh-CN" altLang="en-US" sz="3600" b="1" spc="600" dirty="0">
              <a:solidFill>
                <a:srgbClr val="9F9F9F"/>
              </a:solidFill>
              <a:latin typeface="Impact" panose="020B080603090205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22991" y="5235379"/>
            <a:ext cx="6995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spc="600" dirty="0">
                <a:solidFill>
                  <a:srgbClr val="9F9F9F"/>
                </a:solidFill>
                <a:latin typeface="Impact" panose="020B0806030902050204" pitchFamily="34" charset="0"/>
              </a:rPr>
              <a:t>04</a:t>
            </a:r>
            <a:endParaRPr lang="zh-CN" altLang="en-US" sz="3600" b="1" spc="600" dirty="0">
              <a:solidFill>
                <a:srgbClr val="9F9F9F"/>
              </a:solidFill>
              <a:latin typeface="Impact" panose="020B080603090205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24636" y="2305142"/>
            <a:ext cx="6354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spc="600" dirty="0">
                <a:solidFill>
                  <a:srgbClr val="9F9F9F"/>
                </a:solidFill>
                <a:latin typeface="Impact" panose="020B0806030902050204" pitchFamily="34" charset="0"/>
              </a:rPr>
              <a:t>02</a:t>
            </a:r>
            <a:endParaRPr lang="zh-CN" altLang="en-US" sz="3600" b="1" spc="600" dirty="0">
              <a:solidFill>
                <a:srgbClr val="9F9F9F"/>
              </a:solidFill>
              <a:latin typeface="Impact" panose="020B080603090205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295594" y="837369"/>
            <a:ext cx="3196082" cy="850869"/>
            <a:chOff x="7735154" y="810490"/>
            <a:chExt cx="3196082" cy="850869"/>
          </a:xfrm>
        </p:grpSpPr>
        <p:sp>
          <p:nvSpPr>
            <p:cNvPr id="30" name="文本框 29"/>
            <p:cNvSpPr txBox="1"/>
            <p:nvPr/>
          </p:nvSpPr>
          <p:spPr>
            <a:xfrm>
              <a:off x="7735154" y="810490"/>
              <a:ext cx="72736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/>
                <a:t>标题一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735154" y="1221239"/>
              <a:ext cx="3196082" cy="440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606060"/>
                  </a:solidFill>
                </a:rPr>
                <a:t>锐普有中国最大的原创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素材站，有中国最强的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制作团队，有人人都能快速提升的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培训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95591" y="3647490"/>
            <a:ext cx="3196082" cy="816808"/>
            <a:chOff x="7735154" y="3564174"/>
            <a:chExt cx="3196082" cy="816808"/>
          </a:xfrm>
        </p:grpSpPr>
        <p:sp>
          <p:nvSpPr>
            <p:cNvPr id="31" name="文本框 30"/>
            <p:cNvSpPr txBox="1"/>
            <p:nvPr/>
          </p:nvSpPr>
          <p:spPr>
            <a:xfrm>
              <a:off x="7735154" y="3564174"/>
              <a:ext cx="72736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/>
                <a:t>标题四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735154" y="3958238"/>
              <a:ext cx="3196082" cy="422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606060"/>
                  </a:solidFill>
                </a:rPr>
                <a:t>锐普有中国最大的原创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素材站，有中国最强的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制作团队，有人人都能快速提升的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培训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2497" y="5100602"/>
            <a:ext cx="3212547" cy="823553"/>
            <a:chOff x="1124780" y="5137861"/>
            <a:chExt cx="3212547" cy="823553"/>
          </a:xfrm>
        </p:grpSpPr>
        <p:sp>
          <p:nvSpPr>
            <p:cNvPr id="32" name="文本框 31"/>
            <p:cNvSpPr txBox="1"/>
            <p:nvPr/>
          </p:nvSpPr>
          <p:spPr>
            <a:xfrm>
              <a:off x="3609963" y="5137861"/>
              <a:ext cx="72736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/>
                <a:t>标题四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24780" y="5538670"/>
              <a:ext cx="3196082" cy="4227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606060"/>
                  </a:solidFill>
                </a:rPr>
                <a:t>锐普有中国最大的原创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素材站，有中国最强的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制作团队，有人人都能快速提升的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培训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2787" y="2162475"/>
            <a:ext cx="3231754" cy="856708"/>
            <a:chOff x="1105573" y="2244482"/>
            <a:chExt cx="3231754" cy="856708"/>
          </a:xfrm>
        </p:grpSpPr>
        <p:sp>
          <p:nvSpPr>
            <p:cNvPr id="33" name="文本框 32"/>
            <p:cNvSpPr txBox="1"/>
            <p:nvPr/>
          </p:nvSpPr>
          <p:spPr>
            <a:xfrm>
              <a:off x="3609963" y="2244482"/>
              <a:ext cx="72736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/>
                <a:t>标题二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05573" y="2661070"/>
              <a:ext cx="3196082" cy="4401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100" dirty="0">
                  <a:solidFill>
                    <a:srgbClr val="606060"/>
                  </a:solidFill>
                </a:rPr>
                <a:t>锐普有中国最大的原创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素材站，有中国最强的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制作团队，有人人都能快速提升的</a:t>
              </a:r>
              <a:r>
                <a:rPr lang="en-US" altLang="zh-CN" sz="1100" dirty="0">
                  <a:solidFill>
                    <a:srgbClr val="606060"/>
                  </a:solidFill>
                </a:rPr>
                <a:t>PPT</a:t>
              </a:r>
              <a:r>
                <a:rPr lang="zh-CN" altLang="en-US" sz="1100" dirty="0">
                  <a:solidFill>
                    <a:srgbClr val="606060"/>
                  </a:solidFill>
                </a:rPr>
                <a:t>培训</a:t>
              </a: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4221950" y="1984664"/>
            <a:ext cx="10391" cy="1194954"/>
          </a:xfrm>
          <a:prstGeom prst="line">
            <a:avLst/>
          </a:prstGeom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192453" y="4914901"/>
            <a:ext cx="10391" cy="1194954"/>
          </a:xfrm>
          <a:prstGeom prst="line">
            <a:avLst/>
          </a:prstGeom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086922" y="665326"/>
            <a:ext cx="10391" cy="1194954"/>
          </a:xfrm>
          <a:prstGeom prst="line">
            <a:avLst/>
          </a:prstGeom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086919" y="3458417"/>
            <a:ext cx="10391" cy="1194954"/>
          </a:xfrm>
          <a:prstGeom prst="line">
            <a:avLst/>
          </a:prstGeom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0200" y="602674"/>
            <a:ext cx="13716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大标题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891645" y="1327355"/>
            <a:ext cx="472580" cy="2681"/>
          </a:xfrm>
          <a:prstGeom prst="line">
            <a:avLst/>
          </a:prstGeom>
          <a:ln w="15875">
            <a:solidFill>
              <a:srgbClr val="9BC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29446" y="1589809"/>
            <a:ext cx="51331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14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素材站，有中国</a:t>
            </a:r>
            <a:r>
              <a:rPr lang="zh-CN" altLang="en-US" sz="1400" dirty="0">
                <a:solidFill>
                  <a:srgbClr val="9BC4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最强的</a:t>
            </a:r>
            <a:r>
              <a:rPr lang="en-US" altLang="zh-CN" sz="1400" dirty="0">
                <a:solidFill>
                  <a:srgbClr val="9BC4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9BC4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</a:t>
            </a:r>
            <a:r>
              <a:rPr lang="zh-CN" altLang="en-US" sz="14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有人人都能快速提升的</a:t>
            </a:r>
            <a:r>
              <a:rPr lang="en-US" altLang="zh-CN" sz="14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20983" y="2932555"/>
            <a:ext cx="758536" cy="896990"/>
            <a:chOff x="1620983" y="2964873"/>
            <a:chExt cx="758536" cy="896990"/>
          </a:xfrm>
        </p:grpSpPr>
        <p:sp>
          <p:nvSpPr>
            <p:cNvPr id="6" name="KSO_Shape"/>
            <p:cNvSpPr>
              <a:spLocks/>
            </p:cNvSpPr>
            <p:nvPr/>
          </p:nvSpPr>
          <p:spPr bwMode="auto">
            <a:xfrm>
              <a:off x="1869522" y="2964873"/>
              <a:ext cx="261458" cy="464127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20983" y="3584864"/>
              <a:ext cx="75853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78816" y="2932555"/>
            <a:ext cx="758536" cy="896990"/>
            <a:chOff x="3636819" y="2964873"/>
            <a:chExt cx="758536" cy="896990"/>
          </a:xfrm>
        </p:grpSpPr>
        <p:sp>
          <p:nvSpPr>
            <p:cNvPr id="11" name="文本框 10"/>
            <p:cNvSpPr txBox="1"/>
            <p:nvPr/>
          </p:nvSpPr>
          <p:spPr>
            <a:xfrm>
              <a:off x="3636819" y="3584864"/>
              <a:ext cx="75853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3735864" y="2964873"/>
              <a:ext cx="560447" cy="464127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36649" y="2914822"/>
            <a:ext cx="758536" cy="932456"/>
            <a:chOff x="5716732" y="2929407"/>
            <a:chExt cx="758536" cy="932456"/>
          </a:xfrm>
        </p:grpSpPr>
        <p:sp>
          <p:nvSpPr>
            <p:cNvPr id="14" name="文本框 13"/>
            <p:cNvSpPr txBox="1"/>
            <p:nvPr/>
          </p:nvSpPr>
          <p:spPr>
            <a:xfrm>
              <a:off x="5716732" y="3584864"/>
              <a:ext cx="75853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 rot="15968159">
              <a:off x="5839623" y="2954227"/>
              <a:ext cx="512754" cy="463114"/>
            </a:xfrm>
            <a:custGeom>
              <a:avLst/>
              <a:gdLst>
                <a:gd name="T0" fmla="*/ 2147483646 w 5953"/>
                <a:gd name="T1" fmla="*/ 2147483646 h 5873"/>
                <a:gd name="T2" fmla="*/ 2147483646 w 5953"/>
                <a:gd name="T3" fmla="*/ 2147483646 h 5873"/>
                <a:gd name="T4" fmla="*/ 2147483646 w 5953"/>
                <a:gd name="T5" fmla="*/ 2147483646 h 5873"/>
                <a:gd name="T6" fmla="*/ 2147483646 w 5953"/>
                <a:gd name="T7" fmla="*/ 2147483646 h 5873"/>
                <a:gd name="T8" fmla="*/ 2147483646 w 5953"/>
                <a:gd name="T9" fmla="*/ 1245502074 h 5873"/>
                <a:gd name="T10" fmla="*/ 2147483646 w 5953"/>
                <a:gd name="T11" fmla="*/ 0 h 5873"/>
                <a:gd name="T12" fmla="*/ 2147483646 w 5953"/>
                <a:gd name="T13" fmla="*/ 884961958 h 5873"/>
                <a:gd name="T14" fmla="*/ 2147483646 w 5953"/>
                <a:gd name="T15" fmla="*/ 2147483646 h 5873"/>
                <a:gd name="T16" fmla="*/ 2147483646 w 5953"/>
                <a:gd name="T17" fmla="*/ 2147483646 h 5873"/>
                <a:gd name="T18" fmla="*/ 2147483646 w 5953"/>
                <a:gd name="T19" fmla="*/ 2147483646 h 5873"/>
                <a:gd name="T20" fmla="*/ 2147483646 w 5953"/>
                <a:gd name="T21" fmla="*/ 2147483646 h 5873"/>
                <a:gd name="T22" fmla="*/ 2147483646 w 5953"/>
                <a:gd name="T23" fmla="*/ 2147483646 h 5873"/>
                <a:gd name="T24" fmla="*/ 2147483646 w 5953"/>
                <a:gd name="T25" fmla="*/ 2147483646 h 5873"/>
                <a:gd name="T26" fmla="*/ 2147483646 w 5953"/>
                <a:gd name="T27" fmla="*/ 2147483646 h 5873"/>
                <a:gd name="T28" fmla="*/ 2147483646 w 5953"/>
                <a:gd name="T29" fmla="*/ 2147483646 h 5873"/>
                <a:gd name="T30" fmla="*/ 2147483646 w 5953"/>
                <a:gd name="T31" fmla="*/ 2147483646 h 5873"/>
                <a:gd name="T32" fmla="*/ 2147483646 w 5953"/>
                <a:gd name="T33" fmla="*/ 2147483646 h 5873"/>
                <a:gd name="T34" fmla="*/ 2147483646 w 5953"/>
                <a:gd name="T35" fmla="*/ 2147483646 h 5873"/>
                <a:gd name="T36" fmla="*/ 2147483646 w 5953"/>
                <a:gd name="T37" fmla="*/ 2147483646 h 5873"/>
                <a:gd name="T38" fmla="*/ 2147483646 w 5953"/>
                <a:gd name="T39" fmla="*/ 2147483646 h 5873"/>
                <a:gd name="T40" fmla="*/ 2147483646 w 5953"/>
                <a:gd name="T41" fmla="*/ 2147483646 h 5873"/>
                <a:gd name="T42" fmla="*/ 2147483646 w 5953"/>
                <a:gd name="T43" fmla="*/ 2147483646 h 5873"/>
                <a:gd name="T44" fmla="*/ 2147483646 w 5953"/>
                <a:gd name="T45" fmla="*/ 2147483646 h 5873"/>
                <a:gd name="T46" fmla="*/ 2147483646 w 5953"/>
                <a:gd name="T47" fmla="*/ 2147483646 h 5873"/>
                <a:gd name="T48" fmla="*/ 2147483646 w 5953"/>
                <a:gd name="T49" fmla="*/ 2147483646 h 5873"/>
                <a:gd name="T50" fmla="*/ 2147483646 w 5953"/>
                <a:gd name="T51" fmla="*/ 2147483646 h 5873"/>
                <a:gd name="T52" fmla="*/ 2147483646 w 5953"/>
                <a:gd name="T53" fmla="*/ 2147483646 h 5873"/>
                <a:gd name="T54" fmla="*/ 2147483646 w 5953"/>
                <a:gd name="T55" fmla="*/ 2147483646 h 5873"/>
                <a:gd name="T56" fmla="*/ 2147483646 w 5953"/>
                <a:gd name="T57" fmla="*/ 2147483646 h 5873"/>
                <a:gd name="T58" fmla="*/ 2147483646 w 5953"/>
                <a:gd name="T59" fmla="*/ 2147483646 h 5873"/>
                <a:gd name="T60" fmla="*/ 2147483646 w 5953"/>
                <a:gd name="T61" fmla="*/ 2147483646 h 5873"/>
                <a:gd name="T62" fmla="*/ 2147483646 w 5953"/>
                <a:gd name="T63" fmla="*/ 2147483646 h 5873"/>
                <a:gd name="T64" fmla="*/ 2147483646 w 5953"/>
                <a:gd name="T65" fmla="*/ 2147483646 h 5873"/>
                <a:gd name="T66" fmla="*/ 2147483646 w 5953"/>
                <a:gd name="T67" fmla="*/ 2147483646 h 5873"/>
                <a:gd name="T68" fmla="*/ 2147483646 w 5953"/>
                <a:gd name="T69" fmla="*/ 2147483646 h 5873"/>
                <a:gd name="T70" fmla="*/ 2147483646 w 5953"/>
                <a:gd name="T71" fmla="*/ 2147483646 h 5873"/>
                <a:gd name="T72" fmla="*/ 2147483646 w 5953"/>
                <a:gd name="T73" fmla="*/ 2147483646 h 5873"/>
                <a:gd name="T74" fmla="*/ 2147483646 w 5953"/>
                <a:gd name="T75" fmla="*/ 2147483646 h 5873"/>
                <a:gd name="T76" fmla="*/ 2147483646 w 5953"/>
                <a:gd name="T77" fmla="*/ 2147483646 h 5873"/>
                <a:gd name="T78" fmla="*/ 2147483646 w 5953"/>
                <a:gd name="T79" fmla="*/ 2147483646 h 5873"/>
                <a:gd name="T80" fmla="*/ 2147483646 w 5953"/>
                <a:gd name="T81" fmla="*/ 2147483646 h 5873"/>
                <a:gd name="T82" fmla="*/ 2147483646 w 5953"/>
                <a:gd name="T83" fmla="*/ 2147483646 h 5873"/>
                <a:gd name="T84" fmla="*/ 2147483646 w 5953"/>
                <a:gd name="T85" fmla="*/ 2147483646 h 5873"/>
                <a:gd name="T86" fmla="*/ 2147483646 w 5953"/>
                <a:gd name="T87" fmla="*/ 2147483646 h 5873"/>
                <a:gd name="T88" fmla="*/ 2147483646 w 5953"/>
                <a:gd name="T89" fmla="*/ 2147483646 h 5873"/>
                <a:gd name="T90" fmla="*/ 2147483646 w 5953"/>
                <a:gd name="T91" fmla="*/ 2147483646 h 5873"/>
                <a:gd name="T92" fmla="*/ 2147483646 w 5953"/>
                <a:gd name="T93" fmla="*/ 2147483646 h 5873"/>
                <a:gd name="T94" fmla="*/ 0 w 5953"/>
                <a:gd name="T95" fmla="*/ 2147483646 h 5873"/>
                <a:gd name="T96" fmla="*/ 2147483646 w 5953"/>
                <a:gd name="T97" fmla="*/ 2147483646 h 5873"/>
                <a:gd name="T98" fmla="*/ 2147483646 w 5953"/>
                <a:gd name="T99" fmla="*/ 2147483646 h 5873"/>
                <a:gd name="T100" fmla="*/ 2147483646 w 5953"/>
                <a:gd name="T101" fmla="*/ 2147483646 h 5873"/>
                <a:gd name="T102" fmla="*/ 2147483646 w 5953"/>
                <a:gd name="T103" fmla="*/ 2147483646 h 5873"/>
                <a:gd name="T104" fmla="*/ 2147483646 w 5953"/>
                <a:gd name="T105" fmla="*/ 2147483646 h 5873"/>
                <a:gd name="T106" fmla="*/ 2147483646 w 5953"/>
                <a:gd name="T107" fmla="*/ 2147483646 h 5873"/>
                <a:gd name="T108" fmla="*/ 2147483646 w 5953"/>
                <a:gd name="T109" fmla="*/ 2147483646 h 5873"/>
                <a:gd name="T110" fmla="*/ 2147483646 w 5953"/>
                <a:gd name="T111" fmla="*/ 2147483646 h 5873"/>
                <a:gd name="T112" fmla="*/ 2147483646 w 5953"/>
                <a:gd name="T113" fmla="*/ 2147483646 h 5873"/>
                <a:gd name="T114" fmla="*/ 2147483646 w 5953"/>
                <a:gd name="T115" fmla="*/ 2147483646 h 5873"/>
                <a:gd name="T116" fmla="*/ 2147483646 w 5953"/>
                <a:gd name="T117" fmla="*/ 2147483646 h 5873"/>
                <a:gd name="T118" fmla="*/ 2147483646 w 5953"/>
                <a:gd name="T119" fmla="*/ 2147483646 h 5873"/>
                <a:gd name="T120" fmla="*/ 2147483646 w 5953"/>
                <a:gd name="T121" fmla="*/ 2147483646 h 58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953" h="5873">
                  <a:moveTo>
                    <a:pt x="3689" y="1143"/>
                  </a:moveTo>
                  <a:lnTo>
                    <a:pt x="3689" y="1143"/>
                  </a:lnTo>
                  <a:lnTo>
                    <a:pt x="3711" y="1142"/>
                  </a:lnTo>
                  <a:lnTo>
                    <a:pt x="3733" y="1137"/>
                  </a:lnTo>
                  <a:lnTo>
                    <a:pt x="3754" y="1133"/>
                  </a:lnTo>
                  <a:lnTo>
                    <a:pt x="3774" y="1125"/>
                  </a:lnTo>
                  <a:lnTo>
                    <a:pt x="3794" y="1115"/>
                  </a:lnTo>
                  <a:lnTo>
                    <a:pt x="3812" y="1104"/>
                  </a:lnTo>
                  <a:lnTo>
                    <a:pt x="3830" y="1092"/>
                  </a:lnTo>
                  <a:lnTo>
                    <a:pt x="3846" y="1077"/>
                  </a:lnTo>
                  <a:lnTo>
                    <a:pt x="3860" y="1062"/>
                  </a:lnTo>
                  <a:lnTo>
                    <a:pt x="3873" y="1044"/>
                  </a:lnTo>
                  <a:lnTo>
                    <a:pt x="3884" y="1026"/>
                  </a:lnTo>
                  <a:lnTo>
                    <a:pt x="3894" y="1007"/>
                  </a:lnTo>
                  <a:lnTo>
                    <a:pt x="3900" y="986"/>
                  </a:lnTo>
                  <a:lnTo>
                    <a:pt x="3906" y="965"/>
                  </a:lnTo>
                  <a:lnTo>
                    <a:pt x="3909" y="942"/>
                  </a:lnTo>
                  <a:lnTo>
                    <a:pt x="3910" y="920"/>
                  </a:lnTo>
                  <a:lnTo>
                    <a:pt x="3910" y="223"/>
                  </a:lnTo>
                  <a:lnTo>
                    <a:pt x="3909" y="199"/>
                  </a:lnTo>
                  <a:lnTo>
                    <a:pt x="3906" y="177"/>
                  </a:lnTo>
                  <a:lnTo>
                    <a:pt x="3900" y="156"/>
                  </a:lnTo>
                  <a:lnTo>
                    <a:pt x="3894" y="136"/>
                  </a:lnTo>
                  <a:lnTo>
                    <a:pt x="3884" y="116"/>
                  </a:lnTo>
                  <a:lnTo>
                    <a:pt x="3873" y="98"/>
                  </a:lnTo>
                  <a:lnTo>
                    <a:pt x="3860" y="80"/>
                  </a:lnTo>
                  <a:lnTo>
                    <a:pt x="3846" y="64"/>
                  </a:lnTo>
                  <a:lnTo>
                    <a:pt x="3830" y="50"/>
                  </a:lnTo>
                  <a:lnTo>
                    <a:pt x="3812" y="38"/>
                  </a:lnTo>
                  <a:lnTo>
                    <a:pt x="3794" y="27"/>
                  </a:lnTo>
                  <a:lnTo>
                    <a:pt x="3774" y="17"/>
                  </a:lnTo>
                  <a:lnTo>
                    <a:pt x="3754" y="10"/>
                  </a:lnTo>
                  <a:lnTo>
                    <a:pt x="3733" y="4"/>
                  </a:lnTo>
                  <a:lnTo>
                    <a:pt x="3711" y="1"/>
                  </a:lnTo>
                  <a:lnTo>
                    <a:pt x="3689" y="0"/>
                  </a:lnTo>
                  <a:lnTo>
                    <a:pt x="3665" y="1"/>
                  </a:lnTo>
                  <a:lnTo>
                    <a:pt x="3643" y="4"/>
                  </a:lnTo>
                  <a:lnTo>
                    <a:pt x="3622" y="10"/>
                  </a:lnTo>
                  <a:lnTo>
                    <a:pt x="3601" y="17"/>
                  </a:lnTo>
                  <a:lnTo>
                    <a:pt x="3581" y="27"/>
                  </a:lnTo>
                  <a:lnTo>
                    <a:pt x="3564" y="38"/>
                  </a:lnTo>
                  <a:lnTo>
                    <a:pt x="3547" y="50"/>
                  </a:lnTo>
                  <a:lnTo>
                    <a:pt x="3530" y="64"/>
                  </a:lnTo>
                  <a:lnTo>
                    <a:pt x="3516" y="80"/>
                  </a:lnTo>
                  <a:lnTo>
                    <a:pt x="3503" y="98"/>
                  </a:lnTo>
                  <a:lnTo>
                    <a:pt x="3492" y="116"/>
                  </a:lnTo>
                  <a:lnTo>
                    <a:pt x="3483" y="136"/>
                  </a:lnTo>
                  <a:lnTo>
                    <a:pt x="3475" y="156"/>
                  </a:lnTo>
                  <a:lnTo>
                    <a:pt x="3470" y="177"/>
                  </a:lnTo>
                  <a:lnTo>
                    <a:pt x="3467" y="199"/>
                  </a:lnTo>
                  <a:lnTo>
                    <a:pt x="3465" y="223"/>
                  </a:lnTo>
                  <a:lnTo>
                    <a:pt x="3465" y="920"/>
                  </a:lnTo>
                  <a:lnTo>
                    <a:pt x="3467" y="942"/>
                  </a:lnTo>
                  <a:lnTo>
                    <a:pt x="3470" y="965"/>
                  </a:lnTo>
                  <a:lnTo>
                    <a:pt x="3475" y="986"/>
                  </a:lnTo>
                  <a:lnTo>
                    <a:pt x="3482" y="1007"/>
                  </a:lnTo>
                  <a:lnTo>
                    <a:pt x="3492" y="1026"/>
                  </a:lnTo>
                  <a:lnTo>
                    <a:pt x="3503" y="1044"/>
                  </a:lnTo>
                  <a:lnTo>
                    <a:pt x="3516" y="1062"/>
                  </a:lnTo>
                  <a:lnTo>
                    <a:pt x="3530" y="1077"/>
                  </a:lnTo>
                  <a:lnTo>
                    <a:pt x="3547" y="1092"/>
                  </a:lnTo>
                  <a:lnTo>
                    <a:pt x="3564" y="1104"/>
                  </a:lnTo>
                  <a:lnTo>
                    <a:pt x="3581" y="1115"/>
                  </a:lnTo>
                  <a:lnTo>
                    <a:pt x="3601" y="1125"/>
                  </a:lnTo>
                  <a:lnTo>
                    <a:pt x="3622" y="1133"/>
                  </a:lnTo>
                  <a:lnTo>
                    <a:pt x="3643" y="1137"/>
                  </a:lnTo>
                  <a:lnTo>
                    <a:pt x="3665" y="1142"/>
                  </a:lnTo>
                  <a:lnTo>
                    <a:pt x="3689" y="1143"/>
                  </a:lnTo>
                  <a:close/>
                  <a:moveTo>
                    <a:pt x="4794" y="1461"/>
                  </a:moveTo>
                  <a:lnTo>
                    <a:pt x="5287" y="968"/>
                  </a:lnTo>
                  <a:lnTo>
                    <a:pt x="5303" y="951"/>
                  </a:lnTo>
                  <a:lnTo>
                    <a:pt x="5316" y="932"/>
                  </a:lnTo>
                  <a:lnTo>
                    <a:pt x="5327" y="913"/>
                  </a:lnTo>
                  <a:lnTo>
                    <a:pt x="5336" y="894"/>
                  </a:lnTo>
                  <a:lnTo>
                    <a:pt x="5343" y="873"/>
                  </a:lnTo>
                  <a:lnTo>
                    <a:pt x="5348" y="853"/>
                  </a:lnTo>
                  <a:lnTo>
                    <a:pt x="5352" y="832"/>
                  </a:lnTo>
                  <a:lnTo>
                    <a:pt x="5352" y="810"/>
                  </a:lnTo>
                  <a:lnTo>
                    <a:pt x="5352" y="788"/>
                  </a:lnTo>
                  <a:lnTo>
                    <a:pt x="5348" y="767"/>
                  </a:lnTo>
                  <a:lnTo>
                    <a:pt x="5343" y="747"/>
                  </a:lnTo>
                  <a:lnTo>
                    <a:pt x="5336" y="726"/>
                  </a:lnTo>
                  <a:lnTo>
                    <a:pt x="5327" y="707"/>
                  </a:lnTo>
                  <a:lnTo>
                    <a:pt x="5316" y="688"/>
                  </a:lnTo>
                  <a:lnTo>
                    <a:pt x="5303" y="669"/>
                  </a:lnTo>
                  <a:lnTo>
                    <a:pt x="5287" y="652"/>
                  </a:lnTo>
                  <a:lnTo>
                    <a:pt x="5270" y="638"/>
                  </a:lnTo>
                  <a:lnTo>
                    <a:pt x="5252" y="624"/>
                  </a:lnTo>
                  <a:lnTo>
                    <a:pt x="5233" y="613"/>
                  </a:lnTo>
                  <a:lnTo>
                    <a:pt x="5213" y="603"/>
                  </a:lnTo>
                  <a:lnTo>
                    <a:pt x="5193" y="596"/>
                  </a:lnTo>
                  <a:lnTo>
                    <a:pt x="5172" y="591"/>
                  </a:lnTo>
                  <a:lnTo>
                    <a:pt x="5151" y="589"/>
                  </a:lnTo>
                  <a:lnTo>
                    <a:pt x="5130" y="588"/>
                  </a:lnTo>
                  <a:lnTo>
                    <a:pt x="5109" y="589"/>
                  </a:lnTo>
                  <a:lnTo>
                    <a:pt x="5087" y="591"/>
                  </a:lnTo>
                  <a:lnTo>
                    <a:pt x="5066" y="596"/>
                  </a:lnTo>
                  <a:lnTo>
                    <a:pt x="5046" y="603"/>
                  </a:lnTo>
                  <a:lnTo>
                    <a:pt x="5026" y="613"/>
                  </a:lnTo>
                  <a:lnTo>
                    <a:pt x="5007" y="624"/>
                  </a:lnTo>
                  <a:lnTo>
                    <a:pt x="4989" y="638"/>
                  </a:lnTo>
                  <a:lnTo>
                    <a:pt x="4971" y="652"/>
                  </a:lnTo>
                  <a:lnTo>
                    <a:pt x="4478" y="1145"/>
                  </a:lnTo>
                  <a:lnTo>
                    <a:pt x="4464" y="1162"/>
                  </a:lnTo>
                  <a:lnTo>
                    <a:pt x="4450" y="1181"/>
                  </a:lnTo>
                  <a:lnTo>
                    <a:pt x="4439" y="1200"/>
                  </a:lnTo>
                  <a:lnTo>
                    <a:pt x="4429" y="1219"/>
                  </a:lnTo>
                  <a:lnTo>
                    <a:pt x="4422" y="1240"/>
                  </a:lnTo>
                  <a:lnTo>
                    <a:pt x="4417" y="1260"/>
                  </a:lnTo>
                  <a:lnTo>
                    <a:pt x="4415" y="1281"/>
                  </a:lnTo>
                  <a:lnTo>
                    <a:pt x="4414" y="1304"/>
                  </a:lnTo>
                  <a:lnTo>
                    <a:pt x="4415" y="1325"/>
                  </a:lnTo>
                  <a:lnTo>
                    <a:pt x="4417" y="1346"/>
                  </a:lnTo>
                  <a:lnTo>
                    <a:pt x="4422" y="1366"/>
                  </a:lnTo>
                  <a:lnTo>
                    <a:pt x="4429" y="1387"/>
                  </a:lnTo>
                  <a:lnTo>
                    <a:pt x="4439" y="1406"/>
                  </a:lnTo>
                  <a:lnTo>
                    <a:pt x="4450" y="1426"/>
                  </a:lnTo>
                  <a:lnTo>
                    <a:pt x="4464" y="1444"/>
                  </a:lnTo>
                  <a:lnTo>
                    <a:pt x="4478" y="1461"/>
                  </a:lnTo>
                  <a:lnTo>
                    <a:pt x="4496" y="1477"/>
                  </a:lnTo>
                  <a:lnTo>
                    <a:pt x="4514" y="1489"/>
                  </a:lnTo>
                  <a:lnTo>
                    <a:pt x="4533" y="1501"/>
                  </a:lnTo>
                  <a:lnTo>
                    <a:pt x="4552" y="1510"/>
                  </a:lnTo>
                  <a:lnTo>
                    <a:pt x="4573" y="1517"/>
                  </a:lnTo>
                  <a:lnTo>
                    <a:pt x="4593" y="1522"/>
                  </a:lnTo>
                  <a:lnTo>
                    <a:pt x="4614" y="1524"/>
                  </a:lnTo>
                  <a:lnTo>
                    <a:pt x="4637" y="1526"/>
                  </a:lnTo>
                  <a:lnTo>
                    <a:pt x="4658" y="1524"/>
                  </a:lnTo>
                  <a:lnTo>
                    <a:pt x="4679" y="1522"/>
                  </a:lnTo>
                  <a:lnTo>
                    <a:pt x="4699" y="1517"/>
                  </a:lnTo>
                  <a:lnTo>
                    <a:pt x="4720" y="1510"/>
                  </a:lnTo>
                  <a:lnTo>
                    <a:pt x="4740" y="1501"/>
                  </a:lnTo>
                  <a:lnTo>
                    <a:pt x="4759" y="1489"/>
                  </a:lnTo>
                  <a:lnTo>
                    <a:pt x="4777" y="1477"/>
                  </a:lnTo>
                  <a:lnTo>
                    <a:pt x="4794" y="1461"/>
                  </a:lnTo>
                  <a:close/>
                  <a:moveTo>
                    <a:pt x="2589" y="1495"/>
                  </a:moveTo>
                  <a:lnTo>
                    <a:pt x="2589" y="1495"/>
                  </a:lnTo>
                  <a:lnTo>
                    <a:pt x="2605" y="1511"/>
                  </a:lnTo>
                  <a:lnTo>
                    <a:pt x="2623" y="1524"/>
                  </a:lnTo>
                  <a:lnTo>
                    <a:pt x="2642" y="1536"/>
                  </a:lnTo>
                  <a:lnTo>
                    <a:pt x="2662" y="1545"/>
                  </a:lnTo>
                  <a:lnTo>
                    <a:pt x="2682" y="1551"/>
                  </a:lnTo>
                  <a:lnTo>
                    <a:pt x="2704" y="1557"/>
                  </a:lnTo>
                  <a:lnTo>
                    <a:pt x="2725" y="1560"/>
                  </a:lnTo>
                  <a:lnTo>
                    <a:pt x="2746" y="1561"/>
                  </a:lnTo>
                  <a:lnTo>
                    <a:pt x="2767" y="1560"/>
                  </a:lnTo>
                  <a:lnTo>
                    <a:pt x="2788" y="1557"/>
                  </a:lnTo>
                  <a:lnTo>
                    <a:pt x="2809" y="1551"/>
                  </a:lnTo>
                  <a:lnTo>
                    <a:pt x="2830" y="1545"/>
                  </a:lnTo>
                  <a:lnTo>
                    <a:pt x="2850" y="1536"/>
                  </a:lnTo>
                  <a:lnTo>
                    <a:pt x="2869" y="1524"/>
                  </a:lnTo>
                  <a:lnTo>
                    <a:pt x="2886" y="1511"/>
                  </a:lnTo>
                  <a:lnTo>
                    <a:pt x="2903" y="1495"/>
                  </a:lnTo>
                  <a:lnTo>
                    <a:pt x="2919" y="1479"/>
                  </a:lnTo>
                  <a:lnTo>
                    <a:pt x="2932" y="1461"/>
                  </a:lnTo>
                  <a:lnTo>
                    <a:pt x="2943" y="1442"/>
                  </a:lnTo>
                  <a:lnTo>
                    <a:pt x="2952" y="1422"/>
                  </a:lnTo>
                  <a:lnTo>
                    <a:pt x="2960" y="1402"/>
                  </a:lnTo>
                  <a:lnTo>
                    <a:pt x="2965" y="1381"/>
                  </a:lnTo>
                  <a:lnTo>
                    <a:pt x="2968" y="1359"/>
                  </a:lnTo>
                  <a:lnTo>
                    <a:pt x="2969" y="1338"/>
                  </a:lnTo>
                  <a:lnTo>
                    <a:pt x="2968" y="1317"/>
                  </a:lnTo>
                  <a:lnTo>
                    <a:pt x="2965" y="1296"/>
                  </a:lnTo>
                  <a:lnTo>
                    <a:pt x="2960" y="1275"/>
                  </a:lnTo>
                  <a:lnTo>
                    <a:pt x="2952" y="1255"/>
                  </a:lnTo>
                  <a:lnTo>
                    <a:pt x="2943" y="1234"/>
                  </a:lnTo>
                  <a:lnTo>
                    <a:pt x="2932" y="1216"/>
                  </a:lnTo>
                  <a:lnTo>
                    <a:pt x="2919" y="1198"/>
                  </a:lnTo>
                  <a:lnTo>
                    <a:pt x="2903" y="1181"/>
                  </a:lnTo>
                  <a:lnTo>
                    <a:pt x="2410" y="688"/>
                  </a:lnTo>
                  <a:lnTo>
                    <a:pt x="2393" y="672"/>
                  </a:lnTo>
                  <a:lnTo>
                    <a:pt x="2376" y="659"/>
                  </a:lnTo>
                  <a:lnTo>
                    <a:pt x="2357" y="648"/>
                  </a:lnTo>
                  <a:lnTo>
                    <a:pt x="2337" y="639"/>
                  </a:lnTo>
                  <a:lnTo>
                    <a:pt x="2316" y="631"/>
                  </a:lnTo>
                  <a:lnTo>
                    <a:pt x="2295" y="627"/>
                  </a:lnTo>
                  <a:lnTo>
                    <a:pt x="2274" y="623"/>
                  </a:lnTo>
                  <a:lnTo>
                    <a:pt x="2253" y="622"/>
                  </a:lnTo>
                  <a:lnTo>
                    <a:pt x="2232" y="623"/>
                  </a:lnTo>
                  <a:lnTo>
                    <a:pt x="2210" y="627"/>
                  </a:lnTo>
                  <a:lnTo>
                    <a:pt x="2189" y="631"/>
                  </a:lnTo>
                  <a:lnTo>
                    <a:pt x="2169" y="639"/>
                  </a:lnTo>
                  <a:lnTo>
                    <a:pt x="2149" y="648"/>
                  </a:lnTo>
                  <a:lnTo>
                    <a:pt x="2130" y="659"/>
                  </a:lnTo>
                  <a:lnTo>
                    <a:pt x="2112" y="672"/>
                  </a:lnTo>
                  <a:lnTo>
                    <a:pt x="2096" y="688"/>
                  </a:lnTo>
                  <a:lnTo>
                    <a:pt x="2080" y="705"/>
                  </a:lnTo>
                  <a:lnTo>
                    <a:pt x="2067" y="723"/>
                  </a:lnTo>
                  <a:lnTo>
                    <a:pt x="2055" y="741"/>
                  </a:lnTo>
                  <a:lnTo>
                    <a:pt x="2047" y="762"/>
                  </a:lnTo>
                  <a:lnTo>
                    <a:pt x="2039" y="782"/>
                  </a:lnTo>
                  <a:lnTo>
                    <a:pt x="2034" y="803"/>
                  </a:lnTo>
                  <a:lnTo>
                    <a:pt x="2031" y="824"/>
                  </a:lnTo>
                  <a:lnTo>
                    <a:pt x="2030" y="845"/>
                  </a:lnTo>
                  <a:lnTo>
                    <a:pt x="2031" y="866"/>
                  </a:lnTo>
                  <a:lnTo>
                    <a:pt x="2034" y="888"/>
                  </a:lnTo>
                  <a:lnTo>
                    <a:pt x="2039" y="909"/>
                  </a:lnTo>
                  <a:lnTo>
                    <a:pt x="2047" y="929"/>
                  </a:lnTo>
                  <a:lnTo>
                    <a:pt x="2055" y="949"/>
                  </a:lnTo>
                  <a:lnTo>
                    <a:pt x="2067" y="968"/>
                  </a:lnTo>
                  <a:lnTo>
                    <a:pt x="2080" y="986"/>
                  </a:lnTo>
                  <a:lnTo>
                    <a:pt x="2096" y="1002"/>
                  </a:lnTo>
                  <a:lnTo>
                    <a:pt x="2589" y="1495"/>
                  </a:lnTo>
                  <a:close/>
                  <a:moveTo>
                    <a:pt x="4773" y="3049"/>
                  </a:moveTo>
                  <a:lnTo>
                    <a:pt x="4773" y="3049"/>
                  </a:lnTo>
                  <a:lnTo>
                    <a:pt x="4755" y="3034"/>
                  </a:lnTo>
                  <a:lnTo>
                    <a:pt x="4737" y="3020"/>
                  </a:lnTo>
                  <a:lnTo>
                    <a:pt x="4718" y="3009"/>
                  </a:lnTo>
                  <a:lnTo>
                    <a:pt x="4698" y="3000"/>
                  </a:lnTo>
                  <a:lnTo>
                    <a:pt x="4678" y="2993"/>
                  </a:lnTo>
                  <a:lnTo>
                    <a:pt x="4657" y="2988"/>
                  </a:lnTo>
                  <a:lnTo>
                    <a:pt x="4636" y="2984"/>
                  </a:lnTo>
                  <a:lnTo>
                    <a:pt x="4614" y="2983"/>
                  </a:lnTo>
                  <a:lnTo>
                    <a:pt x="4593" y="2984"/>
                  </a:lnTo>
                  <a:lnTo>
                    <a:pt x="4572" y="2988"/>
                  </a:lnTo>
                  <a:lnTo>
                    <a:pt x="4551" y="2993"/>
                  </a:lnTo>
                  <a:lnTo>
                    <a:pt x="4531" y="3000"/>
                  </a:lnTo>
                  <a:lnTo>
                    <a:pt x="4511" y="3009"/>
                  </a:lnTo>
                  <a:lnTo>
                    <a:pt x="4492" y="3020"/>
                  </a:lnTo>
                  <a:lnTo>
                    <a:pt x="4474" y="3034"/>
                  </a:lnTo>
                  <a:lnTo>
                    <a:pt x="4457" y="3049"/>
                  </a:lnTo>
                  <a:lnTo>
                    <a:pt x="4441" y="3066"/>
                  </a:lnTo>
                  <a:lnTo>
                    <a:pt x="4429" y="3084"/>
                  </a:lnTo>
                  <a:lnTo>
                    <a:pt x="4417" y="3103"/>
                  </a:lnTo>
                  <a:lnTo>
                    <a:pt x="4408" y="3123"/>
                  </a:lnTo>
                  <a:lnTo>
                    <a:pt x="4401" y="3143"/>
                  </a:lnTo>
                  <a:lnTo>
                    <a:pt x="4396" y="3164"/>
                  </a:lnTo>
                  <a:lnTo>
                    <a:pt x="4392" y="3185"/>
                  </a:lnTo>
                  <a:lnTo>
                    <a:pt x="4392" y="3206"/>
                  </a:lnTo>
                  <a:lnTo>
                    <a:pt x="4392" y="3228"/>
                  </a:lnTo>
                  <a:lnTo>
                    <a:pt x="4396" y="3249"/>
                  </a:lnTo>
                  <a:lnTo>
                    <a:pt x="4401" y="3270"/>
                  </a:lnTo>
                  <a:lnTo>
                    <a:pt x="4408" y="3290"/>
                  </a:lnTo>
                  <a:lnTo>
                    <a:pt x="4417" y="3310"/>
                  </a:lnTo>
                  <a:lnTo>
                    <a:pt x="4429" y="3329"/>
                  </a:lnTo>
                  <a:lnTo>
                    <a:pt x="4441" y="3347"/>
                  </a:lnTo>
                  <a:lnTo>
                    <a:pt x="4457" y="3365"/>
                  </a:lnTo>
                  <a:lnTo>
                    <a:pt x="4950" y="3858"/>
                  </a:lnTo>
                  <a:lnTo>
                    <a:pt x="4967" y="3872"/>
                  </a:lnTo>
                  <a:lnTo>
                    <a:pt x="4985" y="3886"/>
                  </a:lnTo>
                  <a:lnTo>
                    <a:pt x="5005" y="3897"/>
                  </a:lnTo>
                  <a:lnTo>
                    <a:pt x="5024" y="3907"/>
                  </a:lnTo>
                  <a:lnTo>
                    <a:pt x="5045" y="3914"/>
                  </a:lnTo>
                  <a:lnTo>
                    <a:pt x="5065" y="3919"/>
                  </a:lnTo>
                  <a:lnTo>
                    <a:pt x="5086" y="3921"/>
                  </a:lnTo>
                  <a:lnTo>
                    <a:pt x="5107" y="3922"/>
                  </a:lnTo>
                  <a:lnTo>
                    <a:pt x="5130" y="3921"/>
                  </a:lnTo>
                  <a:lnTo>
                    <a:pt x="5151" y="3919"/>
                  </a:lnTo>
                  <a:lnTo>
                    <a:pt x="5171" y="3914"/>
                  </a:lnTo>
                  <a:lnTo>
                    <a:pt x="5192" y="3907"/>
                  </a:lnTo>
                  <a:lnTo>
                    <a:pt x="5211" y="3897"/>
                  </a:lnTo>
                  <a:lnTo>
                    <a:pt x="5230" y="3886"/>
                  </a:lnTo>
                  <a:lnTo>
                    <a:pt x="5249" y="3872"/>
                  </a:lnTo>
                  <a:lnTo>
                    <a:pt x="5266" y="3858"/>
                  </a:lnTo>
                  <a:lnTo>
                    <a:pt x="5280" y="3840"/>
                  </a:lnTo>
                  <a:lnTo>
                    <a:pt x="5294" y="3822"/>
                  </a:lnTo>
                  <a:lnTo>
                    <a:pt x="5305" y="3803"/>
                  </a:lnTo>
                  <a:lnTo>
                    <a:pt x="5315" y="3784"/>
                  </a:lnTo>
                  <a:lnTo>
                    <a:pt x="5322" y="3763"/>
                  </a:lnTo>
                  <a:lnTo>
                    <a:pt x="5327" y="3743"/>
                  </a:lnTo>
                  <a:lnTo>
                    <a:pt x="5329" y="3722"/>
                  </a:lnTo>
                  <a:lnTo>
                    <a:pt x="5330" y="3699"/>
                  </a:lnTo>
                  <a:lnTo>
                    <a:pt x="5329" y="3678"/>
                  </a:lnTo>
                  <a:lnTo>
                    <a:pt x="5327" y="3657"/>
                  </a:lnTo>
                  <a:lnTo>
                    <a:pt x="5322" y="3637"/>
                  </a:lnTo>
                  <a:lnTo>
                    <a:pt x="5315" y="3616"/>
                  </a:lnTo>
                  <a:lnTo>
                    <a:pt x="5305" y="3596"/>
                  </a:lnTo>
                  <a:lnTo>
                    <a:pt x="5294" y="3577"/>
                  </a:lnTo>
                  <a:lnTo>
                    <a:pt x="5280" y="3559"/>
                  </a:lnTo>
                  <a:lnTo>
                    <a:pt x="5266" y="3542"/>
                  </a:lnTo>
                  <a:lnTo>
                    <a:pt x="4773" y="3049"/>
                  </a:lnTo>
                  <a:close/>
                  <a:moveTo>
                    <a:pt x="3813" y="1255"/>
                  </a:moveTo>
                  <a:lnTo>
                    <a:pt x="0" y="5068"/>
                  </a:lnTo>
                  <a:lnTo>
                    <a:pt x="804" y="5873"/>
                  </a:lnTo>
                  <a:lnTo>
                    <a:pt x="4618" y="2060"/>
                  </a:lnTo>
                  <a:lnTo>
                    <a:pt x="3813" y="1255"/>
                  </a:lnTo>
                  <a:close/>
                  <a:moveTo>
                    <a:pt x="2921" y="2613"/>
                  </a:moveTo>
                  <a:lnTo>
                    <a:pt x="3847" y="1687"/>
                  </a:lnTo>
                  <a:lnTo>
                    <a:pt x="4186" y="2026"/>
                  </a:lnTo>
                  <a:lnTo>
                    <a:pt x="3260" y="2952"/>
                  </a:lnTo>
                  <a:lnTo>
                    <a:pt x="2921" y="2613"/>
                  </a:lnTo>
                  <a:close/>
                  <a:moveTo>
                    <a:pt x="5731" y="2042"/>
                  </a:moveTo>
                  <a:lnTo>
                    <a:pt x="5033" y="2042"/>
                  </a:lnTo>
                  <a:lnTo>
                    <a:pt x="5010" y="2043"/>
                  </a:lnTo>
                  <a:lnTo>
                    <a:pt x="4988" y="2046"/>
                  </a:lnTo>
                  <a:lnTo>
                    <a:pt x="4967" y="2052"/>
                  </a:lnTo>
                  <a:lnTo>
                    <a:pt x="4947" y="2060"/>
                  </a:lnTo>
                  <a:lnTo>
                    <a:pt x="4927" y="2069"/>
                  </a:lnTo>
                  <a:lnTo>
                    <a:pt x="4909" y="2080"/>
                  </a:lnTo>
                  <a:lnTo>
                    <a:pt x="4891" y="2093"/>
                  </a:lnTo>
                  <a:lnTo>
                    <a:pt x="4875" y="2107"/>
                  </a:lnTo>
                  <a:lnTo>
                    <a:pt x="4861" y="2123"/>
                  </a:lnTo>
                  <a:lnTo>
                    <a:pt x="4849" y="2140"/>
                  </a:lnTo>
                  <a:lnTo>
                    <a:pt x="4837" y="2158"/>
                  </a:lnTo>
                  <a:lnTo>
                    <a:pt x="4827" y="2178"/>
                  </a:lnTo>
                  <a:lnTo>
                    <a:pt x="4821" y="2198"/>
                  </a:lnTo>
                  <a:lnTo>
                    <a:pt x="4815" y="2219"/>
                  </a:lnTo>
                  <a:lnTo>
                    <a:pt x="4812" y="2242"/>
                  </a:lnTo>
                  <a:lnTo>
                    <a:pt x="4811" y="2265"/>
                  </a:lnTo>
                  <a:lnTo>
                    <a:pt x="4812" y="2287"/>
                  </a:lnTo>
                  <a:lnTo>
                    <a:pt x="4815" y="2310"/>
                  </a:lnTo>
                  <a:lnTo>
                    <a:pt x="4821" y="2331"/>
                  </a:lnTo>
                  <a:lnTo>
                    <a:pt x="4827" y="2351"/>
                  </a:lnTo>
                  <a:lnTo>
                    <a:pt x="4837" y="2371"/>
                  </a:lnTo>
                  <a:lnTo>
                    <a:pt x="4849" y="2389"/>
                  </a:lnTo>
                  <a:lnTo>
                    <a:pt x="4861" y="2407"/>
                  </a:lnTo>
                  <a:lnTo>
                    <a:pt x="4875" y="2422"/>
                  </a:lnTo>
                  <a:lnTo>
                    <a:pt x="4891" y="2437"/>
                  </a:lnTo>
                  <a:lnTo>
                    <a:pt x="4909" y="2449"/>
                  </a:lnTo>
                  <a:lnTo>
                    <a:pt x="4927" y="2460"/>
                  </a:lnTo>
                  <a:lnTo>
                    <a:pt x="4947" y="2470"/>
                  </a:lnTo>
                  <a:lnTo>
                    <a:pt x="4967" y="2477"/>
                  </a:lnTo>
                  <a:lnTo>
                    <a:pt x="4988" y="2483"/>
                  </a:lnTo>
                  <a:lnTo>
                    <a:pt x="5010" y="2486"/>
                  </a:lnTo>
                  <a:lnTo>
                    <a:pt x="5033" y="2487"/>
                  </a:lnTo>
                  <a:lnTo>
                    <a:pt x="5731" y="2487"/>
                  </a:lnTo>
                  <a:lnTo>
                    <a:pt x="5753" y="2486"/>
                  </a:lnTo>
                  <a:lnTo>
                    <a:pt x="5776" y="2483"/>
                  </a:lnTo>
                  <a:lnTo>
                    <a:pt x="5797" y="2477"/>
                  </a:lnTo>
                  <a:lnTo>
                    <a:pt x="5817" y="2470"/>
                  </a:lnTo>
                  <a:lnTo>
                    <a:pt x="5837" y="2460"/>
                  </a:lnTo>
                  <a:lnTo>
                    <a:pt x="5855" y="2449"/>
                  </a:lnTo>
                  <a:lnTo>
                    <a:pt x="5873" y="2437"/>
                  </a:lnTo>
                  <a:lnTo>
                    <a:pt x="5888" y="2422"/>
                  </a:lnTo>
                  <a:lnTo>
                    <a:pt x="5903" y="2407"/>
                  </a:lnTo>
                  <a:lnTo>
                    <a:pt x="5915" y="2389"/>
                  </a:lnTo>
                  <a:lnTo>
                    <a:pt x="5926" y="2371"/>
                  </a:lnTo>
                  <a:lnTo>
                    <a:pt x="5936" y="2351"/>
                  </a:lnTo>
                  <a:lnTo>
                    <a:pt x="5943" y="2331"/>
                  </a:lnTo>
                  <a:lnTo>
                    <a:pt x="5948" y="2310"/>
                  </a:lnTo>
                  <a:lnTo>
                    <a:pt x="5952" y="2287"/>
                  </a:lnTo>
                  <a:lnTo>
                    <a:pt x="5953" y="2265"/>
                  </a:lnTo>
                  <a:lnTo>
                    <a:pt x="5952" y="2242"/>
                  </a:lnTo>
                  <a:lnTo>
                    <a:pt x="5948" y="2219"/>
                  </a:lnTo>
                  <a:lnTo>
                    <a:pt x="5943" y="2198"/>
                  </a:lnTo>
                  <a:lnTo>
                    <a:pt x="5936" y="2178"/>
                  </a:lnTo>
                  <a:lnTo>
                    <a:pt x="5926" y="2158"/>
                  </a:lnTo>
                  <a:lnTo>
                    <a:pt x="5915" y="2140"/>
                  </a:lnTo>
                  <a:lnTo>
                    <a:pt x="5903" y="2123"/>
                  </a:lnTo>
                  <a:lnTo>
                    <a:pt x="5888" y="2107"/>
                  </a:lnTo>
                  <a:lnTo>
                    <a:pt x="5873" y="2092"/>
                  </a:lnTo>
                  <a:lnTo>
                    <a:pt x="5855" y="2080"/>
                  </a:lnTo>
                  <a:lnTo>
                    <a:pt x="5837" y="2069"/>
                  </a:lnTo>
                  <a:lnTo>
                    <a:pt x="5817" y="2060"/>
                  </a:lnTo>
                  <a:lnTo>
                    <a:pt x="5797" y="2052"/>
                  </a:lnTo>
                  <a:lnTo>
                    <a:pt x="5776" y="2046"/>
                  </a:lnTo>
                  <a:lnTo>
                    <a:pt x="5753" y="2043"/>
                  </a:lnTo>
                  <a:lnTo>
                    <a:pt x="5731" y="204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94482" y="2900237"/>
            <a:ext cx="758536" cy="961626"/>
            <a:chOff x="7722178" y="2900237"/>
            <a:chExt cx="758536" cy="961626"/>
          </a:xfrm>
        </p:grpSpPr>
        <p:sp>
          <p:nvSpPr>
            <p:cNvPr id="17" name="文本框 16"/>
            <p:cNvSpPr txBox="1"/>
            <p:nvPr/>
          </p:nvSpPr>
          <p:spPr>
            <a:xfrm>
              <a:off x="7722178" y="3584864"/>
              <a:ext cx="75853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</a:p>
          </p:txBody>
        </p:sp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7816447" y="2900237"/>
              <a:ext cx="569998" cy="536162"/>
            </a:xfrm>
            <a:custGeom>
              <a:avLst/>
              <a:gdLst>
                <a:gd name="T0" fmla="*/ 1647712 w 5287"/>
                <a:gd name="T1" fmla="*/ 1098609 h 5287"/>
                <a:gd name="T2" fmla="*/ 1572423 w 5287"/>
                <a:gd name="T3" fmla="*/ 1202741 h 5287"/>
                <a:gd name="T4" fmla="*/ 1450303 w 5287"/>
                <a:gd name="T5" fmla="*/ 1198417 h 5287"/>
                <a:gd name="T6" fmla="*/ 1223356 w 5287"/>
                <a:gd name="T7" fmla="*/ 1087799 h 5287"/>
                <a:gd name="T8" fmla="*/ 1136179 w 5287"/>
                <a:gd name="T9" fmla="*/ 978263 h 5287"/>
                <a:gd name="T10" fmla="*/ 1149868 w 5287"/>
                <a:gd name="T11" fmla="*/ 891786 h 5287"/>
                <a:gd name="T12" fmla="*/ 1302247 w 5287"/>
                <a:gd name="T13" fmla="*/ 765675 h 5287"/>
                <a:gd name="T14" fmla="*/ 1512984 w 5287"/>
                <a:gd name="T15" fmla="*/ 689648 h 5287"/>
                <a:gd name="T16" fmla="*/ 1603763 w 5287"/>
                <a:gd name="T17" fmla="*/ 726040 h 5287"/>
                <a:gd name="T18" fmla="*/ 1663202 w 5287"/>
                <a:gd name="T19" fmla="*/ 860799 h 5287"/>
                <a:gd name="T20" fmla="*/ 1005414 w 5287"/>
                <a:gd name="T21" fmla="*/ 234927 h 5287"/>
                <a:gd name="T22" fmla="*/ 1155632 w 5287"/>
                <a:gd name="T23" fmla="*/ 283570 h 5287"/>
                <a:gd name="T24" fmla="*/ 1215791 w 5287"/>
                <a:gd name="T25" fmla="*/ 373650 h 5287"/>
                <a:gd name="T26" fmla="*/ 1163197 w 5287"/>
                <a:gd name="T27" fmla="*/ 550926 h 5287"/>
                <a:gd name="T28" fmla="*/ 1030630 w 5287"/>
                <a:gd name="T29" fmla="*/ 741534 h 5287"/>
                <a:gd name="T30" fmla="*/ 945615 w 5287"/>
                <a:gd name="T31" fmla="*/ 771440 h 5287"/>
                <a:gd name="T32" fmla="*/ 850153 w 5287"/>
                <a:gd name="T33" fmla="*/ 720636 h 5287"/>
                <a:gd name="T34" fmla="*/ 721549 w 5287"/>
                <a:gd name="T35" fmla="*/ 500481 h 5287"/>
                <a:gd name="T36" fmla="*/ 693091 w 5287"/>
                <a:gd name="T37" fmla="*/ 352030 h 5287"/>
                <a:gd name="T38" fmla="*/ 775945 w 5287"/>
                <a:gd name="T39" fmla="*/ 269157 h 5287"/>
                <a:gd name="T40" fmla="*/ 938771 w 5287"/>
                <a:gd name="T41" fmla="*/ 232045 h 5287"/>
                <a:gd name="T42" fmla="*/ 250363 w 5287"/>
                <a:gd name="T43" fmla="*/ 826209 h 5287"/>
                <a:gd name="T44" fmla="*/ 320248 w 5287"/>
                <a:gd name="T45" fmla="*/ 709105 h 5287"/>
                <a:gd name="T46" fmla="*/ 427598 w 5287"/>
                <a:gd name="T47" fmla="*/ 696494 h 5287"/>
                <a:gd name="T48" fmla="*/ 652384 w 5287"/>
                <a:gd name="T49" fmla="*/ 793780 h 5287"/>
                <a:gd name="T50" fmla="*/ 764778 w 5287"/>
                <a:gd name="T51" fmla="*/ 911244 h 5287"/>
                <a:gd name="T52" fmla="*/ 762256 w 5287"/>
                <a:gd name="T53" fmla="*/ 997720 h 5287"/>
                <a:gd name="T54" fmla="*/ 636534 w 5287"/>
                <a:gd name="T55" fmla="*/ 1118787 h 5287"/>
                <a:gd name="T56" fmla="*/ 414630 w 5287"/>
                <a:gd name="T57" fmla="*/ 1208866 h 5287"/>
                <a:gd name="T58" fmla="*/ 313764 w 5287"/>
                <a:gd name="T59" fmla="*/ 1188688 h 5287"/>
                <a:gd name="T60" fmla="*/ 247481 w 5287"/>
                <a:gd name="T61" fmla="*/ 1065460 h 5287"/>
                <a:gd name="T62" fmla="*/ 691290 w 5287"/>
                <a:gd name="T63" fmla="*/ 1511893 h 5287"/>
                <a:gd name="T64" fmla="*/ 766579 w 5287"/>
                <a:gd name="T65" fmla="*/ 1300747 h 5287"/>
                <a:gd name="T66" fmla="*/ 893021 w 5287"/>
                <a:gd name="T67" fmla="*/ 1149053 h 5287"/>
                <a:gd name="T68" fmla="*/ 979477 w 5287"/>
                <a:gd name="T69" fmla="*/ 1134641 h 5287"/>
                <a:gd name="T70" fmla="*/ 1088988 w 5287"/>
                <a:gd name="T71" fmla="*/ 1221838 h 5287"/>
                <a:gd name="T72" fmla="*/ 1199941 w 5287"/>
                <a:gd name="T73" fmla="*/ 1449198 h 5287"/>
                <a:gd name="T74" fmla="*/ 1203903 w 5287"/>
                <a:gd name="T75" fmla="*/ 1570985 h 5287"/>
                <a:gd name="T76" fmla="*/ 1099435 w 5287"/>
                <a:gd name="T77" fmla="*/ 1646652 h 5287"/>
                <a:gd name="T78" fmla="*/ 938771 w 5287"/>
                <a:gd name="T79" fmla="*/ 1670433 h 5287"/>
                <a:gd name="T80" fmla="*/ 775945 w 5287"/>
                <a:gd name="T81" fmla="*/ 1634041 h 5287"/>
                <a:gd name="T82" fmla="*/ 693091 w 5287"/>
                <a:gd name="T83" fmla="*/ 1550808 h 5287"/>
                <a:gd name="T84" fmla="*/ 760455 w 5287"/>
                <a:gd name="T85" fmla="*/ 19097 h 5287"/>
                <a:gd name="T86" fmla="*/ 458578 w 5287"/>
                <a:gd name="T87" fmla="*/ 138002 h 5287"/>
                <a:gd name="T88" fmla="*/ 217221 w 5287"/>
                <a:gd name="T89" fmla="*/ 346265 h 5287"/>
                <a:gd name="T90" fmla="*/ 57998 w 5287"/>
                <a:gd name="T91" fmla="*/ 625151 h 5287"/>
                <a:gd name="T92" fmla="*/ 0 w 5287"/>
                <a:gd name="T93" fmla="*/ 952320 h 5287"/>
                <a:gd name="T94" fmla="*/ 50073 w 5287"/>
                <a:gd name="T95" fmla="*/ 1257869 h 5287"/>
                <a:gd name="T96" fmla="*/ 203172 w 5287"/>
                <a:gd name="T97" fmla="*/ 1540719 h 5287"/>
                <a:gd name="T98" fmla="*/ 439126 w 5287"/>
                <a:gd name="T99" fmla="*/ 1754747 h 5287"/>
                <a:gd name="T100" fmla="*/ 737400 w 5287"/>
                <a:gd name="T101" fmla="*/ 1880859 h 5287"/>
                <a:gd name="T102" fmla="*/ 1049723 w 5287"/>
                <a:gd name="T103" fmla="*/ 1900316 h 5287"/>
                <a:gd name="T104" fmla="*/ 1365288 w 5287"/>
                <a:gd name="T105" fmla="*/ 1810957 h 5287"/>
                <a:gd name="T106" fmla="*/ 1626098 w 5287"/>
                <a:gd name="T107" fmla="*/ 1625754 h 5287"/>
                <a:gd name="T108" fmla="*/ 1810898 w 5287"/>
                <a:gd name="T109" fmla="*/ 1365244 h 5287"/>
                <a:gd name="T110" fmla="*/ 1899876 w 5287"/>
                <a:gd name="T111" fmla="*/ 1049966 h 5287"/>
                <a:gd name="T112" fmla="*/ 1880423 w 5287"/>
                <a:gd name="T113" fmla="*/ 737210 h 5287"/>
                <a:gd name="T114" fmla="*/ 1754341 w 5287"/>
                <a:gd name="T115" fmla="*/ 439227 h 5287"/>
                <a:gd name="T116" fmla="*/ 1540362 w 5287"/>
                <a:gd name="T117" fmla="*/ 203219 h 5287"/>
                <a:gd name="T118" fmla="*/ 1257578 w 5287"/>
                <a:gd name="T119" fmla="*/ 50084 h 5287"/>
                <a:gd name="T120" fmla="*/ 952460 w 5287"/>
                <a:gd name="T121" fmla="*/ 0 h 528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287" h="5287">
                  <a:moveTo>
                    <a:pt x="4641" y="2641"/>
                  </a:moveTo>
                  <a:lnTo>
                    <a:pt x="4641" y="2641"/>
                  </a:lnTo>
                  <a:lnTo>
                    <a:pt x="4640" y="2677"/>
                  </a:lnTo>
                  <a:lnTo>
                    <a:pt x="4639" y="2715"/>
                  </a:lnTo>
                  <a:lnTo>
                    <a:pt x="4636" y="2751"/>
                  </a:lnTo>
                  <a:lnTo>
                    <a:pt x="4633" y="2788"/>
                  </a:lnTo>
                  <a:lnTo>
                    <a:pt x="4629" y="2822"/>
                  </a:lnTo>
                  <a:lnTo>
                    <a:pt x="4623" y="2858"/>
                  </a:lnTo>
                  <a:lnTo>
                    <a:pt x="4617" y="2891"/>
                  </a:lnTo>
                  <a:lnTo>
                    <a:pt x="4610" y="2924"/>
                  </a:lnTo>
                  <a:lnTo>
                    <a:pt x="4602" y="2957"/>
                  </a:lnTo>
                  <a:lnTo>
                    <a:pt x="4593" y="2989"/>
                  </a:lnTo>
                  <a:lnTo>
                    <a:pt x="4583" y="3019"/>
                  </a:lnTo>
                  <a:lnTo>
                    <a:pt x="4574" y="3049"/>
                  </a:lnTo>
                  <a:lnTo>
                    <a:pt x="4563" y="3077"/>
                  </a:lnTo>
                  <a:lnTo>
                    <a:pt x="4552" y="3105"/>
                  </a:lnTo>
                  <a:lnTo>
                    <a:pt x="4539" y="3131"/>
                  </a:lnTo>
                  <a:lnTo>
                    <a:pt x="4526" y="3157"/>
                  </a:lnTo>
                  <a:lnTo>
                    <a:pt x="4512" y="3181"/>
                  </a:lnTo>
                  <a:lnTo>
                    <a:pt x="4498" y="3203"/>
                  </a:lnTo>
                  <a:lnTo>
                    <a:pt x="4483" y="3225"/>
                  </a:lnTo>
                  <a:lnTo>
                    <a:pt x="4468" y="3246"/>
                  </a:lnTo>
                  <a:lnTo>
                    <a:pt x="4452" y="3265"/>
                  </a:lnTo>
                  <a:lnTo>
                    <a:pt x="4435" y="3283"/>
                  </a:lnTo>
                  <a:lnTo>
                    <a:pt x="4418" y="3299"/>
                  </a:lnTo>
                  <a:lnTo>
                    <a:pt x="4401" y="3314"/>
                  </a:lnTo>
                  <a:lnTo>
                    <a:pt x="4384" y="3326"/>
                  </a:lnTo>
                  <a:lnTo>
                    <a:pt x="4365" y="3338"/>
                  </a:lnTo>
                  <a:lnTo>
                    <a:pt x="4347" y="3348"/>
                  </a:lnTo>
                  <a:lnTo>
                    <a:pt x="4327" y="3355"/>
                  </a:lnTo>
                  <a:lnTo>
                    <a:pt x="4308" y="3363"/>
                  </a:lnTo>
                  <a:lnTo>
                    <a:pt x="4288" y="3368"/>
                  </a:lnTo>
                  <a:lnTo>
                    <a:pt x="4268" y="3370"/>
                  </a:lnTo>
                  <a:lnTo>
                    <a:pt x="4248" y="3371"/>
                  </a:lnTo>
                  <a:lnTo>
                    <a:pt x="4226" y="3370"/>
                  </a:lnTo>
                  <a:lnTo>
                    <a:pt x="4200" y="3368"/>
                  </a:lnTo>
                  <a:lnTo>
                    <a:pt x="4170" y="3363"/>
                  </a:lnTo>
                  <a:lnTo>
                    <a:pt x="4139" y="3355"/>
                  </a:lnTo>
                  <a:lnTo>
                    <a:pt x="4103" y="3348"/>
                  </a:lnTo>
                  <a:lnTo>
                    <a:pt x="4065" y="3338"/>
                  </a:lnTo>
                  <a:lnTo>
                    <a:pt x="4026" y="3326"/>
                  </a:lnTo>
                  <a:lnTo>
                    <a:pt x="3984" y="3314"/>
                  </a:lnTo>
                  <a:lnTo>
                    <a:pt x="3940" y="3299"/>
                  </a:lnTo>
                  <a:lnTo>
                    <a:pt x="3896" y="3283"/>
                  </a:lnTo>
                  <a:lnTo>
                    <a:pt x="3850" y="3265"/>
                  </a:lnTo>
                  <a:lnTo>
                    <a:pt x="3804" y="3246"/>
                  </a:lnTo>
                  <a:lnTo>
                    <a:pt x="3756" y="3225"/>
                  </a:lnTo>
                  <a:lnTo>
                    <a:pt x="3708" y="3203"/>
                  </a:lnTo>
                  <a:lnTo>
                    <a:pt x="3662" y="3181"/>
                  </a:lnTo>
                  <a:lnTo>
                    <a:pt x="3615" y="3157"/>
                  </a:lnTo>
                  <a:lnTo>
                    <a:pt x="3569" y="3131"/>
                  </a:lnTo>
                  <a:lnTo>
                    <a:pt x="3523" y="3105"/>
                  </a:lnTo>
                  <a:lnTo>
                    <a:pt x="3479" y="3077"/>
                  </a:lnTo>
                  <a:lnTo>
                    <a:pt x="3436" y="3049"/>
                  </a:lnTo>
                  <a:lnTo>
                    <a:pt x="3396" y="3019"/>
                  </a:lnTo>
                  <a:lnTo>
                    <a:pt x="3356" y="2989"/>
                  </a:lnTo>
                  <a:lnTo>
                    <a:pt x="3320" y="2957"/>
                  </a:lnTo>
                  <a:lnTo>
                    <a:pt x="3287" y="2924"/>
                  </a:lnTo>
                  <a:lnTo>
                    <a:pt x="3255" y="2891"/>
                  </a:lnTo>
                  <a:lnTo>
                    <a:pt x="3241" y="2875"/>
                  </a:lnTo>
                  <a:lnTo>
                    <a:pt x="3228" y="2858"/>
                  </a:lnTo>
                  <a:lnTo>
                    <a:pt x="3216" y="2840"/>
                  </a:lnTo>
                  <a:lnTo>
                    <a:pt x="3203" y="2822"/>
                  </a:lnTo>
                  <a:lnTo>
                    <a:pt x="3192" y="2805"/>
                  </a:lnTo>
                  <a:lnTo>
                    <a:pt x="3182" y="2788"/>
                  </a:lnTo>
                  <a:lnTo>
                    <a:pt x="3174" y="2769"/>
                  </a:lnTo>
                  <a:lnTo>
                    <a:pt x="3166" y="2751"/>
                  </a:lnTo>
                  <a:lnTo>
                    <a:pt x="3160" y="2733"/>
                  </a:lnTo>
                  <a:lnTo>
                    <a:pt x="3154" y="2715"/>
                  </a:lnTo>
                  <a:lnTo>
                    <a:pt x="3151" y="2696"/>
                  </a:lnTo>
                  <a:lnTo>
                    <a:pt x="3147" y="2677"/>
                  </a:lnTo>
                  <a:lnTo>
                    <a:pt x="3144" y="2659"/>
                  </a:lnTo>
                  <a:lnTo>
                    <a:pt x="3144" y="2641"/>
                  </a:lnTo>
                  <a:lnTo>
                    <a:pt x="3144" y="2621"/>
                  </a:lnTo>
                  <a:lnTo>
                    <a:pt x="3147" y="2603"/>
                  </a:lnTo>
                  <a:lnTo>
                    <a:pt x="3151" y="2584"/>
                  </a:lnTo>
                  <a:lnTo>
                    <a:pt x="3154" y="2566"/>
                  </a:lnTo>
                  <a:lnTo>
                    <a:pt x="3160" y="2547"/>
                  </a:lnTo>
                  <a:lnTo>
                    <a:pt x="3166" y="2529"/>
                  </a:lnTo>
                  <a:lnTo>
                    <a:pt x="3174" y="2511"/>
                  </a:lnTo>
                  <a:lnTo>
                    <a:pt x="3182" y="2494"/>
                  </a:lnTo>
                  <a:lnTo>
                    <a:pt x="3192" y="2475"/>
                  </a:lnTo>
                  <a:lnTo>
                    <a:pt x="3203" y="2458"/>
                  </a:lnTo>
                  <a:lnTo>
                    <a:pt x="3216" y="2441"/>
                  </a:lnTo>
                  <a:lnTo>
                    <a:pt x="3228" y="2424"/>
                  </a:lnTo>
                  <a:lnTo>
                    <a:pt x="3241" y="2407"/>
                  </a:lnTo>
                  <a:lnTo>
                    <a:pt x="3255" y="2389"/>
                  </a:lnTo>
                  <a:lnTo>
                    <a:pt x="3287" y="2356"/>
                  </a:lnTo>
                  <a:lnTo>
                    <a:pt x="3320" y="2324"/>
                  </a:lnTo>
                  <a:lnTo>
                    <a:pt x="3356" y="2293"/>
                  </a:lnTo>
                  <a:lnTo>
                    <a:pt x="3396" y="2262"/>
                  </a:lnTo>
                  <a:lnTo>
                    <a:pt x="3436" y="2232"/>
                  </a:lnTo>
                  <a:lnTo>
                    <a:pt x="3479" y="2203"/>
                  </a:lnTo>
                  <a:lnTo>
                    <a:pt x="3523" y="2176"/>
                  </a:lnTo>
                  <a:lnTo>
                    <a:pt x="3569" y="2149"/>
                  </a:lnTo>
                  <a:lnTo>
                    <a:pt x="3615" y="2125"/>
                  </a:lnTo>
                  <a:lnTo>
                    <a:pt x="3662" y="2100"/>
                  </a:lnTo>
                  <a:lnTo>
                    <a:pt x="3708" y="2077"/>
                  </a:lnTo>
                  <a:lnTo>
                    <a:pt x="3756" y="2056"/>
                  </a:lnTo>
                  <a:lnTo>
                    <a:pt x="3804" y="2035"/>
                  </a:lnTo>
                  <a:lnTo>
                    <a:pt x="3850" y="2015"/>
                  </a:lnTo>
                  <a:lnTo>
                    <a:pt x="3896" y="1998"/>
                  </a:lnTo>
                  <a:lnTo>
                    <a:pt x="3940" y="1982"/>
                  </a:lnTo>
                  <a:lnTo>
                    <a:pt x="3984" y="1968"/>
                  </a:lnTo>
                  <a:lnTo>
                    <a:pt x="4026" y="1954"/>
                  </a:lnTo>
                  <a:lnTo>
                    <a:pt x="4065" y="1943"/>
                  </a:lnTo>
                  <a:lnTo>
                    <a:pt x="4103" y="1933"/>
                  </a:lnTo>
                  <a:lnTo>
                    <a:pt x="4139" y="1925"/>
                  </a:lnTo>
                  <a:lnTo>
                    <a:pt x="4170" y="1919"/>
                  </a:lnTo>
                  <a:lnTo>
                    <a:pt x="4200" y="1914"/>
                  </a:lnTo>
                  <a:lnTo>
                    <a:pt x="4226" y="1911"/>
                  </a:lnTo>
                  <a:lnTo>
                    <a:pt x="4248" y="1910"/>
                  </a:lnTo>
                  <a:lnTo>
                    <a:pt x="4268" y="1911"/>
                  </a:lnTo>
                  <a:lnTo>
                    <a:pt x="4288" y="1914"/>
                  </a:lnTo>
                  <a:lnTo>
                    <a:pt x="4308" y="1919"/>
                  </a:lnTo>
                  <a:lnTo>
                    <a:pt x="4327" y="1925"/>
                  </a:lnTo>
                  <a:lnTo>
                    <a:pt x="4347" y="1933"/>
                  </a:lnTo>
                  <a:lnTo>
                    <a:pt x="4365" y="1943"/>
                  </a:lnTo>
                  <a:lnTo>
                    <a:pt x="4384" y="1954"/>
                  </a:lnTo>
                  <a:lnTo>
                    <a:pt x="4401" y="1968"/>
                  </a:lnTo>
                  <a:lnTo>
                    <a:pt x="4418" y="1982"/>
                  </a:lnTo>
                  <a:lnTo>
                    <a:pt x="4435" y="1998"/>
                  </a:lnTo>
                  <a:lnTo>
                    <a:pt x="4452" y="2015"/>
                  </a:lnTo>
                  <a:lnTo>
                    <a:pt x="4468" y="2035"/>
                  </a:lnTo>
                  <a:lnTo>
                    <a:pt x="4483" y="2056"/>
                  </a:lnTo>
                  <a:lnTo>
                    <a:pt x="4498" y="2077"/>
                  </a:lnTo>
                  <a:lnTo>
                    <a:pt x="4512" y="2100"/>
                  </a:lnTo>
                  <a:lnTo>
                    <a:pt x="4526" y="2125"/>
                  </a:lnTo>
                  <a:lnTo>
                    <a:pt x="4539" y="2149"/>
                  </a:lnTo>
                  <a:lnTo>
                    <a:pt x="4552" y="2176"/>
                  </a:lnTo>
                  <a:lnTo>
                    <a:pt x="4563" y="2203"/>
                  </a:lnTo>
                  <a:lnTo>
                    <a:pt x="4574" y="2232"/>
                  </a:lnTo>
                  <a:lnTo>
                    <a:pt x="4583" y="2262"/>
                  </a:lnTo>
                  <a:lnTo>
                    <a:pt x="4593" y="2293"/>
                  </a:lnTo>
                  <a:lnTo>
                    <a:pt x="4602" y="2324"/>
                  </a:lnTo>
                  <a:lnTo>
                    <a:pt x="4610" y="2356"/>
                  </a:lnTo>
                  <a:lnTo>
                    <a:pt x="4617" y="2389"/>
                  </a:lnTo>
                  <a:lnTo>
                    <a:pt x="4623" y="2424"/>
                  </a:lnTo>
                  <a:lnTo>
                    <a:pt x="4629" y="2458"/>
                  </a:lnTo>
                  <a:lnTo>
                    <a:pt x="4633" y="2494"/>
                  </a:lnTo>
                  <a:lnTo>
                    <a:pt x="4636" y="2529"/>
                  </a:lnTo>
                  <a:lnTo>
                    <a:pt x="4639" y="2566"/>
                  </a:lnTo>
                  <a:lnTo>
                    <a:pt x="4640" y="2603"/>
                  </a:lnTo>
                  <a:lnTo>
                    <a:pt x="4641" y="2641"/>
                  </a:lnTo>
                  <a:close/>
                  <a:moveTo>
                    <a:pt x="2644" y="644"/>
                  </a:moveTo>
                  <a:lnTo>
                    <a:pt x="2644" y="644"/>
                  </a:lnTo>
                  <a:lnTo>
                    <a:pt x="2681" y="644"/>
                  </a:lnTo>
                  <a:lnTo>
                    <a:pt x="2719" y="646"/>
                  </a:lnTo>
                  <a:lnTo>
                    <a:pt x="2756" y="649"/>
                  </a:lnTo>
                  <a:lnTo>
                    <a:pt x="2791" y="652"/>
                  </a:lnTo>
                  <a:lnTo>
                    <a:pt x="2827" y="656"/>
                  </a:lnTo>
                  <a:lnTo>
                    <a:pt x="2861" y="662"/>
                  </a:lnTo>
                  <a:lnTo>
                    <a:pt x="2896" y="668"/>
                  </a:lnTo>
                  <a:lnTo>
                    <a:pt x="2929" y="674"/>
                  </a:lnTo>
                  <a:lnTo>
                    <a:pt x="2961" y="683"/>
                  </a:lnTo>
                  <a:lnTo>
                    <a:pt x="2992" y="692"/>
                  </a:lnTo>
                  <a:lnTo>
                    <a:pt x="3023" y="701"/>
                  </a:lnTo>
                  <a:lnTo>
                    <a:pt x="3052" y="711"/>
                  </a:lnTo>
                  <a:lnTo>
                    <a:pt x="3081" y="722"/>
                  </a:lnTo>
                  <a:lnTo>
                    <a:pt x="3109" y="733"/>
                  </a:lnTo>
                  <a:lnTo>
                    <a:pt x="3136" y="747"/>
                  </a:lnTo>
                  <a:lnTo>
                    <a:pt x="3160" y="759"/>
                  </a:lnTo>
                  <a:lnTo>
                    <a:pt x="3185" y="773"/>
                  </a:lnTo>
                  <a:lnTo>
                    <a:pt x="3208" y="787"/>
                  </a:lnTo>
                  <a:lnTo>
                    <a:pt x="3229" y="802"/>
                  </a:lnTo>
                  <a:lnTo>
                    <a:pt x="3250" y="818"/>
                  </a:lnTo>
                  <a:lnTo>
                    <a:pt x="3268" y="834"/>
                  </a:lnTo>
                  <a:lnTo>
                    <a:pt x="3287" y="850"/>
                  </a:lnTo>
                  <a:lnTo>
                    <a:pt x="3303" y="867"/>
                  </a:lnTo>
                  <a:lnTo>
                    <a:pt x="3317" y="884"/>
                  </a:lnTo>
                  <a:lnTo>
                    <a:pt x="3331" y="902"/>
                  </a:lnTo>
                  <a:lnTo>
                    <a:pt x="3342" y="921"/>
                  </a:lnTo>
                  <a:lnTo>
                    <a:pt x="3352" y="939"/>
                  </a:lnTo>
                  <a:lnTo>
                    <a:pt x="3360" y="958"/>
                  </a:lnTo>
                  <a:lnTo>
                    <a:pt x="3366" y="977"/>
                  </a:lnTo>
                  <a:lnTo>
                    <a:pt x="3371" y="997"/>
                  </a:lnTo>
                  <a:lnTo>
                    <a:pt x="3374" y="1016"/>
                  </a:lnTo>
                  <a:lnTo>
                    <a:pt x="3375" y="1037"/>
                  </a:lnTo>
                  <a:lnTo>
                    <a:pt x="3374" y="1059"/>
                  </a:lnTo>
                  <a:lnTo>
                    <a:pt x="3371" y="1085"/>
                  </a:lnTo>
                  <a:lnTo>
                    <a:pt x="3366" y="1115"/>
                  </a:lnTo>
                  <a:lnTo>
                    <a:pt x="3360" y="1148"/>
                  </a:lnTo>
                  <a:lnTo>
                    <a:pt x="3352" y="1182"/>
                  </a:lnTo>
                  <a:lnTo>
                    <a:pt x="3342" y="1220"/>
                  </a:lnTo>
                  <a:lnTo>
                    <a:pt x="3331" y="1259"/>
                  </a:lnTo>
                  <a:lnTo>
                    <a:pt x="3317" y="1301"/>
                  </a:lnTo>
                  <a:lnTo>
                    <a:pt x="3303" y="1345"/>
                  </a:lnTo>
                  <a:lnTo>
                    <a:pt x="3287" y="1389"/>
                  </a:lnTo>
                  <a:lnTo>
                    <a:pt x="3268" y="1436"/>
                  </a:lnTo>
                  <a:lnTo>
                    <a:pt x="3250" y="1482"/>
                  </a:lnTo>
                  <a:lnTo>
                    <a:pt x="3229" y="1529"/>
                  </a:lnTo>
                  <a:lnTo>
                    <a:pt x="3208" y="1577"/>
                  </a:lnTo>
                  <a:lnTo>
                    <a:pt x="3185" y="1624"/>
                  </a:lnTo>
                  <a:lnTo>
                    <a:pt x="3160" y="1671"/>
                  </a:lnTo>
                  <a:lnTo>
                    <a:pt x="3136" y="1718"/>
                  </a:lnTo>
                  <a:lnTo>
                    <a:pt x="3109" y="1763"/>
                  </a:lnTo>
                  <a:lnTo>
                    <a:pt x="3081" y="1807"/>
                  </a:lnTo>
                  <a:lnTo>
                    <a:pt x="3052" y="1850"/>
                  </a:lnTo>
                  <a:lnTo>
                    <a:pt x="3023" y="1890"/>
                  </a:lnTo>
                  <a:lnTo>
                    <a:pt x="2992" y="1930"/>
                  </a:lnTo>
                  <a:lnTo>
                    <a:pt x="2961" y="1965"/>
                  </a:lnTo>
                  <a:lnTo>
                    <a:pt x="2929" y="2000"/>
                  </a:lnTo>
                  <a:lnTo>
                    <a:pt x="2896" y="2030"/>
                  </a:lnTo>
                  <a:lnTo>
                    <a:pt x="2878" y="2045"/>
                  </a:lnTo>
                  <a:lnTo>
                    <a:pt x="2861" y="2058"/>
                  </a:lnTo>
                  <a:lnTo>
                    <a:pt x="2844" y="2071"/>
                  </a:lnTo>
                  <a:lnTo>
                    <a:pt x="2827" y="2083"/>
                  </a:lnTo>
                  <a:lnTo>
                    <a:pt x="2809" y="2094"/>
                  </a:lnTo>
                  <a:lnTo>
                    <a:pt x="2791" y="2104"/>
                  </a:lnTo>
                  <a:lnTo>
                    <a:pt x="2773" y="2112"/>
                  </a:lnTo>
                  <a:lnTo>
                    <a:pt x="2756" y="2120"/>
                  </a:lnTo>
                  <a:lnTo>
                    <a:pt x="2737" y="2126"/>
                  </a:lnTo>
                  <a:lnTo>
                    <a:pt x="2719" y="2132"/>
                  </a:lnTo>
                  <a:lnTo>
                    <a:pt x="2701" y="2136"/>
                  </a:lnTo>
                  <a:lnTo>
                    <a:pt x="2681" y="2139"/>
                  </a:lnTo>
                  <a:lnTo>
                    <a:pt x="2663" y="2141"/>
                  </a:lnTo>
                  <a:lnTo>
                    <a:pt x="2644" y="2142"/>
                  </a:lnTo>
                  <a:lnTo>
                    <a:pt x="2625" y="2141"/>
                  </a:lnTo>
                  <a:lnTo>
                    <a:pt x="2606" y="2139"/>
                  </a:lnTo>
                  <a:lnTo>
                    <a:pt x="2588" y="2136"/>
                  </a:lnTo>
                  <a:lnTo>
                    <a:pt x="2570" y="2132"/>
                  </a:lnTo>
                  <a:lnTo>
                    <a:pt x="2551" y="2126"/>
                  </a:lnTo>
                  <a:lnTo>
                    <a:pt x="2533" y="2120"/>
                  </a:lnTo>
                  <a:lnTo>
                    <a:pt x="2514" y="2112"/>
                  </a:lnTo>
                  <a:lnTo>
                    <a:pt x="2497" y="2104"/>
                  </a:lnTo>
                  <a:lnTo>
                    <a:pt x="2479" y="2094"/>
                  </a:lnTo>
                  <a:lnTo>
                    <a:pt x="2462" y="2083"/>
                  </a:lnTo>
                  <a:lnTo>
                    <a:pt x="2444" y="2071"/>
                  </a:lnTo>
                  <a:lnTo>
                    <a:pt x="2427" y="2058"/>
                  </a:lnTo>
                  <a:lnTo>
                    <a:pt x="2410" y="2045"/>
                  </a:lnTo>
                  <a:lnTo>
                    <a:pt x="2393" y="2030"/>
                  </a:lnTo>
                  <a:lnTo>
                    <a:pt x="2360" y="2000"/>
                  </a:lnTo>
                  <a:lnTo>
                    <a:pt x="2328" y="1965"/>
                  </a:lnTo>
                  <a:lnTo>
                    <a:pt x="2296" y="1930"/>
                  </a:lnTo>
                  <a:lnTo>
                    <a:pt x="2266" y="1890"/>
                  </a:lnTo>
                  <a:lnTo>
                    <a:pt x="2236" y="1850"/>
                  </a:lnTo>
                  <a:lnTo>
                    <a:pt x="2208" y="1807"/>
                  </a:lnTo>
                  <a:lnTo>
                    <a:pt x="2180" y="1763"/>
                  </a:lnTo>
                  <a:lnTo>
                    <a:pt x="2154" y="1718"/>
                  </a:lnTo>
                  <a:lnTo>
                    <a:pt x="2128" y="1671"/>
                  </a:lnTo>
                  <a:lnTo>
                    <a:pt x="2104" y="1624"/>
                  </a:lnTo>
                  <a:lnTo>
                    <a:pt x="2082" y="1577"/>
                  </a:lnTo>
                  <a:lnTo>
                    <a:pt x="2060" y="1529"/>
                  </a:lnTo>
                  <a:lnTo>
                    <a:pt x="2039" y="1482"/>
                  </a:lnTo>
                  <a:lnTo>
                    <a:pt x="2020" y="1436"/>
                  </a:lnTo>
                  <a:lnTo>
                    <a:pt x="2003" y="1389"/>
                  </a:lnTo>
                  <a:lnTo>
                    <a:pt x="1986" y="1345"/>
                  </a:lnTo>
                  <a:lnTo>
                    <a:pt x="1973" y="1301"/>
                  </a:lnTo>
                  <a:lnTo>
                    <a:pt x="1959" y="1259"/>
                  </a:lnTo>
                  <a:lnTo>
                    <a:pt x="1948" y="1220"/>
                  </a:lnTo>
                  <a:lnTo>
                    <a:pt x="1938" y="1182"/>
                  </a:lnTo>
                  <a:lnTo>
                    <a:pt x="1930" y="1148"/>
                  </a:lnTo>
                  <a:lnTo>
                    <a:pt x="1924" y="1115"/>
                  </a:lnTo>
                  <a:lnTo>
                    <a:pt x="1919" y="1085"/>
                  </a:lnTo>
                  <a:lnTo>
                    <a:pt x="1916" y="1059"/>
                  </a:lnTo>
                  <a:lnTo>
                    <a:pt x="1915" y="1037"/>
                  </a:lnTo>
                  <a:lnTo>
                    <a:pt x="1916" y="1016"/>
                  </a:lnTo>
                  <a:lnTo>
                    <a:pt x="1919" y="997"/>
                  </a:lnTo>
                  <a:lnTo>
                    <a:pt x="1924" y="977"/>
                  </a:lnTo>
                  <a:lnTo>
                    <a:pt x="1930" y="958"/>
                  </a:lnTo>
                  <a:lnTo>
                    <a:pt x="1938" y="939"/>
                  </a:lnTo>
                  <a:lnTo>
                    <a:pt x="1948" y="921"/>
                  </a:lnTo>
                  <a:lnTo>
                    <a:pt x="1959" y="902"/>
                  </a:lnTo>
                  <a:lnTo>
                    <a:pt x="1973" y="884"/>
                  </a:lnTo>
                  <a:lnTo>
                    <a:pt x="1986" y="867"/>
                  </a:lnTo>
                  <a:lnTo>
                    <a:pt x="2003" y="850"/>
                  </a:lnTo>
                  <a:lnTo>
                    <a:pt x="2020" y="834"/>
                  </a:lnTo>
                  <a:lnTo>
                    <a:pt x="2039" y="818"/>
                  </a:lnTo>
                  <a:lnTo>
                    <a:pt x="2060" y="802"/>
                  </a:lnTo>
                  <a:lnTo>
                    <a:pt x="2082" y="787"/>
                  </a:lnTo>
                  <a:lnTo>
                    <a:pt x="2104" y="773"/>
                  </a:lnTo>
                  <a:lnTo>
                    <a:pt x="2128" y="759"/>
                  </a:lnTo>
                  <a:lnTo>
                    <a:pt x="2154" y="747"/>
                  </a:lnTo>
                  <a:lnTo>
                    <a:pt x="2180" y="733"/>
                  </a:lnTo>
                  <a:lnTo>
                    <a:pt x="2208" y="722"/>
                  </a:lnTo>
                  <a:lnTo>
                    <a:pt x="2236" y="711"/>
                  </a:lnTo>
                  <a:lnTo>
                    <a:pt x="2266" y="701"/>
                  </a:lnTo>
                  <a:lnTo>
                    <a:pt x="2296" y="692"/>
                  </a:lnTo>
                  <a:lnTo>
                    <a:pt x="2328" y="683"/>
                  </a:lnTo>
                  <a:lnTo>
                    <a:pt x="2360" y="674"/>
                  </a:lnTo>
                  <a:lnTo>
                    <a:pt x="2393" y="668"/>
                  </a:lnTo>
                  <a:lnTo>
                    <a:pt x="2427" y="662"/>
                  </a:lnTo>
                  <a:lnTo>
                    <a:pt x="2462" y="656"/>
                  </a:lnTo>
                  <a:lnTo>
                    <a:pt x="2497" y="652"/>
                  </a:lnTo>
                  <a:lnTo>
                    <a:pt x="2533" y="649"/>
                  </a:lnTo>
                  <a:lnTo>
                    <a:pt x="2570" y="646"/>
                  </a:lnTo>
                  <a:lnTo>
                    <a:pt x="2606" y="644"/>
                  </a:lnTo>
                  <a:lnTo>
                    <a:pt x="2644" y="644"/>
                  </a:lnTo>
                  <a:close/>
                  <a:moveTo>
                    <a:pt x="649" y="2641"/>
                  </a:moveTo>
                  <a:lnTo>
                    <a:pt x="649" y="2641"/>
                  </a:lnTo>
                  <a:lnTo>
                    <a:pt x="649" y="2603"/>
                  </a:lnTo>
                  <a:lnTo>
                    <a:pt x="650" y="2566"/>
                  </a:lnTo>
                  <a:lnTo>
                    <a:pt x="652" y="2529"/>
                  </a:lnTo>
                  <a:lnTo>
                    <a:pt x="656" y="2494"/>
                  </a:lnTo>
                  <a:lnTo>
                    <a:pt x="661" y="2458"/>
                  </a:lnTo>
                  <a:lnTo>
                    <a:pt x="666" y="2424"/>
                  </a:lnTo>
                  <a:lnTo>
                    <a:pt x="672" y="2389"/>
                  </a:lnTo>
                  <a:lnTo>
                    <a:pt x="679" y="2356"/>
                  </a:lnTo>
                  <a:lnTo>
                    <a:pt x="687" y="2324"/>
                  </a:lnTo>
                  <a:lnTo>
                    <a:pt x="695" y="2293"/>
                  </a:lnTo>
                  <a:lnTo>
                    <a:pt x="705" y="2262"/>
                  </a:lnTo>
                  <a:lnTo>
                    <a:pt x="715" y="2232"/>
                  </a:lnTo>
                  <a:lnTo>
                    <a:pt x="726" y="2203"/>
                  </a:lnTo>
                  <a:lnTo>
                    <a:pt x="738" y="2176"/>
                  </a:lnTo>
                  <a:lnTo>
                    <a:pt x="750" y="2149"/>
                  </a:lnTo>
                  <a:lnTo>
                    <a:pt x="764" y="2125"/>
                  </a:lnTo>
                  <a:lnTo>
                    <a:pt x="777" y="2100"/>
                  </a:lnTo>
                  <a:lnTo>
                    <a:pt x="791" y="2077"/>
                  </a:lnTo>
                  <a:lnTo>
                    <a:pt x="806" y="2056"/>
                  </a:lnTo>
                  <a:lnTo>
                    <a:pt x="822" y="2035"/>
                  </a:lnTo>
                  <a:lnTo>
                    <a:pt x="837" y="2015"/>
                  </a:lnTo>
                  <a:lnTo>
                    <a:pt x="853" y="1998"/>
                  </a:lnTo>
                  <a:lnTo>
                    <a:pt x="871" y="1982"/>
                  </a:lnTo>
                  <a:lnTo>
                    <a:pt x="889" y="1968"/>
                  </a:lnTo>
                  <a:lnTo>
                    <a:pt x="906" y="1954"/>
                  </a:lnTo>
                  <a:lnTo>
                    <a:pt x="925" y="1943"/>
                  </a:lnTo>
                  <a:lnTo>
                    <a:pt x="943" y="1933"/>
                  </a:lnTo>
                  <a:lnTo>
                    <a:pt x="963" y="1925"/>
                  </a:lnTo>
                  <a:lnTo>
                    <a:pt x="982" y="1919"/>
                  </a:lnTo>
                  <a:lnTo>
                    <a:pt x="1002" y="1914"/>
                  </a:lnTo>
                  <a:lnTo>
                    <a:pt x="1021" y="1911"/>
                  </a:lnTo>
                  <a:lnTo>
                    <a:pt x="1042" y="1910"/>
                  </a:lnTo>
                  <a:lnTo>
                    <a:pt x="1064" y="1911"/>
                  </a:lnTo>
                  <a:lnTo>
                    <a:pt x="1090" y="1914"/>
                  </a:lnTo>
                  <a:lnTo>
                    <a:pt x="1119" y="1919"/>
                  </a:lnTo>
                  <a:lnTo>
                    <a:pt x="1151" y="1925"/>
                  </a:lnTo>
                  <a:lnTo>
                    <a:pt x="1187" y="1933"/>
                  </a:lnTo>
                  <a:lnTo>
                    <a:pt x="1224" y="1943"/>
                  </a:lnTo>
                  <a:lnTo>
                    <a:pt x="1264" y="1954"/>
                  </a:lnTo>
                  <a:lnTo>
                    <a:pt x="1306" y="1968"/>
                  </a:lnTo>
                  <a:lnTo>
                    <a:pt x="1349" y="1982"/>
                  </a:lnTo>
                  <a:lnTo>
                    <a:pt x="1394" y="1998"/>
                  </a:lnTo>
                  <a:lnTo>
                    <a:pt x="1439" y="2015"/>
                  </a:lnTo>
                  <a:lnTo>
                    <a:pt x="1486" y="2035"/>
                  </a:lnTo>
                  <a:lnTo>
                    <a:pt x="1534" y="2056"/>
                  </a:lnTo>
                  <a:lnTo>
                    <a:pt x="1580" y="2077"/>
                  </a:lnTo>
                  <a:lnTo>
                    <a:pt x="1628" y="2100"/>
                  </a:lnTo>
                  <a:lnTo>
                    <a:pt x="1675" y="2125"/>
                  </a:lnTo>
                  <a:lnTo>
                    <a:pt x="1721" y="2149"/>
                  </a:lnTo>
                  <a:lnTo>
                    <a:pt x="1767" y="2176"/>
                  </a:lnTo>
                  <a:lnTo>
                    <a:pt x="1811" y="2203"/>
                  </a:lnTo>
                  <a:lnTo>
                    <a:pt x="1854" y="2232"/>
                  </a:lnTo>
                  <a:lnTo>
                    <a:pt x="1894" y="2262"/>
                  </a:lnTo>
                  <a:lnTo>
                    <a:pt x="1933" y="2293"/>
                  </a:lnTo>
                  <a:lnTo>
                    <a:pt x="1970" y="2324"/>
                  </a:lnTo>
                  <a:lnTo>
                    <a:pt x="2003" y="2356"/>
                  </a:lnTo>
                  <a:lnTo>
                    <a:pt x="2035" y="2389"/>
                  </a:lnTo>
                  <a:lnTo>
                    <a:pt x="2049" y="2407"/>
                  </a:lnTo>
                  <a:lnTo>
                    <a:pt x="2062" y="2424"/>
                  </a:lnTo>
                  <a:lnTo>
                    <a:pt x="2074" y="2441"/>
                  </a:lnTo>
                  <a:lnTo>
                    <a:pt x="2087" y="2458"/>
                  </a:lnTo>
                  <a:lnTo>
                    <a:pt x="2098" y="2475"/>
                  </a:lnTo>
                  <a:lnTo>
                    <a:pt x="2107" y="2494"/>
                  </a:lnTo>
                  <a:lnTo>
                    <a:pt x="2116" y="2511"/>
                  </a:lnTo>
                  <a:lnTo>
                    <a:pt x="2123" y="2529"/>
                  </a:lnTo>
                  <a:lnTo>
                    <a:pt x="2129" y="2547"/>
                  </a:lnTo>
                  <a:lnTo>
                    <a:pt x="2136" y="2566"/>
                  </a:lnTo>
                  <a:lnTo>
                    <a:pt x="2139" y="2584"/>
                  </a:lnTo>
                  <a:lnTo>
                    <a:pt x="2143" y="2603"/>
                  </a:lnTo>
                  <a:lnTo>
                    <a:pt x="2145" y="2621"/>
                  </a:lnTo>
                  <a:lnTo>
                    <a:pt x="2145" y="2641"/>
                  </a:lnTo>
                  <a:lnTo>
                    <a:pt x="2145" y="2659"/>
                  </a:lnTo>
                  <a:lnTo>
                    <a:pt x="2143" y="2677"/>
                  </a:lnTo>
                  <a:lnTo>
                    <a:pt x="2139" y="2696"/>
                  </a:lnTo>
                  <a:lnTo>
                    <a:pt x="2136" y="2715"/>
                  </a:lnTo>
                  <a:lnTo>
                    <a:pt x="2129" y="2733"/>
                  </a:lnTo>
                  <a:lnTo>
                    <a:pt x="2123" y="2751"/>
                  </a:lnTo>
                  <a:lnTo>
                    <a:pt x="2116" y="2769"/>
                  </a:lnTo>
                  <a:lnTo>
                    <a:pt x="2107" y="2788"/>
                  </a:lnTo>
                  <a:lnTo>
                    <a:pt x="2098" y="2805"/>
                  </a:lnTo>
                  <a:lnTo>
                    <a:pt x="2087" y="2822"/>
                  </a:lnTo>
                  <a:lnTo>
                    <a:pt x="2074" y="2840"/>
                  </a:lnTo>
                  <a:lnTo>
                    <a:pt x="2062" y="2858"/>
                  </a:lnTo>
                  <a:lnTo>
                    <a:pt x="2049" y="2875"/>
                  </a:lnTo>
                  <a:lnTo>
                    <a:pt x="2035" y="2891"/>
                  </a:lnTo>
                  <a:lnTo>
                    <a:pt x="2003" y="2924"/>
                  </a:lnTo>
                  <a:lnTo>
                    <a:pt x="1970" y="2957"/>
                  </a:lnTo>
                  <a:lnTo>
                    <a:pt x="1933" y="2989"/>
                  </a:lnTo>
                  <a:lnTo>
                    <a:pt x="1894" y="3019"/>
                  </a:lnTo>
                  <a:lnTo>
                    <a:pt x="1854" y="3049"/>
                  </a:lnTo>
                  <a:lnTo>
                    <a:pt x="1811" y="3077"/>
                  </a:lnTo>
                  <a:lnTo>
                    <a:pt x="1767" y="3105"/>
                  </a:lnTo>
                  <a:lnTo>
                    <a:pt x="1721" y="3131"/>
                  </a:lnTo>
                  <a:lnTo>
                    <a:pt x="1675" y="3157"/>
                  </a:lnTo>
                  <a:lnTo>
                    <a:pt x="1628" y="3181"/>
                  </a:lnTo>
                  <a:lnTo>
                    <a:pt x="1580" y="3203"/>
                  </a:lnTo>
                  <a:lnTo>
                    <a:pt x="1534" y="3225"/>
                  </a:lnTo>
                  <a:lnTo>
                    <a:pt x="1486" y="3246"/>
                  </a:lnTo>
                  <a:lnTo>
                    <a:pt x="1439" y="3265"/>
                  </a:lnTo>
                  <a:lnTo>
                    <a:pt x="1394" y="3283"/>
                  </a:lnTo>
                  <a:lnTo>
                    <a:pt x="1349" y="3299"/>
                  </a:lnTo>
                  <a:lnTo>
                    <a:pt x="1306" y="3314"/>
                  </a:lnTo>
                  <a:lnTo>
                    <a:pt x="1264" y="3326"/>
                  </a:lnTo>
                  <a:lnTo>
                    <a:pt x="1224" y="3338"/>
                  </a:lnTo>
                  <a:lnTo>
                    <a:pt x="1187" y="3348"/>
                  </a:lnTo>
                  <a:lnTo>
                    <a:pt x="1151" y="3355"/>
                  </a:lnTo>
                  <a:lnTo>
                    <a:pt x="1119" y="3363"/>
                  </a:lnTo>
                  <a:lnTo>
                    <a:pt x="1090" y="3368"/>
                  </a:lnTo>
                  <a:lnTo>
                    <a:pt x="1064" y="3370"/>
                  </a:lnTo>
                  <a:lnTo>
                    <a:pt x="1042" y="3371"/>
                  </a:lnTo>
                  <a:lnTo>
                    <a:pt x="1021" y="3370"/>
                  </a:lnTo>
                  <a:lnTo>
                    <a:pt x="1002" y="3368"/>
                  </a:lnTo>
                  <a:lnTo>
                    <a:pt x="982" y="3363"/>
                  </a:lnTo>
                  <a:lnTo>
                    <a:pt x="963" y="3355"/>
                  </a:lnTo>
                  <a:lnTo>
                    <a:pt x="943" y="3348"/>
                  </a:lnTo>
                  <a:lnTo>
                    <a:pt x="925" y="3338"/>
                  </a:lnTo>
                  <a:lnTo>
                    <a:pt x="906" y="3326"/>
                  </a:lnTo>
                  <a:lnTo>
                    <a:pt x="889" y="3314"/>
                  </a:lnTo>
                  <a:lnTo>
                    <a:pt x="871" y="3299"/>
                  </a:lnTo>
                  <a:lnTo>
                    <a:pt x="853" y="3283"/>
                  </a:lnTo>
                  <a:lnTo>
                    <a:pt x="837" y="3265"/>
                  </a:lnTo>
                  <a:lnTo>
                    <a:pt x="822" y="3246"/>
                  </a:lnTo>
                  <a:lnTo>
                    <a:pt x="806" y="3225"/>
                  </a:lnTo>
                  <a:lnTo>
                    <a:pt x="791" y="3203"/>
                  </a:lnTo>
                  <a:lnTo>
                    <a:pt x="777" y="3181"/>
                  </a:lnTo>
                  <a:lnTo>
                    <a:pt x="764" y="3157"/>
                  </a:lnTo>
                  <a:lnTo>
                    <a:pt x="750" y="3131"/>
                  </a:lnTo>
                  <a:lnTo>
                    <a:pt x="738" y="3105"/>
                  </a:lnTo>
                  <a:lnTo>
                    <a:pt x="726" y="3077"/>
                  </a:lnTo>
                  <a:lnTo>
                    <a:pt x="715" y="3049"/>
                  </a:lnTo>
                  <a:lnTo>
                    <a:pt x="705" y="3019"/>
                  </a:lnTo>
                  <a:lnTo>
                    <a:pt x="695" y="2989"/>
                  </a:lnTo>
                  <a:lnTo>
                    <a:pt x="687" y="2957"/>
                  </a:lnTo>
                  <a:lnTo>
                    <a:pt x="679" y="2924"/>
                  </a:lnTo>
                  <a:lnTo>
                    <a:pt x="672" y="2891"/>
                  </a:lnTo>
                  <a:lnTo>
                    <a:pt x="666" y="2858"/>
                  </a:lnTo>
                  <a:lnTo>
                    <a:pt x="661" y="2822"/>
                  </a:lnTo>
                  <a:lnTo>
                    <a:pt x="656" y="2788"/>
                  </a:lnTo>
                  <a:lnTo>
                    <a:pt x="652" y="2751"/>
                  </a:lnTo>
                  <a:lnTo>
                    <a:pt x="650" y="2715"/>
                  </a:lnTo>
                  <a:lnTo>
                    <a:pt x="649" y="2677"/>
                  </a:lnTo>
                  <a:lnTo>
                    <a:pt x="649" y="2641"/>
                  </a:lnTo>
                  <a:close/>
                  <a:moveTo>
                    <a:pt x="1915" y="4244"/>
                  </a:moveTo>
                  <a:lnTo>
                    <a:pt x="1915" y="4244"/>
                  </a:lnTo>
                  <a:lnTo>
                    <a:pt x="1916" y="4222"/>
                  </a:lnTo>
                  <a:lnTo>
                    <a:pt x="1919" y="4196"/>
                  </a:lnTo>
                  <a:lnTo>
                    <a:pt x="1924" y="4167"/>
                  </a:lnTo>
                  <a:lnTo>
                    <a:pt x="1930" y="4134"/>
                  </a:lnTo>
                  <a:lnTo>
                    <a:pt x="1938" y="4099"/>
                  </a:lnTo>
                  <a:lnTo>
                    <a:pt x="1948" y="4061"/>
                  </a:lnTo>
                  <a:lnTo>
                    <a:pt x="1959" y="4022"/>
                  </a:lnTo>
                  <a:lnTo>
                    <a:pt x="1973" y="3980"/>
                  </a:lnTo>
                  <a:lnTo>
                    <a:pt x="1986" y="3936"/>
                  </a:lnTo>
                  <a:lnTo>
                    <a:pt x="2003" y="3892"/>
                  </a:lnTo>
                  <a:lnTo>
                    <a:pt x="2020" y="3846"/>
                  </a:lnTo>
                  <a:lnTo>
                    <a:pt x="2039" y="3799"/>
                  </a:lnTo>
                  <a:lnTo>
                    <a:pt x="2060" y="3752"/>
                  </a:lnTo>
                  <a:lnTo>
                    <a:pt x="2082" y="3705"/>
                  </a:lnTo>
                  <a:lnTo>
                    <a:pt x="2104" y="3658"/>
                  </a:lnTo>
                  <a:lnTo>
                    <a:pt x="2128" y="3610"/>
                  </a:lnTo>
                  <a:lnTo>
                    <a:pt x="2154" y="3564"/>
                  </a:lnTo>
                  <a:lnTo>
                    <a:pt x="2180" y="3518"/>
                  </a:lnTo>
                  <a:lnTo>
                    <a:pt x="2208" y="3474"/>
                  </a:lnTo>
                  <a:lnTo>
                    <a:pt x="2236" y="3433"/>
                  </a:lnTo>
                  <a:lnTo>
                    <a:pt x="2266" y="3391"/>
                  </a:lnTo>
                  <a:lnTo>
                    <a:pt x="2296" y="3353"/>
                  </a:lnTo>
                  <a:lnTo>
                    <a:pt x="2328" y="3316"/>
                  </a:lnTo>
                  <a:lnTo>
                    <a:pt x="2360" y="3282"/>
                  </a:lnTo>
                  <a:lnTo>
                    <a:pt x="2393" y="3251"/>
                  </a:lnTo>
                  <a:lnTo>
                    <a:pt x="2410" y="3236"/>
                  </a:lnTo>
                  <a:lnTo>
                    <a:pt x="2427" y="3223"/>
                  </a:lnTo>
                  <a:lnTo>
                    <a:pt x="2444" y="3211"/>
                  </a:lnTo>
                  <a:lnTo>
                    <a:pt x="2462" y="3198"/>
                  </a:lnTo>
                  <a:lnTo>
                    <a:pt x="2479" y="3189"/>
                  </a:lnTo>
                  <a:lnTo>
                    <a:pt x="2497" y="3179"/>
                  </a:lnTo>
                  <a:lnTo>
                    <a:pt x="2514" y="3170"/>
                  </a:lnTo>
                  <a:lnTo>
                    <a:pt x="2533" y="3162"/>
                  </a:lnTo>
                  <a:lnTo>
                    <a:pt x="2551" y="3155"/>
                  </a:lnTo>
                  <a:lnTo>
                    <a:pt x="2570" y="3149"/>
                  </a:lnTo>
                  <a:lnTo>
                    <a:pt x="2588" y="3146"/>
                  </a:lnTo>
                  <a:lnTo>
                    <a:pt x="2606" y="3142"/>
                  </a:lnTo>
                  <a:lnTo>
                    <a:pt x="2625" y="3141"/>
                  </a:lnTo>
                  <a:lnTo>
                    <a:pt x="2644" y="3140"/>
                  </a:lnTo>
                  <a:lnTo>
                    <a:pt x="2663" y="3141"/>
                  </a:lnTo>
                  <a:lnTo>
                    <a:pt x="2681" y="3142"/>
                  </a:lnTo>
                  <a:lnTo>
                    <a:pt x="2701" y="3146"/>
                  </a:lnTo>
                  <a:lnTo>
                    <a:pt x="2719" y="3149"/>
                  </a:lnTo>
                  <a:lnTo>
                    <a:pt x="2737" y="3155"/>
                  </a:lnTo>
                  <a:lnTo>
                    <a:pt x="2756" y="3162"/>
                  </a:lnTo>
                  <a:lnTo>
                    <a:pt x="2773" y="3170"/>
                  </a:lnTo>
                  <a:lnTo>
                    <a:pt x="2791" y="3179"/>
                  </a:lnTo>
                  <a:lnTo>
                    <a:pt x="2809" y="3189"/>
                  </a:lnTo>
                  <a:lnTo>
                    <a:pt x="2827" y="3198"/>
                  </a:lnTo>
                  <a:lnTo>
                    <a:pt x="2844" y="3211"/>
                  </a:lnTo>
                  <a:lnTo>
                    <a:pt x="2861" y="3223"/>
                  </a:lnTo>
                  <a:lnTo>
                    <a:pt x="2878" y="3236"/>
                  </a:lnTo>
                  <a:lnTo>
                    <a:pt x="2896" y="3251"/>
                  </a:lnTo>
                  <a:lnTo>
                    <a:pt x="2929" y="3282"/>
                  </a:lnTo>
                  <a:lnTo>
                    <a:pt x="2961" y="3316"/>
                  </a:lnTo>
                  <a:lnTo>
                    <a:pt x="2992" y="3353"/>
                  </a:lnTo>
                  <a:lnTo>
                    <a:pt x="3023" y="3391"/>
                  </a:lnTo>
                  <a:lnTo>
                    <a:pt x="3052" y="3433"/>
                  </a:lnTo>
                  <a:lnTo>
                    <a:pt x="3081" y="3474"/>
                  </a:lnTo>
                  <a:lnTo>
                    <a:pt x="3109" y="3518"/>
                  </a:lnTo>
                  <a:lnTo>
                    <a:pt x="3136" y="3564"/>
                  </a:lnTo>
                  <a:lnTo>
                    <a:pt x="3160" y="3610"/>
                  </a:lnTo>
                  <a:lnTo>
                    <a:pt x="3185" y="3658"/>
                  </a:lnTo>
                  <a:lnTo>
                    <a:pt x="3208" y="3705"/>
                  </a:lnTo>
                  <a:lnTo>
                    <a:pt x="3229" y="3752"/>
                  </a:lnTo>
                  <a:lnTo>
                    <a:pt x="3250" y="3799"/>
                  </a:lnTo>
                  <a:lnTo>
                    <a:pt x="3268" y="3846"/>
                  </a:lnTo>
                  <a:lnTo>
                    <a:pt x="3287" y="3892"/>
                  </a:lnTo>
                  <a:lnTo>
                    <a:pt x="3303" y="3936"/>
                  </a:lnTo>
                  <a:lnTo>
                    <a:pt x="3317" y="3980"/>
                  </a:lnTo>
                  <a:lnTo>
                    <a:pt x="3331" y="4022"/>
                  </a:lnTo>
                  <a:lnTo>
                    <a:pt x="3342" y="4061"/>
                  </a:lnTo>
                  <a:lnTo>
                    <a:pt x="3352" y="4099"/>
                  </a:lnTo>
                  <a:lnTo>
                    <a:pt x="3360" y="4134"/>
                  </a:lnTo>
                  <a:lnTo>
                    <a:pt x="3366" y="4167"/>
                  </a:lnTo>
                  <a:lnTo>
                    <a:pt x="3371" y="4196"/>
                  </a:lnTo>
                  <a:lnTo>
                    <a:pt x="3374" y="4222"/>
                  </a:lnTo>
                  <a:lnTo>
                    <a:pt x="3375" y="4244"/>
                  </a:lnTo>
                  <a:lnTo>
                    <a:pt x="3374" y="4264"/>
                  </a:lnTo>
                  <a:lnTo>
                    <a:pt x="3371" y="4284"/>
                  </a:lnTo>
                  <a:lnTo>
                    <a:pt x="3366" y="4304"/>
                  </a:lnTo>
                  <a:lnTo>
                    <a:pt x="3360" y="4324"/>
                  </a:lnTo>
                  <a:lnTo>
                    <a:pt x="3352" y="4342"/>
                  </a:lnTo>
                  <a:lnTo>
                    <a:pt x="3342" y="4360"/>
                  </a:lnTo>
                  <a:lnTo>
                    <a:pt x="3331" y="4379"/>
                  </a:lnTo>
                  <a:lnTo>
                    <a:pt x="3317" y="4397"/>
                  </a:lnTo>
                  <a:lnTo>
                    <a:pt x="3303" y="4414"/>
                  </a:lnTo>
                  <a:lnTo>
                    <a:pt x="3287" y="4432"/>
                  </a:lnTo>
                  <a:lnTo>
                    <a:pt x="3268" y="4447"/>
                  </a:lnTo>
                  <a:lnTo>
                    <a:pt x="3250" y="4463"/>
                  </a:lnTo>
                  <a:lnTo>
                    <a:pt x="3229" y="4479"/>
                  </a:lnTo>
                  <a:lnTo>
                    <a:pt x="3208" y="4494"/>
                  </a:lnTo>
                  <a:lnTo>
                    <a:pt x="3185" y="4509"/>
                  </a:lnTo>
                  <a:lnTo>
                    <a:pt x="3160" y="4522"/>
                  </a:lnTo>
                  <a:lnTo>
                    <a:pt x="3136" y="4535"/>
                  </a:lnTo>
                  <a:lnTo>
                    <a:pt x="3109" y="4548"/>
                  </a:lnTo>
                  <a:lnTo>
                    <a:pt x="3081" y="4559"/>
                  </a:lnTo>
                  <a:lnTo>
                    <a:pt x="3052" y="4570"/>
                  </a:lnTo>
                  <a:lnTo>
                    <a:pt x="3023" y="4580"/>
                  </a:lnTo>
                  <a:lnTo>
                    <a:pt x="2992" y="4590"/>
                  </a:lnTo>
                  <a:lnTo>
                    <a:pt x="2961" y="4598"/>
                  </a:lnTo>
                  <a:lnTo>
                    <a:pt x="2929" y="4607"/>
                  </a:lnTo>
                  <a:lnTo>
                    <a:pt x="2896" y="4613"/>
                  </a:lnTo>
                  <a:lnTo>
                    <a:pt x="2861" y="4619"/>
                  </a:lnTo>
                  <a:lnTo>
                    <a:pt x="2827" y="4625"/>
                  </a:lnTo>
                  <a:lnTo>
                    <a:pt x="2791" y="4629"/>
                  </a:lnTo>
                  <a:lnTo>
                    <a:pt x="2756" y="4633"/>
                  </a:lnTo>
                  <a:lnTo>
                    <a:pt x="2719" y="4635"/>
                  </a:lnTo>
                  <a:lnTo>
                    <a:pt x="2681" y="4636"/>
                  </a:lnTo>
                  <a:lnTo>
                    <a:pt x="2644" y="4637"/>
                  </a:lnTo>
                  <a:lnTo>
                    <a:pt x="2606" y="4636"/>
                  </a:lnTo>
                  <a:lnTo>
                    <a:pt x="2570" y="4635"/>
                  </a:lnTo>
                  <a:lnTo>
                    <a:pt x="2533" y="4633"/>
                  </a:lnTo>
                  <a:lnTo>
                    <a:pt x="2497" y="4629"/>
                  </a:lnTo>
                  <a:lnTo>
                    <a:pt x="2462" y="4625"/>
                  </a:lnTo>
                  <a:lnTo>
                    <a:pt x="2427" y="4619"/>
                  </a:lnTo>
                  <a:lnTo>
                    <a:pt x="2393" y="4613"/>
                  </a:lnTo>
                  <a:lnTo>
                    <a:pt x="2360" y="4607"/>
                  </a:lnTo>
                  <a:lnTo>
                    <a:pt x="2328" y="4598"/>
                  </a:lnTo>
                  <a:lnTo>
                    <a:pt x="2296" y="4590"/>
                  </a:lnTo>
                  <a:lnTo>
                    <a:pt x="2266" y="4580"/>
                  </a:lnTo>
                  <a:lnTo>
                    <a:pt x="2236" y="4570"/>
                  </a:lnTo>
                  <a:lnTo>
                    <a:pt x="2208" y="4559"/>
                  </a:lnTo>
                  <a:lnTo>
                    <a:pt x="2180" y="4548"/>
                  </a:lnTo>
                  <a:lnTo>
                    <a:pt x="2154" y="4535"/>
                  </a:lnTo>
                  <a:lnTo>
                    <a:pt x="2128" y="4522"/>
                  </a:lnTo>
                  <a:lnTo>
                    <a:pt x="2104" y="4509"/>
                  </a:lnTo>
                  <a:lnTo>
                    <a:pt x="2082" y="4494"/>
                  </a:lnTo>
                  <a:lnTo>
                    <a:pt x="2060" y="4479"/>
                  </a:lnTo>
                  <a:lnTo>
                    <a:pt x="2039" y="4463"/>
                  </a:lnTo>
                  <a:lnTo>
                    <a:pt x="2020" y="4447"/>
                  </a:lnTo>
                  <a:lnTo>
                    <a:pt x="2003" y="4432"/>
                  </a:lnTo>
                  <a:lnTo>
                    <a:pt x="1986" y="4414"/>
                  </a:lnTo>
                  <a:lnTo>
                    <a:pt x="1973" y="4397"/>
                  </a:lnTo>
                  <a:lnTo>
                    <a:pt x="1959" y="4379"/>
                  </a:lnTo>
                  <a:lnTo>
                    <a:pt x="1948" y="4360"/>
                  </a:lnTo>
                  <a:lnTo>
                    <a:pt x="1938" y="4342"/>
                  </a:lnTo>
                  <a:lnTo>
                    <a:pt x="1930" y="4324"/>
                  </a:lnTo>
                  <a:lnTo>
                    <a:pt x="1924" y="4304"/>
                  </a:lnTo>
                  <a:lnTo>
                    <a:pt x="1919" y="4284"/>
                  </a:lnTo>
                  <a:lnTo>
                    <a:pt x="1916" y="4264"/>
                  </a:lnTo>
                  <a:lnTo>
                    <a:pt x="1915" y="4244"/>
                  </a:lnTo>
                  <a:close/>
                  <a:moveTo>
                    <a:pt x="2644" y="0"/>
                  </a:moveTo>
                  <a:lnTo>
                    <a:pt x="2644" y="0"/>
                  </a:lnTo>
                  <a:lnTo>
                    <a:pt x="2576" y="0"/>
                  </a:lnTo>
                  <a:lnTo>
                    <a:pt x="2508" y="3"/>
                  </a:lnTo>
                  <a:lnTo>
                    <a:pt x="2441" y="8"/>
                  </a:lnTo>
                  <a:lnTo>
                    <a:pt x="2373" y="14"/>
                  </a:lnTo>
                  <a:lnTo>
                    <a:pt x="2307" y="21"/>
                  </a:lnTo>
                  <a:lnTo>
                    <a:pt x="2241" y="30"/>
                  </a:lnTo>
                  <a:lnTo>
                    <a:pt x="2176" y="41"/>
                  </a:lnTo>
                  <a:lnTo>
                    <a:pt x="2111" y="53"/>
                  </a:lnTo>
                  <a:lnTo>
                    <a:pt x="2047" y="68"/>
                  </a:lnTo>
                  <a:lnTo>
                    <a:pt x="1984" y="84"/>
                  </a:lnTo>
                  <a:lnTo>
                    <a:pt x="1920" y="100"/>
                  </a:lnTo>
                  <a:lnTo>
                    <a:pt x="1857" y="119"/>
                  </a:lnTo>
                  <a:lnTo>
                    <a:pt x="1796" y="139"/>
                  </a:lnTo>
                  <a:lnTo>
                    <a:pt x="1735" y="161"/>
                  </a:lnTo>
                  <a:lnTo>
                    <a:pt x="1675" y="183"/>
                  </a:lnTo>
                  <a:lnTo>
                    <a:pt x="1615" y="207"/>
                  </a:lnTo>
                  <a:lnTo>
                    <a:pt x="1556" y="233"/>
                  </a:lnTo>
                  <a:lnTo>
                    <a:pt x="1498" y="260"/>
                  </a:lnTo>
                  <a:lnTo>
                    <a:pt x="1441" y="290"/>
                  </a:lnTo>
                  <a:lnTo>
                    <a:pt x="1384" y="319"/>
                  </a:lnTo>
                  <a:lnTo>
                    <a:pt x="1328" y="350"/>
                  </a:lnTo>
                  <a:lnTo>
                    <a:pt x="1273" y="383"/>
                  </a:lnTo>
                  <a:lnTo>
                    <a:pt x="1219" y="416"/>
                  </a:lnTo>
                  <a:lnTo>
                    <a:pt x="1166" y="451"/>
                  </a:lnTo>
                  <a:lnTo>
                    <a:pt x="1113" y="488"/>
                  </a:lnTo>
                  <a:lnTo>
                    <a:pt x="1062" y="525"/>
                  </a:lnTo>
                  <a:lnTo>
                    <a:pt x="1012" y="564"/>
                  </a:lnTo>
                  <a:lnTo>
                    <a:pt x="963" y="603"/>
                  </a:lnTo>
                  <a:lnTo>
                    <a:pt x="913" y="645"/>
                  </a:lnTo>
                  <a:lnTo>
                    <a:pt x="866" y="687"/>
                  </a:lnTo>
                  <a:lnTo>
                    <a:pt x="820" y="730"/>
                  </a:lnTo>
                  <a:lnTo>
                    <a:pt x="774" y="774"/>
                  </a:lnTo>
                  <a:lnTo>
                    <a:pt x="730" y="819"/>
                  </a:lnTo>
                  <a:lnTo>
                    <a:pt x="687" y="866"/>
                  </a:lnTo>
                  <a:lnTo>
                    <a:pt x="645" y="914"/>
                  </a:lnTo>
                  <a:lnTo>
                    <a:pt x="603" y="961"/>
                  </a:lnTo>
                  <a:lnTo>
                    <a:pt x="564" y="1012"/>
                  </a:lnTo>
                  <a:lnTo>
                    <a:pt x="525" y="1062"/>
                  </a:lnTo>
                  <a:lnTo>
                    <a:pt x="488" y="1113"/>
                  </a:lnTo>
                  <a:lnTo>
                    <a:pt x="451" y="1165"/>
                  </a:lnTo>
                  <a:lnTo>
                    <a:pt x="417" y="1219"/>
                  </a:lnTo>
                  <a:lnTo>
                    <a:pt x="383" y="1273"/>
                  </a:lnTo>
                  <a:lnTo>
                    <a:pt x="351" y="1328"/>
                  </a:lnTo>
                  <a:lnTo>
                    <a:pt x="319" y="1383"/>
                  </a:lnTo>
                  <a:lnTo>
                    <a:pt x="290" y="1439"/>
                  </a:lnTo>
                  <a:lnTo>
                    <a:pt x="260" y="1497"/>
                  </a:lnTo>
                  <a:lnTo>
                    <a:pt x="233" y="1556"/>
                  </a:lnTo>
                  <a:lnTo>
                    <a:pt x="207" y="1615"/>
                  </a:lnTo>
                  <a:lnTo>
                    <a:pt x="183" y="1673"/>
                  </a:lnTo>
                  <a:lnTo>
                    <a:pt x="161" y="1735"/>
                  </a:lnTo>
                  <a:lnTo>
                    <a:pt x="139" y="1796"/>
                  </a:lnTo>
                  <a:lnTo>
                    <a:pt x="119" y="1857"/>
                  </a:lnTo>
                  <a:lnTo>
                    <a:pt x="101" y="1920"/>
                  </a:lnTo>
                  <a:lnTo>
                    <a:pt x="84" y="1982"/>
                  </a:lnTo>
                  <a:lnTo>
                    <a:pt x="68" y="2046"/>
                  </a:lnTo>
                  <a:lnTo>
                    <a:pt x="54" y="2111"/>
                  </a:lnTo>
                  <a:lnTo>
                    <a:pt x="41" y="2175"/>
                  </a:lnTo>
                  <a:lnTo>
                    <a:pt x="31" y="2241"/>
                  </a:lnTo>
                  <a:lnTo>
                    <a:pt x="21" y="2306"/>
                  </a:lnTo>
                  <a:lnTo>
                    <a:pt x="14" y="2373"/>
                  </a:lnTo>
                  <a:lnTo>
                    <a:pt x="8" y="2440"/>
                  </a:lnTo>
                  <a:lnTo>
                    <a:pt x="4" y="2507"/>
                  </a:lnTo>
                  <a:lnTo>
                    <a:pt x="0" y="2574"/>
                  </a:lnTo>
                  <a:lnTo>
                    <a:pt x="0" y="2643"/>
                  </a:lnTo>
                  <a:lnTo>
                    <a:pt x="0" y="2712"/>
                  </a:lnTo>
                  <a:lnTo>
                    <a:pt x="4" y="2779"/>
                  </a:lnTo>
                  <a:lnTo>
                    <a:pt x="8" y="2847"/>
                  </a:lnTo>
                  <a:lnTo>
                    <a:pt x="14" y="2914"/>
                  </a:lnTo>
                  <a:lnTo>
                    <a:pt x="21" y="2980"/>
                  </a:lnTo>
                  <a:lnTo>
                    <a:pt x="31" y="3046"/>
                  </a:lnTo>
                  <a:lnTo>
                    <a:pt x="41" y="3111"/>
                  </a:lnTo>
                  <a:lnTo>
                    <a:pt x="54" y="3176"/>
                  </a:lnTo>
                  <a:lnTo>
                    <a:pt x="68" y="3240"/>
                  </a:lnTo>
                  <a:lnTo>
                    <a:pt x="84" y="3304"/>
                  </a:lnTo>
                  <a:lnTo>
                    <a:pt x="101" y="3368"/>
                  </a:lnTo>
                  <a:lnTo>
                    <a:pt x="119" y="3430"/>
                  </a:lnTo>
                  <a:lnTo>
                    <a:pt x="139" y="3491"/>
                  </a:lnTo>
                  <a:lnTo>
                    <a:pt x="161" y="3553"/>
                  </a:lnTo>
                  <a:lnTo>
                    <a:pt x="183" y="3613"/>
                  </a:lnTo>
                  <a:lnTo>
                    <a:pt x="207" y="3673"/>
                  </a:lnTo>
                  <a:lnTo>
                    <a:pt x="233" y="3732"/>
                  </a:lnTo>
                  <a:lnTo>
                    <a:pt x="260" y="3789"/>
                  </a:lnTo>
                  <a:lnTo>
                    <a:pt x="290" y="3847"/>
                  </a:lnTo>
                  <a:lnTo>
                    <a:pt x="319" y="3903"/>
                  </a:lnTo>
                  <a:lnTo>
                    <a:pt x="351" y="3960"/>
                  </a:lnTo>
                  <a:lnTo>
                    <a:pt x="383" y="4015"/>
                  </a:lnTo>
                  <a:lnTo>
                    <a:pt x="417" y="4069"/>
                  </a:lnTo>
                  <a:lnTo>
                    <a:pt x="451" y="4121"/>
                  </a:lnTo>
                  <a:lnTo>
                    <a:pt x="488" y="4174"/>
                  </a:lnTo>
                  <a:lnTo>
                    <a:pt x="525" y="4226"/>
                  </a:lnTo>
                  <a:lnTo>
                    <a:pt x="564" y="4276"/>
                  </a:lnTo>
                  <a:lnTo>
                    <a:pt x="603" y="4325"/>
                  </a:lnTo>
                  <a:lnTo>
                    <a:pt x="645" y="4374"/>
                  </a:lnTo>
                  <a:lnTo>
                    <a:pt x="687" y="4421"/>
                  </a:lnTo>
                  <a:lnTo>
                    <a:pt x="730" y="4467"/>
                  </a:lnTo>
                  <a:lnTo>
                    <a:pt x="774" y="4512"/>
                  </a:lnTo>
                  <a:lnTo>
                    <a:pt x="820" y="4558"/>
                  </a:lnTo>
                  <a:lnTo>
                    <a:pt x="866" y="4601"/>
                  </a:lnTo>
                  <a:lnTo>
                    <a:pt x="913" y="4642"/>
                  </a:lnTo>
                  <a:lnTo>
                    <a:pt x="963" y="4684"/>
                  </a:lnTo>
                  <a:lnTo>
                    <a:pt x="1012" y="4723"/>
                  </a:lnTo>
                  <a:lnTo>
                    <a:pt x="1062" y="4762"/>
                  </a:lnTo>
                  <a:lnTo>
                    <a:pt x="1113" y="4799"/>
                  </a:lnTo>
                  <a:lnTo>
                    <a:pt x="1166" y="4836"/>
                  </a:lnTo>
                  <a:lnTo>
                    <a:pt x="1219" y="4870"/>
                  </a:lnTo>
                  <a:lnTo>
                    <a:pt x="1273" y="4905"/>
                  </a:lnTo>
                  <a:lnTo>
                    <a:pt x="1328" y="4937"/>
                  </a:lnTo>
                  <a:lnTo>
                    <a:pt x="1384" y="4968"/>
                  </a:lnTo>
                  <a:lnTo>
                    <a:pt x="1441" y="4998"/>
                  </a:lnTo>
                  <a:lnTo>
                    <a:pt x="1498" y="5026"/>
                  </a:lnTo>
                  <a:lnTo>
                    <a:pt x="1556" y="5054"/>
                  </a:lnTo>
                  <a:lnTo>
                    <a:pt x="1615" y="5080"/>
                  </a:lnTo>
                  <a:lnTo>
                    <a:pt x="1675" y="5104"/>
                  </a:lnTo>
                  <a:lnTo>
                    <a:pt x="1735" y="5127"/>
                  </a:lnTo>
                  <a:lnTo>
                    <a:pt x="1796" y="5149"/>
                  </a:lnTo>
                  <a:lnTo>
                    <a:pt x="1857" y="5168"/>
                  </a:lnTo>
                  <a:lnTo>
                    <a:pt x="1920" y="5187"/>
                  </a:lnTo>
                  <a:lnTo>
                    <a:pt x="1984" y="5204"/>
                  </a:lnTo>
                  <a:lnTo>
                    <a:pt x="2047" y="5220"/>
                  </a:lnTo>
                  <a:lnTo>
                    <a:pt x="2111" y="5233"/>
                  </a:lnTo>
                  <a:lnTo>
                    <a:pt x="2176" y="5245"/>
                  </a:lnTo>
                  <a:lnTo>
                    <a:pt x="2241" y="5256"/>
                  </a:lnTo>
                  <a:lnTo>
                    <a:pt x="2307" y="5266"/>
                  </a:lnTo>
                  <a:lnTo>
                    <a:pt x="2373" y="5274"/>
                  </a:lnTo>
                  <a:lnTo>
                    <a:pt x="2441" y="5280"/>
                  </a:lnTo>
                  <a:lnTo>
                    <a:pt x="2508" y="5283"/>
                  </a:lnTo>
                  <a:lnTo>
                    <a:pt x="2576" y="5286"/>
                  </a:lnTo>
                  <a:lnTo>
                    <a:pt x="2644" y="5287"/>
                  </a:lnTo>
                  <a:lnTo>
                    <a:pt x="2712" y="5286"/>
                  </a:lnTo>
                  <a:lnTo>
                    <a:pt x="2780" y="5283"/>
                  </a:lnTo>
                  <a:lnTo>
                    <a:pt x="2848" y="5280"/>
                  </a:lnTo>
                  <a:lnTo>
                    <a:pt x="2914" y="5274"/>
                  </a:lnTo>
                  <a:lnTo>
                    <a:pt x="2980" y="5266"/>
                  </a:lnTo>
                  <a:lnTo>
                    <a:pt x="3046" y="5256"/>
                  </a:lnTo>
                  <a:lnTo>
                    <a:pt x="3111" y="5245"/>
                  </a:lnTo>
                  <a:lnTo>
                    <a:pt x="3176" y="5233"/>
                  </a:lnTo>
                  <a:lnTo>
                    <a:pt x="3241" y="5220"/>
                  </a:lnTo>
                  <a:lnTo>
                    <a:pt x="3305" y="5204"/>
                  </a:lnTo>
                  <a:lnTo>
                    <a:pt x="3368" y="5187"/>
                  </a:lnTo>
                  <a:lnTo>
                    <a:pt x="3430" y="5168"/>
                  </a:lnTo>
                  <a:lnTo>
                    <a:pt x="3491" y="5149"/>
                  </a:lnTo>
                  <a:lnTo>
                    <a:pt x="3553" y="5127"/>
                  </a:lnTo>
                  <a:lnTo>
                    <a:pt x="3613" y="5104"/>
                  </a:lnTo>
                  <a:lnTo>
                    <a:pt x="3673" y="5080"/>
                  </a:lnTo>
                  <a:lnTo>
                    <a:pt x="3732" y="5054"/>
                  </a:lnTo>
                  <a:lnTo>
                    <a:pt x="3790" y="5026"/>
                  </a:lnTo>
                  <a:lnTo>
                    <a:pt x="3847" y="4998"/>
                  </a:lnTo>
                  <a:lnTo>
                    <a:pt x="3904" y="4968"/>
                  </a:lnTo>
                  <a:lnTo>
                    <a:pt x="3960" y="4937"/>
                  </a:lnTo>
                  <a:lnTo>
                    <a:pt x="4015" y="4905"/>
                  </a:lnTo>
                  <a:lnTo>
                    <a:pt x="4069" y="4870"/>
                  </a:lnTo>
                  <a:lnTo>
                    <a:pt x="4121" y="4836"/>
                  </a:lnTo>
                  <a:lnTo>
                    <a:pt x="4174" y="4799"/>
                  </a:lnTo>
                  <a:lnTo>
                    <a:pt x="4226" y="4762"/>
                  </a:lnTo>
                  <a:lnTo>
                    <a:pt x="4276" y="4723"/>
                  </a:lnTo>
                  <a:lnTo>
                    <a:pt x="4325" y="4684"/>
                  </a:lnTo>
                  <a:lnTo>
                    <a:pt x="4374" y="4642"/>
                  </a:lnTo>
                  <a:lnTo>
                    <a:pt x="4422" y="4601"/>
                  </a:lnTo>
                  <a:lnTo>
                    <a:pt x="4468" y="4558"/>
                  </a:lnTo>
                  <a:lnTo>
                    <a:pt x="4514" y="4512"/>
                  </a:lnTo>
                  <a:lnTo>
                    <a:pt x="4558" y="4467"/>
                  </a:lnTo>
                  <a:lnTo>
                    <a:pt x="4601" y="4421"/>
                  </a:lnTo>
                  <a:lnTo>
                    <a:pt x="4642" y="4374"/>
                  </a:lnTo>
                  <a:lnTo>
                    <a:pt x="4684" y="4325"/>
                  </a:lnTo>
                  <a:lnTo>
                    <a:pt x="4723" y="4276"/>
                  </a:lnTo>
                  <a:lnTo>
                    <a:pt x="4762" y="4226"/>
                  </a:lnTo>
                  <a:lnTo>
                    <a:pt x="4799" y="4174"/>
                  </a:lnTo>
                  <a:lnTo>
                    <a:pt x="4836" y="4121"/>
                  </a:lnTo>
                  <a:lnTo>
                    <a:pt x="4870" y="4069"/>
                  </a:lnTo>
                  <a:lnTo>
                    <a:pt x="4905" y="4015"/>
                  </a:lnTo>
                  <a:lnTo>
                    <a:pt x="4938" y="3960"/>
                  </a:lnTo>
                  <a:lnTo>
                    <a:pt x="4968" y="3903"/>
                  </a:lnTo>
                  <a:lnTo>
                    <a:pt x="4998" y="3847"/>
                  </a:lnTo>
                  <a:lnTo>
                    <a:pt x="5027" y="3789"/>
                  </a:lnTo>
                  <a:lnTo>
                    <a:pt x="5054" y="3732"/>
                  </a:lnTo>
                  <a:lnTo>
                    <a:pt x="5080" y="3673"/>
                  </a:lnTo>
                  <a:lnTo>
                    <a:pt x="5104" y="3613"/>
                  </a:lnTo>
                  <a:lnTo>
                    <a:pt x="5126" y="3553"/>
                  </a:lnTo>
                  <a:lnTo>
                    <a:pt x="5149" y="3491"/>
                  </a:lnTo>
                  <a:lnTo>
                    <a:pt x="5168" y="3430"/>
                  </a:lnTo>
                  <a:lnTo>
                    <a:pt x="5187" y="3368"/>
                  </a:lnTo>
                  <a:lnTo>
                    <a:pt x="5204" y="3304"/>
                  </a:lnTo>
                  <a:lnTo>
                    <a:pt x="5220" y="3240"/>
                  </a:lnTo>
                  <a:lnTo>
                    <a:pt x="5233" y="3176"/>
                  </a:lnTo>
                  <a:lnTo>
                    <a:pt x="5247" y="3111"/>
                  </a:lnTo>
                  <a:lnTo>
                    <a:pt x="5256" y="3046"/>
                  </a:lnTo>
                  <a:lnTo>
                    <a:pt x="5266" y="2980"/>
                  </a:lnTo>
                  <a:lnTo>
                    <a:pt x="5274" y="2914"/>
                  </a:lnTo>
                  <a:lnTo>
                    <a:pt x="5280" y="2847"/>
                  </a:lnTo>
                  <a:lnTo>
                    <a:pt x="5283" y="2779"/>
                  </a:lnTo>
                  <a:lnTo>
                    <a:pt x="5287" y="2712"/>
                  </a:lnTo>
                  <a:lnTo>
                    <a:pt x="5287" y="2643"/>
                  </a:lnTo>
                  <a:lnTo>
                    <a:pt x="5287" y="2574"/>
                  </a:lnTo>
                  <a:lnTo>
                    <a:pt x="5283" y="2507"/>
                  </a:lnTo>
                  <a:lnTo>
                    <a:pt x="5280" y="2440"/>
                  </a:lnTo>
                  <a:lnTo>
                    <a:pt x="5274" y="2373"/>
                  </a:lnTo>
                  <a:lnTo>
                    <a:pt x="5266" y="2306"/>
                  </a:lnTo>
                  <a:lnTo>
                    <a:pt x="5256" y="2241"/>
                  </a:lnTo>
                  <a:lnTo>
                    <a:pt x="5247" y="2175"/>
                  </a:lnTo>
                  <a:lnTo>
                    <a:pt x="5233" y="2111"/>
                  </a:lnTo>
                  <a:lnTo>
                    <a:pt x="5220" y="2046"/>
                  </a:lnTo>
                  <a:lnTo>
                    <a:pt x="5204" y="1982"/>
                  </a:lnTo>
                  <a:lnTo>
                    <a:pt x="5187" y="1920"/>
                  </a:lnTo>
                  <a:lnTo>
                    <a:pt x="5168" y="1857"/>
                  </a:lnTo>
                  <a:lnTo>
                    <a:pt x="5149" y="1796"/>
                  </a:lnTo>
                  <a:lnTo>
                    <a:pt x="5126" y="1735"/>
                  </a:lnTo>
                  <a:lnTo>
                    <a:pt x="5104" y="1673"/>
                  </a:lnTo>
                  <a:lnTo>
                    <a:pt x="5080" y="1615"/>
                  </a:lnTo>
                  <a:lnTo>
                    <a:pt x="5054" y="1556"/>
                  </a:lnTo>
                  <a:lnTo>
                    <a:pt x="5027" y="1497"/>
                  </a:lnTo>
                  <a:lnTo>
                    <a:pt x="4998" y="1439"/>
                  </a:lnTo>
                  <a:lnTo>
                    <a:pt x="4968" y="1383"/>
                  </a:lnTo>
                  <a:lnTo>
                    <a:pt x="4938" y="1328"/>
                  </a:lnTo>
                  <a:lnTo>
                    <a:pt x="4905" y="1273"/>
                  </a:lnTo>
                  <a:lnTo>
                    <a:pt x="4870" y="1219"/>
                  </a:lnTo>
                  <a:lnTo>
                    <a:pt x="4836" y="1165"/>
                  </a:lnTo>
                  <a:lnTo>
                    <a:pt x="4799" y="1113"/>
                  </a:lnTo>
                  <a:lnTo>
                    <a:pt x="4762" y="1062"/>
                  </a:lnTo>
                  <a:lnTo>
                    <a:pt x="4723" y="1012"/>
                  </a:lnTo>
                  <a:lnTo>
                    <a:pt x="4684" y="961"/>
                  </a:lnTo>
                  <a:lnTo>
                    <a:pt x="4642" y="914"/>
                  </a:lnTo>
                  <a:lnTo>
                    <a:pt x="4601" y="866"/>
                  </a:lnTo>
                  <a:lnTo>
                    <a:pt x="4558" y="819"/>
                  </a:lnTo>
                  <a:lnTo>
                    <a:pt x="4514" y="774"/>
                  </a:lnTo>
                  <a:lnTo>
                    <a:pt x="4468" y="730"/>
                  </a:lnTo>
                  <a:lnTo>
                    <a:pt x="4422" y="687"/>
                  </a:lnTo>
                  <a:lnTo>
                    <a:pt x="4374" y="645"/>
                  </a:lnTo>
                  <a:lnTo>
                    <a:pt x="4325" y="603"/>
                  </a:lnTo>
                  <a:lnTo>
                    <a:pt x="4276" y="564"/>
                  </a:lnTo>
                  <a:lnTo>
                    <a:pt x="4226" y="525"/>
                  </a:lnTo>
                  <a:lnTo>
                    <a:pt x="4174" y="488"/>
                  </a:lnTo>
                  <a:lnTo>
                    <a:pt x="4121" y="451"/>
                  </a:lnTo>
                  <a:lnTo>
                    <a:pt x="4069" y="416"/>
                  </a:lnTo>
                  <a:lnTo>
                    <a:pt x="4015" y="383"/>
                  </a:lnTo>
                  <a:lnTo>
                    <a:pt x="3960" y="350"/>
                  </a:lnTo>
                  <a:lnTo>
                    <a:pt x="3904" y="319"/>
                  </a:lnTo>
                  <a:lnTo>
                    <a:pt x="3847" y="290"/>
                  </a:lnTo>
                  <a:lnTo>
                    <a:pt x="3790" y="260"/>
                  </a:lnTo>
                  <a:lnTo>
                    <a:pt x="3732" y="233"/>
                  </a:lnTo>
                  <a:lnTo>
                    <a:pt x="3673" y="207"/>
                  </a:lnTo>
                  <a:lnTo>
                    <a:pt x="3613" y="183"/>
                  </a:lnTo>
                  <a:lnTo>
                    <a:pt x="3553" y="161"/>
                  </a:lnTo>
                  <a:lnTo>
                    <a:pt x="3491" y="139"/>
                  </a:lnTo>
                  <a:lnTo>
                    <a:pt x="3430" y="119"/>
                  </a:lnTo>
                  <a:lnTo>
                    <a:pt x="3368" y="100"/>
                  </a:lnTo>
                  <a:lnTo>
                    <a:pt x="3305" y="84"/>
                  </a:lnTo>
                  <a:lnTo>
                    <a:pt x="3241" y="68"/>
                  </a:lnTo>
                  <a:lnTo>
                    <a:pt x="3176" y="53"/>
                  </a:lnTo>
                  <a:lnTo>
                    <a:pt x="3111" y="41"/>
                  </a:lnTo>
                  <a:lnTo>
                    <a:pt x="3046" y="30"/>
                  </a:lnTo>
                  <a:lnTo>
                    <a:pt x="2980" y="21"/>
                  </a:lnTo>
                  <a:lnTo>
                    <a:pt x="2914" y="14"/>
                  </a:lnTo>
                  <a:lnTo>
                    <a:pt x="2848" y="8"/>
                  </a:lnTo>
                  <a:lnTo>
                    <a:pt x="2780" y="3"/>
                  </a:lnTo>
                  <a:lnTo>
                    <a:pt x="2712" y="0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852314" y="2927360"/>
            <a:ext cx="758536" cy="907381"/>
            <a:chOff x="9852314" y="2954482"/>
            <a:chExt cx="758536" cy="907381"/>
          </a:xfrm>
        </p:grpSpPr>
        <p:sp>
          <p:nvSpPr>
            <p:cNvPr id="20" name="文本框 19"/>
            <p:cNvSpPr txBox="1"/>
            <p:nvPr/>
          </p:nvSpPr>
          <p:spPr>
            <a:xfrm>
              <a:off x="9852314" y="3584864"/>
              <a:ext cx="75853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标题五</a:t>
              </a:r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9922164" y="2954482"/>
              <a:ext cx="618837" cy="464127"/>
            </a:xfrm>
            <a:custGeom>
              <a:avLst/>
              <a:gdLst/>
              <a:ahLst/>
              <a:cxnLst/>
              <a:rect l="0" t="0" r="r" b="b"/>
              <a:pathLst>
                <a:path w="1166813" h="874713">
                  <a:moveTo>
                    <a:pt x="631825" y="339725"/>
                  </a:moveTo>
                  <a:lnTo>
                    <a:pt x="639247" y="339990"/>
                  </a:lnTo>
                  <a:lnTo>
                    <a:pt x="646669" y="340520"/>
                  </a:lnTo>
                  <a:lnTo>
                    <a:pt x="654090" y="341314"/>
                  </a:lnTo>
                  <a:lnTo>
                    <a:pt x="661247" y="342638"/>
                  </a:lnTo>
                  <a:lnTo>
                    <a:pt x="668404" y="344227"/>
                  </a:lnTo>
                  <a:lnTo>
                    <a:pt x="675296" y="346081"/>
                  </a:lnTo>
                  <a:lnTo>
                    <a:pt x="681922" y="348729"/>
                  </a:lnTo>
                  <a:lnTo>
                    <a:pt x="688814" y="351377"/>
                  </a:lnTo>
                  <a:lnTo>
                    <a:pt x="695175" y="354026"/>
                  </a:lnTo>
                  <a:lnTo>
                    <a:pt x="701537" y="357204"/>
                  </a:lnTo>
                  <a:lnTo>
                    <a:pt x="707633" y="360646"/>
                  </a:lnTo>
                  <a:lnTo>
                    <a:pt x="713465" y="364619"/>
                  </a:lnTo>
                  <a:lnTo>
                    <a:pt x="719296" y="368856"/>
                  </a:lnTo>
                  <a:lnTo>
                    <a:pt x="724862" y="373093"/>
                  </a:lnTo>
                  <a:lnTo>
                    <a:pt x="730164" y="377595"/>
                  </a:lnTo>
                  <a:lnTo>
                    <a:pt x="735200" y="382362"/>
                  </a:lnTo>
                  <a:lnTo>
                    <a:pt x="739971" y="387658"/>
                  </a:lnTo>
                  <a:lnTo>
                    <a:pt x="744742" y="392955"/>
                  </a:lnTo>
                  <a:lnTo>
                    <a:pt x="748983" y="398251"/>
                  </a:lnTo>
                  <a:lnTo>
                    <a:pt x="752959" y="404077"/>
                  </a:lnTo>
                  <a:lnTo>
                    <a:pt x="756670" y="409903"/>
                  </a:lnTo>
                  <a:lnTo>
                    <a:pt x="760116" y="415994"/>
                  </a:lnTo>
                  <a:lnTo>
                    <a:pt x="763562" y="422615"/>
                  </a:lnTo>
                  <a:lnTo>
                    <a:pt x="766477" y="428971"/>
                  </a:lnTo>
                  <a:lnTo>
                    <a:pt x="769128" y="435326"/>
                  </a:lnTo>
                  <a:lnTo>
                    <a:pt x="771514" y="442477"/>
                  </a:lnTo>
                  <a:lnTo>
                    <a:pt x="773369" y="449097"/>
                  </a:lnTo>
                  <a:lnTo>
                    <a:pt x="774959" y="456247"/>
                  </a:lnTo>
                  <a:lnTo>
                    <a:pt x="776285" y="463663"/>
                  </a:lnTo>
                  <a:lnTo>
                    <a:pt x="777080" y="470813"/>
                  </a:lnTo>
                  <a:lnTo>
                    <a:pt x="777610" y="478228"/>
                  </a:lnTo>
                  <a:lnTo>
                    <a:pt x="777875" y="485643"/>
                  </a:lnTo>
                  <a:lnTo>
                    <a:pt x="777610" y="493058"/>
                  </a:lnTo>
                  <a:lnTo>
                    <a:pt x="777080" y="500738"/>
                  </a:lnTo>
                  <a:lnTo>
                    <a:pt x="776285" y="507888"/>
                  </a:lnTo>
                  <a:lnTo>
                    <a:pt x="774959" y="515303"/>
                  </a:lnTo>
                  <a:lnTo>
                    <a:pt x="773369" y="522188"/>
                  </a:lnTo>
                  <a:lnTo>
                    <a:pt x="771514" y="529074"/>
                  </a:lnTo>
                  <a:lnTo>
                    <a:pt x="769128" y="535959"/>
                  </a:lnTo>
                  <a:lnTo>
                    <a:pt x="766477" y="542580"/>
                  </a:lnTo>
                  <a:lnTo>
                    <a:pt x="763562" y="548936"/>
                  </a:lnTo>
                  <a:lnTo>
                    <a:pt x="760116" y="555291"/>
                  </a:lnTo>
                  <a:lnTo>
                    <a:pt x="756670" y="561382"/>
                  </a:lnTo>
                  <a:lnTo>
                    <a:pt x="752959" y="567208"/>
                  </a:lnTo>
                  <a:lnTo>
                    <a:pt x="748983" y="573034"/>
                  </a:lnTo>
                  <a:lnTo>
                    <a:pt x="744742" y="578596"/>
                  </a:lnTo>
                  <a:lnTo>
                    <a:pt x="739971" y="583892"/>
                  </a:lnTo>
                  <a:lnTo>
                    <a:pt x="735200" y="588659"/>
                  </a:lnTo>
                  <a:lnTo>
                    <a:pt x="730164" y="593691"/>
                  </a:lnTo>
                  <a:lnTo>
                    <a:pt x="724862" y="598458"/>
                  </a:lnTo>
                  <a:lnTo>
                    <a:pt x="719296" y="602695"/>
                  </a:lnTo>
                  <a:lnTo>
                    <a:pt x="713465" y="606667"/>
                  </a:lnTo>
                  <a:lnTo>
                    <a:pt x="707633" y="610639"/>
                  </a:lnTo>
                  <a:lnTo>
                    <a:pt x="701537" y="614082"/>
                  </a:lnTo>
                  <a:lnTo>
                    <a:pt x="695175" y="617260"/>
                  </a:lnTo>
                  <a:lnTo>
                    <a:pt x="688814" y="620173"/>
                  </a:lnTo>
                  <a:lnTo>
                    <a:pt x="681922" y="622821"/>
                  </a:lnTo>
                  <a:lnTo>
                    <a:pt x="675296" y="624940"/>
                  </a:lnTo>
                  <a:lnTo>
                    <a:pt x="668404" y="626794"/>
                  </a:lnTo>
                  <a:lnTo>
                    <a:pt x="661247" y="628912"/>
                  </a:lnTo>
                  <a:lnTo>
                    <a:pt x="654090" y="629971"/>
                  </a:lnTo>
                  <a:lnTo>
                    <a:pt x="646669" y="631031"/>
                  </a:lnTo>
                  <a:lnTo>
                    <a:pt x="639247" y="631560"/>
                  </a:lnTo>
                  <a:lnTo>
                    <a:pt x="631825" y="631825"/>
                  </a:lnTo>
                  <a:lnTo>
                    <a:pt x="624403" y="631560"/>
                  </a:lnTo>
                  <a:lnTo>
                    <a:pt x="616982" y="631031"/>
                  </a:lnTo>
                  <a:lnTo>
                    <a:pt x="609560" y="629971"/>
                  </a:lnTo>
                  <a:lnTo>
                    <a:pt x="602403" y="628912"/>
                  </a:lnTo>
                  <a:lnTo>
                    <a:pt x="595511" y="626794"/>
                  </a:lnTo>
                  <a:lnTo>
                    <a:pt x="588355" y="624940"/>
                  </a:lnTo>
                  <a:lnTo>
                    <a:pt x="581728" y="622821"/>
                  </a:lnTo>
                  <a:lnTo>
                    <a:pt x="575102" y="620173"/>
                  </a:lnTo>
                  <a:lnTo>
                    <a:pt x="568475" y="617260"/>
                  </a:lnTo>
                  <a:lnTo>
                    <a:pt x="562378" y="614082"/>
                  </a:lnTo>
                  <a:lnTo>
                    <a:pt x="556282" y="610639"/>
                  </a:lnTo>
                  <a:lnTo>
                    <a:pt x="550186" y="606667"/>
                  </a:lnTo>
                  <a:lnTo>
                    <a:pt x="544619" y="602695"/>
                  </a:lnTo>
                  <a:lnTo>
                    <a:pt x="539053" y="598458"/>
                  </a:lnTo>
                  <a:lnTo>
                    <a:pt x="533487" y="593691"/>
                  </a:lnTo>
                  <a:lnTo>
                    <a:pt x="528450" y="588659"/>
                  </a:lnTo>
                  <a:lnTo>
                    <a:pt x="523679" y="583892"/>
                  </a:lnTo>
                  <a:lnTo>
                    <a:pt x="519173" y="578596"/>
                  </a:lnTo>
                  <a:lnTo>
                    <a:pt x="514667" y="573034"/>
                  </a:lnTo>
                  <a:lnTo>
                    <a:pt x="510691" y="567208"/>
                  </a:lnTo>
                  <a:lnTo>
                    <a:pt x="506980" y="561382"/>
                  </a:lnTo>
                  <a:lnTo>
                    <a:pt x="503534" y="555291"/>
                  </a:lnTo>
                  <a:lnTo>
                    <a:pt x="500354" y="548936"/>
                  </a:lnTo>
                  <a:lnTo>
                    <a:pt x="497438" y="542580"/>
                  </a:lnTo>
                  <a:lnTo>
                    <a:pt x="494522" y="535959"/>
                  </a:lnTo>
                  <a:lnTo>
                    <a:pt x="492402" y="529074"/>
                  </a:lnTo>
                  <a:lnTo>
                    <a:pt x="490281" y="522188"/>
                  </a:lnTo>
                  <a:lnTo>
                    <a:pt x="488691" y="515303"/>
                  </a:lnTo>
                  <a:lnTo>
                    <a:pt x="487366" y="507888"/>
                  </a:lnTo>
                  <a:lnTo>
                    <a:pt x="486570" y="500738"/>
                  </a:lnTo>
                  <a:lnTo>
                    <a:pt x="486040" y="493058"/>
                  </a:lnTo>
                  <a:lnTo>
                    <a:pt x="485775" y="485643"/>
                  </a:lnTo>
                  <a:lnTo>
                    <a:pt x="486040" y="478228"/>
                  </a:lnTo>
                  <a:lnTo>
                    <a:pt x="486570" y="470813"/>
                  </a:lnTo>
                  <a:lnTo>
                    <a:pt x="487366" y="463663"/>
                  </a:lnTo>
                  <a:lnTo>
                    <a:pt x="488691" y="456247"/>
                  </a:lnTo>
                  <a:lnTo>
                    <a:pt x="490281" y="449097"/>
                  </a:lnTo>
                  <a:lnTo>
                    <a:pt x="492402" y="442477"/>
                  </a:lnTo>
                  <a:lnTo>
                    <a:pt x="494522" y="435326"/>
                  </a:lnTo>
                  <a:lnTo>
                    <a:pt x="497438" y="428971"/>
                  </a:lnTo>
                  <a:lnTo>
                    <a:pt x="500354" y="422615"/>
                  </a:lnTo>
                  <a:lnTo>
                    <a:pt x="503534" y="415994"/>
                  </a:lnTo>
                  <a:lnTo>
                    <a:pt x="506980" y="409903"/>
                  </a:lnTo>
                  <a:lnTo>
                    <a:pt x="510691" y="404077"/>
                  </a:lnTo>
                  <a:lnTo>
                    <a:pt x="514667" y="398251"/>
                  </a:lnTo>
                  <a:lnTo>
                    <a:pt x="519173" y="392955"/>
                  </a:lnTo>
                  <a:lnTo>
                    <a:pt x="523679" y="387658"/>
                  </a:lnTo>
                  <a:lnTo>
                    <a:pt x="528450" y="382362"/>
                  </a:lnTo>
                  <a:lnTo>
                    <a:pt x="533487" y="377595"/>
                  </a:lnTo>
                  <a:lnTo>
                    <a:pt x="539053" y="373093"/>
                  </a:lnTo>
                  <a:lnTo>
                    <a:pt x="544619" y="368856"/>
                  </a:lnTo>
                  <a:lnTo>
                    <a:pt x="550186" y="364619"/>
                  </a:lnTo>
                  <a:lnTo>
                    <a:pt x="556282" y="360646"/>
                  </a:lnTo>
                  <a:lnTo>
                    <a:pt x="562378" y="357204"/>
                  </a:lnTo>
                  <a:lnTo>
                    <a:pt x="568475" y="354026"/>
                  </a:lnTo>
                  <a:lnTo>
                    <a:pt x="575102" y="351377"/>
                  </a:lnTo>
                  <a:lnTo>
                    <a:pt x="581728" y="348729"/>
                  </a:lnTo>
                  <a:lnTo>
                    <a:pt x="588355" y="346081"/>
                  </a:lnTo>
                  <a:lnTo>
                    <a:pt x="595511" y="344227"/>
                  </a:lnTo>
                  <a:lnTo>
                    <a:pt x="602403" y="342638"/>
                  </a:lnTo>
                  <a:lnTo>
                    <a:pt x="609560" y="341314"/>
                  </a:lnTo>
                  <a:lnTo>
                    <a:pt x="616982" y="340520"/>
                  </a:lnTo>
                  <a:lnTo>
                    <a:pt x="624403" y="339990"/>
                  </a:lnTo>
                  <a:lnTo>
                    <a:pt x="631825" y="339725"/>
                  </a:lnTo>
                  <a:close/>
                  <a:moveTo>
                    <a:pt x="992942" y="242814"/>
                  </a:moveTo>
                  <a:lnTo>
                    <a:pt x="989237" y="243079"/>
                  </a:lnTo>
                  <a:lnTo>
                    <a:pt x="985797" y="243608"/>
                  </a:lnTo>
                  <a:lnTo>
                    <a:pt x="981827" y="244137"/>
                  </a:lnTo>
                  <a:lnTo>
                    <a:pt x="978387" y="244930"/>
                  </a:lnTo>
                  <a:lnTo>
                    <a:pt x="974947" y="245988"/>
                  </a:lnTo>
                  <a:lnTo>
                    <a:pt x="971506" y="247046"/>
                  </a:lnTo>
                  <a:lnTo>
                    <a:pt x="968331" y="248369"/>
                  </a:lnTo>
                  <a:lnTo>
                    <a:pt x="964890" y="249956"/>
                  </a:lnTo>
                  <a:lnTo>
                    <a:pt x="961714" y="251543"/>
                  </a:lnTo>
                  <a:lnTo>
                    <a:pt x="958803" y="253395"/>
                  </a:lnTo>
                  <a:lnTo>
                    <a:pt x="955892" y="255246"/>
                  </a:lnTo>
                  <a:lnTo>
                    <a:pt x="952981" y="257362"/>
                  </a:lnTo>
                  <a:lnTo>
                    <a:pt x="950335" y="259478"/>
                  </a:lnTo>
                  <a:lnTo>
                    <a:pt x="947424" y="261594"/>
                  </a:lnTo>
                  <a:lnTo>
                    <a:pt x="945042" y="264239"/>
                  </a:lnTo>
                  <a:lnTo>
                    <a:pt x="942660" y="266620"/>
                  </a:lnTo>
                  <a:lnTo>
                    <a:pt x="940278" y="269265"/>
                  </a:lnTo>
                  <a:lnTo>
                    <a:pt x="938161" y="272174"/>
                  </a:lnTo>
                  <a:lnTo>
                    <a:pt x="936044" y="275084"/>
                  </a:lnTo>
                  <a:lnTo>
                    <a:pt x="934192" y="277993"/>
                  </a:lnTo>
                  <a:lnTo>
                    <a:pt x="932604" y="280903"/>
                  </a:lnTo>
                  <a:lnTo>
                    <a:pt x="931016" y="284077"/>
                  </a:lnTo>
                  <a:lnTo>
                    <a:pt x="929428" y="287251"/>
                  </a:lnTo>
                  <a:lnTo>
                    <a:pt x="927840" y="290425"/>
                  </a:lnTo>
                  <a:lnTo>
                    <a:pt x="926782" y="294128"/>
                  </a:lnTo>
                  <a:lnTo>
                    <a:pt x="925723" y="297567"/>
                  </a:lnTo>
                  <a:lnTo>
                    <a:pt x="924929" y="301005"/>
                  </a:lnTo>
                  <a:lnTo>
                    <a:pt x="924400" y="304444"/>
                  </a:lnTo>
                  <a:lnTo>
                    <a:pt x="923870" y="308147"/>
                  </a:lnTo>
                  <a:lnTo>
                    <a:pt x="923606" y="312114"/>
                  </a:lnTo>
                  <a:lnTo>
                    <a:pt x="923606" y="315817"/>
                  </a:lnTo>
                  <a:lnTo>
                    <a:pt x="923606" y="319520"/>
                  </a:lnTo>
                  <a:lnTo>
                    <a:pt x="923870" y="323223"/>
                  </a:lnTo>
                  <a:lnTo>
                    <a:pt x="924400" y="326662"/>
                  </a:lnTo>
                  <a:lnTo>
                    <a:pt x="924929" y="330630"/>
                  </a:lnTo>
                  <a:lnTo>
                    <a:pt x="925723" y="334068"/>
                  </a:lnTo>
                  <a:lnTo>
                    <a:pt x="926782" y="337242"/>
                  </a:lnTo>
                  <a:lnTo>
                    <a:pt x="927840" y="340681"/>
                  </a:lnTo>
                  <a:lnTo>
                    <a:pt x="929428" y="343855"/>
                  </a:lnTo>
                  <a:lnTo>
                    <a:pt x="931016" y="347293"/>
                  </a:lnTo>
                  <a:lnTo>
                    <a:pt x="932604" y="350467"/>
                  </a:lnTo>
                  <a:lnTo>
                    <a:pt x="934192" y="353377"/>
                  </a:lnTo>
                  <a:lnTo>
                    <a:pt x="936044" y="356286"/>
                  </a:lnTo>
                  <a:lnTo>
                    <a:pt x="938161" y="359196"/>
                  </a:lnTo>
                  <a:lnTo>
                    <a:pt x="940278" y="361841"/>
                  </a:lnTo>
                  <a:lnTo>
                    <a:pt x="942660" y="364486"/>
                  </a:lnTo>
                  <a:lnTo>
                    <a:pt x="945042" y="367131"/>
                  </a:lnTo>
                  <a:lnTo>
                    <a:pt x="947424" y="369512"/>
                  </a:lnTo>
                  <a:lnTo>
                    <a:pt x="950335" y="371892"/>
                  </a:lnTo>
                  <a:lnTo>
                    <a:pt x="952981" y="374008"/>
                  </a:lnTo>
                  <a:lnTo>
                    <a:pt x="955892" y="375860"/>
                  </a:lnTo>
                  <a:lnTo>
                    <a:pt x="958803" y="377711"/>
                  </a:lnTo>
                  <a:lnTo>
                    <a:pt x="961714" y="379563"/>
                  </a:lnTo>
                  <a:lnTo>
                    <a:pt x="964890" y="381150"/>
                  </a:lnTo>
                  <a:lnTo>
                    <a:pt x="968331" y="382472"/>
                  </a:lnTo>
                  <a:lnTo>
                    <a:pt x="971506" y="383795"/>
                  </a:lnTo>
                  <a:lnTo>
                    <a:pt x="974947" y="385117"/>
                  </a:lnTo>
                  <a:lnTo>
                    <a:pt x="978387" y="386175"/>
                  </a:lnTo>
                  <a:lnTo>
                    <a:pt x="981827" y="386969"/>
                  </a:lnTo>
                  <a:lnTo>
                    <a:pt x="985797" y="387498"/>
                  </a:lnTo>
                  <a:lnTo>
                    <a:pt x="989237" y="388027"/>
                  </a:lnTo>
                  <a:lnTo>
                    <a:pt x="992942" y="388291"/>
                  </a:lnTo>
                  <a:lnTo>
                    <a:pt x="996647" y="388291"/>
                  </a:lnTo>
                  <a:lnTo>
                    <a:pt x="1000352" y="388291"/>
                  </a:lnTo>
                  <a:lnTo>
                    <a:pt x="1004057" y="388027"/>
                  </a:lnTo>
                  <a:lnTo>
                    <a:pt x="1007762" y="387498"/>
                  </a:lnTo>
                  <a:lnTo>
                    <a:pt x="1011467" y="386969"/>
                  </a:lnTo>
                  <a:lnTo>
                    <a:pt x="1014908" y="386175"/>
                  </a:lnTo>
                  <a:lnTo>
                    <a:pt x="1018348" y="385117"/>
                  </a:lnTo>
                  <a:lnTo>
                    <a:pt x="1021524" y="383795"/>
                  </a:lnTo>
                  <a:lnTo>
                    <a:pt x="1025229" y="382472"/>
                  </a:lnTo>
                  <a:lnTo>
                    <a:pt x="1028405" y="381150"/>
                  </a:lnTo>
                  <a:lnTo>
                    <a:pt x="1031580" y="379563"/>
                  </a:lnTo>
                  <a:lnTo>
                    <a:pt x="1034491" y="377711"/>
                  </a:lnTo>
                  <a:lnTo>
                    <a:pt x="1037403" y="375860"/>
                  </a:lnTo>
                  <a:lnTo>
                    <a:pt x="1040314" y="374008"/>
                  </a:lnTo>
                  <a:lnTo>
                    <a:pt x="1043225" y="371892"/>
                  </a:lnTo>
                  <a:lnTo>
                    <a:pt x="1045871" y="369512"/>
                  </a:lnTo>
                  <a:lnTo>
                    <a:pt x="1048253" y="367131"/>
                  </a:lnTo>
                  <a:lnTo>
                    <a:pt x="1050635" y="364486"/>
                  </a:lnTo>
                  <a:lnTo>
                    <a:pt x="1053017" y="361841"/>
                  </a:lnTo>
                  <a:lnTo>
                    <a:pt x="1055134" y="359196"/>
                  </a:lnTo>
                  <a:lnTo>
                    <a:pt x="1057251" y="356286"/>
                  </a:lnTo>
                  <a:lnTo>
                    <a:pt x="1059103" y="353377"/>
                  </a:lnTo>
                  <a:lnTo>
                    <a:pt x="1060956" y="350467"/>
                  </a:lnTo>
                  <a:lnTo>
                    <a:pt x="1062544" y="347293"/>
                  </a:lnTo>
                  <a:lnTo>
                    <a:pt x="1064132" y="343855"/>
                  </a:lnTo>
                  <a:lnTo>
                    <a:pt x="1065455" y="340681"/>
                  </a:lnTo>
                  <a:lnTo>
                    <a:pt x="1066513" y="337242"/>
                  </a:lnTo>
                  <a:lnTo>
                    <a:pt x="1067572" y="334068"/>
                  </a:lnTo>
                  <a:lnTo>
                    <a:pt x="1068366" y="330630"/>
                  </a:lnTo>
                  <a:lnTo>
                    <a:pt x="1068895" y="326662"/>
                  </a:lnTo>
                  <a:lnTo>
                    <a:pt x="1069424" y="323223"/>
                  </a:lnTo>
                  <a:lnTo>
                    <a:pt x="1069689" y="319520"/>
                  </a:lnTo>
                  <a:lnTo>
                    <a:pt x="1069689" y="315817"/>
                  </a:lnTo>
                  <a:lnTo>
                    <a:pt x="1069689" y="312114"/>
                  </a:lnTo>
                  <a:lnTo>
                    <a:pt x="1069424" y="308147"/>
                  </a:lnTo>
                  <a:lnTo>
                    <a:pt x="1068895" y="304444"/>
                  </a:lnTo>
                  <a:lnTo>
                    <a:pt x="1068366" y="301005"/>
                  </a:lnTo>
                  <a:lnTo>
                    <a:pt x="1067572" y="297567"/>
                  </a:lnTo>
                  <a:lnTo>
                    <a:pt x="1066513" y="294128"/>
                  </a:lnTo>
                  <a:lnTo>
                    <a:pt x="1065455" y="290425"/>
                  </a:lnTo>
                  <a:lnTo>
                    <a:pt x="1064132" y="287251"/>
                  </a:lnTo>
                  <a:lnTo>
                    <a:pt x="1062544" y="284077"/>
                  </a:lnTo>
                  <a:lnTo>
                    <a:pt x="1060956" y="280903"/>
                  </a:lnTo>
                  <a:lnTo>
                    <a:pt x="1059103" y="277993"/>
                  </a:lnTo>
                  <a:lnTo>
                    <a:pt x="1057251" y="275084"/>
                  </a:lnTo>
                  <a:lnTo>
                    <a:pt x="1055134" y="272174"/>
                  </a:lnTo>
                  <a:lnTo>
                    <a:pt x="1053017" y="269265"/>
                  </a:lnTo>
                  <a:lnTo>
                    <a:pt x="1050635" y="266620"/>
                  </a:lnTo>
                  <a:lnTo>
                    <a:pt x="1048253" y="264239"/>
                  </a:lnTo>
                  <a:lnTo>
                    <a:pt x="1045871" y="261594"/>
                  </a:lnTo>
                  <a:lnTo>
                    <a:pt x="1043225" y="259478"/>
                  </a:lnTo>
                  <a:lnTo>
                    <a:pt x="1040314" y="257362"/>
                  </a:lnTo>
                  <a:lnTo>
                    <a:pt x="1037403" y="255246"/>
                  </a:lnTo>
                  <a:lnTo>
                    <a:pt x="1034491" y="253395"/>
                  </a:lnTo>
                  <a:lnTo>
                    <a:pt x="1031580" y="251543"/>
                  </a:lnTo>
                  <a:lnTo>
                    <a:pt x="1028405" y="249956"/>
                  </a:lnTo>
                  <a:lnTo>
                    <a:pt x="1025229" y="248369"/>
                  </a:lnTo>
                  <a:lnTo>
                    <a:pt x="1021524" y="247046"/>
                  </a:lnTo>
                  <a:lnTo>
                    <a:pt x="1018348" y="245988"/>
                  </a:lnTo>
                  <a:lnTo>
                    <a:pt x="1014908" y="244930"/>
                  </a:lnTo>
                  <a:lnTo>
                    <a:pt x="1011467" y="244137"/>
                  </a:lnTo>
                  <a:lnTo>
                    <a:pt x="1007762" y="243608"/>
                  </a:lnTo>
                  <a:lnTo>
                    <a:pt x="1004057" y="243079"/>
                  </a:lnTo>
                  <a:lnTo>
                    <a:pt x="1000352" y="242814"/>
                  </a:lnTo>
                  <a:lnTo>
                    <a:pt x="996647" y="242814"/>
                  </a:lnTo>
                  <a:lnTo>
                    <a:pt x="992942" y="242814"/>
                  </a:lnTo>
                  <a:close/>
                  <a:moveTo>
                    <a:pt x="632233" y="242814"/>
                  </a:moveTo>
                  <a:lnTo>
                    <a:pt x="619795" y="243079"/>
                  </a:lnTo>
                  <a:lnTo>
                    <a:pt x="607357" y="243872"/>
                  </a:lnTo>
                  <a:lnTo>
                    <a:pt x="595183" y="245459"/>
                  </a:lnTo>
                  <a:lnTo>
                    <a:pt x="583274" y="247575"/>
                  </a:lnTo>
                  <a:lnTo>
                    <a:pt x="571365" y="250221"/>
                  </a:lnTo>
                  <a:lnTo>
                    <a:pt x="559986" y="253659"/>
                  </a:lnTo>
                  <a:lnTo>
                    <a:pt x="548606" y="257627"/>
                  </a:lnTo>
                  <a:lnTo>
                    <a:pt x="537756" y="261859"/>
                  </a:lnTo>
                  <a:lnTo>
                    <a:pt x="526905" y="266620"/>
                  </a:lnTo>
                  <a:lnTo>
                    <a:pt x="516055" y="272174"/>
                  </a:lnTo>
                  <a:lnTo>
                    <a:pt x="505998" y="277993"/>
                  </a:lnTo>
                  <a:lnTo>
                    <a:pt x="496207" y="284077"/>
                  </a:lnTo>
                  <a:lnTo>
                    <a:pt x="486679" y="291219"/>
                  </a:lnTo>
                  <a:lnTo>
                    <a:pt x="477417" y="298360"/>
                  </a:lnTo>
                  <a:lnTo>
                    <a:pt x="468684" y="305766"/>
                  </a:lnTo>
                  <a:lnTo>
                    <a:pt x="460480" y="313966"/>
                  </a:lnTo>
                  <a:lnTo>
                    <a:pt x="452276" y="322165"/>
                  </a:lnTo>
                  <a:lnTo>
                    <a:pt x="444601" y="331159"/>
                  </a:lnTo>
                  <a:lnTo>
                    <a:pt x="437191" y="340152"/>
                  </a:lnTo>
                  <a:lnTo>
                    <a:pt x="430575" y="349938"/>
                  </a:lnTo>
                  <a:lnTo>
                    <a:pt x="424224" y="359725"/>
                  </a:lnTo>
                  <a:lnTo>
                    <a:pt x="418401" y="369776"/>
                  </a:lnTo>
                  <a:lnTo>
                    <a:pt x="413109" y="380092"/>
                  </a:lnTo>
                  <a:lnTo>
                    <a:pt x="408080" y="390936"/>
                  </a:lnTo>
                  <a:lnTo>
                    <a:pt x="403846" y="402046"/>
                  </a:lnTo>
                  <a:lnTo>
                    <a:pt x="399876" y="413419"/>
                  </a:lnTo>
                  <a:lnTo>
                    <a:pt x="396701" y="424793"/>
                  </a:lnTo>
                  <a:lnTo>
                    <a:pt x="394054" y="436431"/>
                  </a:lnTo>
                  <a:lnTo>
                    <a:pt x="391937" y="448598"/>
                  </a:lnTo>
                  <a:lnTo>
                    <a:pt x="390349" y="460765"/>
                  </a:lnTo>
                  <a:lnTo>
                    <a:pt x="389291" y="472932"/>
                  </a:lnTo>
                  <a:lnTo>
                    <a:pt x="389026" y="485364"/>
                  </a:lnTo>
                  <a:lnTo>
                    <a:pt x="389291" y="498060"/>
                  </a:lnTo>
                  <a:lnTo>
                    <a:pt x="390349" y="510227"/>
                  </a:lnTo>
                  <a:lnTo>
                    <a:pt x="391937" y="522395"/>
                  </a:lnTo>
                  <a:lnTo>
                    <a:pt x="394054" y="534562"/>
                  </a:lnTo>
                  <a:lnTo>
                    <a:pt x="396701" y="546200"/>
                  </a:lnTo>
                  <a:lnTo>
                    <a:pt x="399876" y="557838"/>
                  </a:lnTo>
                  <a:lnTo>
                    <a:pt x="403846" y="568947"/>
                  </a:lnTo>
                  <a:lnTo>
                    <a:pt x="408080" y="580056"/>
                  </a:lnTo>
                  <a:lnTo>
                    <a:pt x="413109" y="590901"/>
                  </a:lnTo>
                  <a:lnTo>
                    <a:pt x="418401" y="601217"/>
                  </a:lnTo>
                  <a:lnTo>
                    <a:pt x="424224" y="611532"/>
                  </a:lnTo>
                  <a:lnTo>
                    <a:pt x="430575" y="621319"/>
                  </a:lnTo>
                  <a:lnTo>
                    <a:pt x="437191" y="630841"/>
                  </a:lnTo>
                  <a:lnTo>
                    <a:pt x="444601" y="640099"/>
                  </a:lnTo>
                  <a:lnTo>
                    <a:pt x="452276" y="648827"/>
                  </a:lnTo>
                  <a:lnTo>
                    <a:pt x="460480" y="657291"/>
                  </a:lnTo>
                  <a:lnTo>
                    <a:pt x="468684" y="665491"/>
                  </a:lnTo>
                  <a:lnTo>
                    <a:pt x="477417" y="672897"/>
                  </a:lnTo>
                  <a:lnTo>
                    <a:pt x="486679" y="680039"/>
                  </a:lnTo>
                  <a:lnTo>
                    <a:pt x="496207" y="687180"/>
                  </a:lnTo>
                  <a:lnTo>
                    <a:pt x="505998" y="693264"/>
                  </a:lnTo>
                  <a:lnTo>
                    <a:pt x="516055" y="699083"/>
                  </a:lnTo>
                  <a:lnTo>
                    <a:pt x="526905" y="704637"/>
                  </a:lnTo>
                  <a:lnTo>
                    <a:pt x="537756" y="709399"/>
                  </a:lnTo>
                  <a:lnTo>
                    <a:pt x="548606" y="713631"/>
                  </a:lnTo>
                  <a:lnTo>
                    <a:pt x="559986" y="717598"/>
                  </a:lnTo>
                  <a:lnTo>
                    <a:pt x="571365" y="721037"/>
                  </a:lnTo>
                  <a:lnTo>
                    <a:pt x="583274" y="723682"/>
                  </a:lnTo>
                  <a:lnTo>
                    <a:pt x="595183" y="725798"/>
                  </a:lnTo>
                  <a:lnTo>
                    <a:pt x="607357" y="727385"/>
                  </a:lnTo>
                  <a:lnTo>
                    <a:pt x="619795" y="728178"/>
                  </a:lnTo>
                  <a:lnTo>
                    <a:pt x="632233" y="728443"/>
                  </a:lnTo>
                  <a:lnTo>
                    <a:pt x="644672" y="728178"/>
                  </a:lnTo>
                  <a:lnTo>
                    <a:pt x="657110" y="727385"/>
                  </a:lnTo>
                  <a:lnTo>
                    <a:pt x="669283" y="725798"/>
                  </a:lnTo>
                  <a:lnTo>
                    <a:pt x="681192" y="723682"/>
                  </a:lnTo>
                  <a:lnTo>
                    <a:pt x="693101" y="721037"/>
                  </a:lnTo>
                  <a:lnTo>
                    <a:pt x="704746" y="717598"/>
                  </a:lnTo>
                  <a:lnTo>
                    <a:pt x="715861" y="713631"/>
                  </a:lnTo>
                  <a:lnTo>
                    <a:pt x="726976" y="709399"/>
                  </a:lnTo>
                  <a:lnTo>
                    <a:pt x="737561" y="704637"/>
                  </a:lnTo>
                  <a:lnTo>
                    <a:pt x="748147" y="699083"/>
                  </a:lnTo>
                  <a:lnTo>
                    <a:pt x="758204" y="693264"/>
                  </a:lnTo>
                  <a:lnTo>
                    <a:pt x="767995" y="687180"/>
                  </a:lnTo>
                  <a:lnTo>
                    <a:pt x="777523" y="680039"/>
                  </a:lnTo>
                  <a:lnTo>
                    <a:pt x="786785" y="672897"/>
                  </a:lnTo>
                  <a:lnTo>
                    <a:pt x="795518" y="665491"/>
                  </a:lnTo>
                  <a:lnTo>
                    <a:pt x="803987" y="657291"/>
                  </a:lnTo>
                  <a:lnTo>
                    <a:pt x="811926" y="648827"/>
                  </a:lnTo>
                  <a:lnTo>
                    <a:pt x="819866" y="640099"/>
                  </a:lnTo>
                  <a:lnTo>
                    <a:pt x="826746" y="630841"/>
                  </a:lnTo>
                  <a:lnTo>
                    <a:pt x="833627" y="621319"/>
                  </a:lnTo>
                  <a:lnTo>
                    <a:pt x="839978" y="611532"/>
                  </a:lnTo>
                  <a:lnTo>
                    <a:pt x="845801" y="601217"/>
                  </a:lnTo>
                  <a:lnTo>
                    <a:pt x="851094" y="590901"/>
                  </a:lnTo>
                  <a:lnTo>
                    <a:pt x="856122" y="580056"/>
                  </a:lnTo>
                  <a:lnTo>
                    <a:pt x="860356" y="568947"/>
                  </a:lnTo>
                  <a:lnTo>
                    <a:pt x="864061" y="557838"/>
                  </a:lnTo>
                  <a:lnTo>
                    <a:pt x="867501" y="546200"/>
                  </a:lnTo>
                  <a:lnTo>
                    <a:pt x="870148" y="534562"/>
                  </a:lnTo>
                  <a:lnTo>
                    <a:pt x="872265" y="522395"/>
                  </a:lnTo>
                  <a:lnTo>
                    <a:pt x="873853" y="510227"/>
                  </a:lnTo>
                  <a:lnTo>
                    <a:pt x="874911" y="498060"/>
                  </a:lnTo>
                  <a:lnTo>
                    <a:pt x="875176" y="485364"/>
                  </a:lnTo>
                  <a:lnTo>
                    <a:pt x="874911" y="472932"/>
                  </a:lnTo>
                  <a:lnTo>
                    <a:pt x="873853" y="460765"/>
                  </a:lnTo>
                  <a:lnTo>
                    <a:pt x="872265" y="448598"/>
                  </a:lnTo>
                  <a:lnTo>
                    <a:pt x="870148" y="436431"/>
                  </a:lnTo>
                  <a:lnTo>
                    <a:pt x="867501" y="424793"/>
                  </a:lnTo>
                  <a:lnTo>
                    <a:pt x="864061" y="413419"/>
                  </a:lnTo>
                  <a:lnTo>
                    <a:pt x="860356" y="402046"/>
                  </a:lnTo>
                  <a:lnTo>
                    <a:pt x="856122" y="390936"/>
                  </a:lnTo>
                  <a:lnTo>
                    <a:pt x="851094" y="380092"/>
                  </a:lnTo>
                  <a:lnTo>
                    <a:pt x="845801" y="369776"/>
                  </a:lnTo>
                  <a:lnTo>
                    <a:pt x="839978" y="359725"/>
                  </a:lnTo>
                  <a:lnTo>
                    <a:pt x="833627" y="349938"/>
                  </a:lnTo>
                  <a:lnTo>
                    <a:pt x="826746" y="340152"/>
                  </a:lnTo>
                  <a:lnTo>
                    <a:pt x="819866" y="331159"/>
                  </a:lnTo>
                  <a:lnTo>
                    <a:pt x="811926" y="322165"/>
                  </a:lnTo>
                  <a:lnTo>
                    <a:pt x="803987" y="313966"/>
                  </a:lnTo>
                  <a:lnTo>
                    <a:pt x="795518" y="305766"/>
                  </a:lnTo>
                  <a:lnTo>
                    <a:pt x="786785" y="298360"/>
                  </a:lnTo>
                  <a:lnTo>
                    <a:pt x="777523" y="291219"/>
                  </a:lnTo>
                  <a:lnTo>
                    <a:pt x="767995" y="284077"/>
                  </a:lnTo>
                  <a:lnTo>
                    <a:pt x="758204" y="277993"/>
                  </a:lnTo>
                  <a:lnTo>
                    <a:pt x="748147" y="272174"/>
                  </a:lnTo>
                  <a:lnTo>
                    <a:pt x="737561" y="266620"/>
                  </a:lnTo>
                  <a:lnTo>
                    <a:pt x="726976" y="261859"/>
                  </a:lnTo>
                  <a:lnTo>
                    <a:pt x="715861" y="257627"/>
                  </a:lnTo>
                  <a:lnTo>
                    <a:pt x="704746" y="253659"/>
                  </a:lnTo>
                  <a:lnTo>
                    <a:pt x="693101" y="250221"/>
                  </a:lnTo>
                  <a:lnTo>
                    <a:pt x="681192" y="247575"/>
                  </a:lnTo>
                  <a:lnTo>
                    <a:pt x="669283" y="245459"/>
                  </a:lnTo>
                  <a:lnTo>
                    <a:pt x="657110" y="243872"/>
                  </a:lnTo>
                  <a:lnTo>
                    <a:pt x="644672" y="243079"/>
                  </a:lnTo>
                  <a:lnTo>
                    <a:pt x="632233" y="242814"/>
                  </a:lnTo>
                  <a:close/>
                  <a:moveTo>
                    <a:pt x="291902" y="0"/>
                  </a:moveTo>
                  <a:lnTo>
                    <a:pt x="389026" y="0"/>
                  </a:lnTo>
                  <a:lnTo>
                    <a:pt x="394054" y="265"/>
                  </a:lnTo>
                  <a:lnTo>
                    <a:pt x="398818" y="529"/>
                  </a:lnTo>
                  <a:lnTo>
                    <a:pt x="403846" y="1058"/>
                  </a:lnTo>
                  <a:lnTo>
                    <a:pt x="408610" y="1852"/>
                  </a:lnTo>
                  <a:lnTo>
                    <a:pt x="413373" y="2910"/>
                  </a:lnTo>
                  <a:lnTo>
                    <a:pt x="417872" y="4232"/>
                  </a:lnTo>
                  <a:lnTo>
                    <a:pt x="422636" y="5819"/>
                  </a:lnTo>
                  <a:lnTo>
                    <a:pt x="426870" y="7406"/>
                  </a:lnTo>
                  <a:lnTo>
                    <a:pt x="431104" y="9522"/>
                  </a:lnTo>
                  <a:lnTo>
                    <a:pt x="435339" y="11903"/>
                  </a:lnTo>
                  <a:lnTo>
                    <a:pt x="439308" y="14019"/>
                  </a:lnTo>
                  <a:lnTo>
                    <a:pt x="443543" y="16664"/>
                  </a:lnTo>
                  <a:lnTo>
                    <a:pt x="447248" y="19309"/>
                  </a:lnTo>
                  <a:lnTo>
                    <a:pt x="450953" y="21954"/>
                  </a:lnTo>
                  <a:lnTo>
                    <a:pt x="454393" y="25128"/>
                  </a:lnTo>
                  <a:lnTo>
                    <a:pt x="457569" y="28302"/>
                  </a:lnTo>
                  <a:lnTo>
                    <a:pt x="461009" y="31741"/>
                  </a:lnTo>
                  <a:lnTo>
                    <a:pt x="464185" y="35179"/>
                  </a:lnTo>
                  <a:lnTo>
                    <a:pt x="466831" y="38882"/>
                  </a:lnTo>
                  <a:lnTo>
                    <a:pt x="469478" y="42585"/>
                  </a:lnTo>
                  <a:lnTo>
                    <a:pt x="472124" y="46553"/>
                  </a:lnTo>
                  <a:lnTo>
                    <a:pt x="474241" y="50785"/>
                  </a:lnTo>
                  <a:lnTo>
                    <a:pt x="476358" y="55017"/>
                  </a:lnTo>
                  <a:lnTo>
                    <a:pt x="478476" y="59249"/>
                  </a:lnTo>
                  <a:lnTo>
                    <a:pt x="480328" y="63481"/>
                  </a:lnTo>
                  <a:lnTo>
                    <a:pt x="481916" y="68242"/>
                  </a:lnTo>
                  <a:lnTo>
                    <a:pt x="483239" y="72739"/>
                  </a:lnTo>
                  <a:lnTo>
                    <a:pt x="484298" y="77500"/>
                  </a:lnTo>
                  <a:lnTo>
                    <a:pt x="485092" y="82261"/>
                  </a:lnTo>
                  <a:lnTo>
                    <a:pt x="485621" y="87286"/>
                  </a:lnTo>
                  <a:lnTo>
                    <a:pt x="486150" y="92047"/>
                  </a:lnTo>
                  <a:lnTo>
                    <a:pt x="486150" y="97073"/>
                  </a:lnTo>
                  <a:lnTo>
                    <a:pt x="1069689" y="97073"/>
                  </a:lnTo>
                  <a:lnTo>
                    <a:pt x="1074717" y="97073"/>
                  </a:lnTo>
                  <a:lnTo>
                    <a:pt x="1079745" y="97602"/>
                  </a:lnTo>
                  <a:lnTo>
                    <a:pt x="1084509" y="98131"/>
                  </a:lnTo>
                  <a:lnTo>
                    <a:pt x="1089273" y="98925"/>
                  </a:lnTo>
                  <a:lnTo>
                    <a:pt x="1093772" y="99983"/>
                  </a:lnTo>
                  <a:lnTo>
                    <a:pt x="1098535" y="101305"/>
                  </a:lnTo>
                  <a:lnTo>
                    <a:pt x="1103034" y="102892"/>
                  </a:lnTo>
                  <a:lnTo>
                    <a:pt x="1107533" y="104744"/>
                  </a:lnTo>
                  <a:lnTo>
                    <a:pt x="1111767" y="106595"/>
                  </a:lnTo>
                  <a:lnTo>
                    <a:pt x="1115737" y="108711"/>
                  </a:lnTo>
                  <a:lnTo>
                    <a:pt x="1119971" y="111092"/>
                  </a:lnTo>
                  <a:lnTo>
                    <a:pt x="1123941" y="113737"/>
                  </a:lnTo>
                  <a:lnTo>
                    <a:pt x="1127646" y="116382"/>
                  </a:lnTo>
                  <a:lnTo>
                    <a:pt x="1131351" y="119027"/>
                  </a:lnTo>
                  <a:lnTo>
                    <a:pt x="1134791" y="122201"/>
                  </a:lnTo>
                  <a:lnTo>
                    <a:pt x="1138496" y="125639"/>
                  </a:lnTo>
                  <a:lnTo>
                    <a:pt x="1141672" y="128813"/>
                  </a:lnTo>
                  <a:lnTo>
                    <a:pt x="1144583" y="132252"/>
                  </a:lnTo>
                  <a:lnTo>
                    <a:pt x="1147494" y="135955"/>
                  </a:lnTo>
                  <a:lnTo>
                    <a:pt x="1150141" y="139658"/>
                  </a:lnTo>
                  <a:lnTo>
                    <a:pt x="1152522" y="143890"/>
                  </a:lnTo>
                  <a:lnTo>
                    <a:pt x="1155169" y="147858"/>
                  </a:lnTo>
                  <a:lnTo>
                    <a:pt x="1157286" y="152090"/>
                  </a:lnTo>
                  <a:lnTo>
                    <a:pt x="1159139" y="156322"/>
                  </a:lnTo>
                  <a:lnTo>
                    <a:pt x="1160991" y="160818"/>
                  </a:lnTo>
                  <a:lnTo>
                    <a:pt x="1162579" y="165315"/>
                  </a:lnTo>
                  <a:lnTo>
                    <a:pt x="1163902" y="169811"/>
                  </a:lnTo>
                  <a:lnTo>
                    <a:pt x="1164961" y="174573"/>
                  </a:lnTo>
                  <a:lnTo>
                    <a:pt x="1165755" y="179334"/>
                  </a:lnTo>
                  <a:lnTo>
                    <a:pt x="1166284" y="184359"/>
                  </a:lnTo>
                  <a:lnTo>
                    <a:pt x="1166813" y="189120"/>
                  </a:lnTo>
                  <a:lnTo>
                    <a:pt x="1166813" y="194146"/>
                  </a:lnTo>
                  <a:lnTo>
                    <a:pt x="1166813" y="777111"/>
                  </a:lnTo>
                  <a:lnTo>
                    <a:pt x="1166813" y="782137"/>
                  </a:lnTo>
                  <a:lnTo>
                    <a:pt x="1166284" y="786898"/>
                  </a:lnTo>
                  <a:lnTo>
                    <a:pt x="1165755" y="791924"/>
                  </a:lnTo>
                  <a:lnTo>
                    <a:pt x="1164961" y="796949"/>
                  </a:lnTo>
                  <a:lnTo>
                    <a:pt x="1163902" y="801446"/>
                  </a:lnTo>
                  <a:lnTo>
                    <a:pt x="1162579" y="805942"/>
                  </a:lnTo>
                  <a:lnTo>
                    <a:pt x="1160991" y="810439"/>
                  </a:lnTo>
                  <a:lnTo>
                    <a:pt x="1159139" y="815200"/>
                  </a:lnTo>
                  <a:lnTo>
                    <a:pt x="1157286" y="819432"/>
                  </a:lnTo>
                  <a:lnTo>
                    <a:pt x="1155169" y="823400"/>
                  </a:lnTo>
                  <a:lnTo>
                    <a:pt x="1152522" y="827632"/>
                  </a:lnTo>
                  <a:lnTo>
                    <a:pt x="1150141" y="831335"/>
                  </a:lnTo>
                  <a:lnTo>
                    <a:pt x="1147494" y="835567"/>
                  </a:lnTo>
                  <a:lnTo>
                    <a:pt x="1144583" y="839005"/>
                  </a:lnTo>
                  <a:lnTo>
                    <a:pt x="1141672" y="842708"/>
                  </a:lnTo>
                  <a:lnTo>
                    <a:pt x="1138496" y="845882"/>
                  </a:lnTo>
                  <a:lnTo>
                    <a:pt x="1134791" y="849056"/>
                  </a:lnTo>
                  <a:lnTo>
                    <a:pt x="1131351" y="852495"/>
                  </a:lnTo>
                  <a:lnTo>
                    <a:pt x="1127646" y="855140"/>
                  </a:lnTo>
                  <a:lnTo>
                    <a:pt x="1123941" y="858049"/>
                  </a:lnTo>
                  <a:lnTo>
                    <a:pt x="1119971" y="860430"/>
                  </a:lnTo>
                  <a:lnTo>
                    <a:pt x="1115737" y="862811"/>
                  </a:lnTo>
                  <a:lnTo>
                    <a:pt x="1111767" y="864927"/>
                  </a:lnTo>
                  <a:lnTo>
                    <a:pt x="1107533" y="866778"/>
                  </a:lnTo>
                  <a:lnTo>
                    <a:pt x="1103034" y="868630"/>
                  </a:lnTo>
                  <a:lnTo>
                    <a:pt x="1098535" y="870217"/>
                  </a:lnTo>
                  <a:lnTo>
                    <a:pt x="1093772" y="871539"/>
                  </a:lnTo>
                  <a:lnTo>
                    <a:pt x="1089273" y="872597"/>
                  </a:lnTo>
                  <a:lnTo>
                    <a:pt x="1084509" y="873655"/>
                  </a:lnTo>
                  <a:lnTo>
                    <a:pt x="1079745" y="874184"/>
                  </a:lnTo>
                  <a:lnTo>
                    <a:pt x="1074717" y="874449"/>
                  </a:lnTo>
                  <a:lnTo>
                    <a:pt x="1069689" y="874713"/>
                  </a:lnTo>
                  <a:lnTo>
                    <a:pt x="97124" y="874713"/>
                  </a:lnTo>
                  <a:lnTo>
                    <a:pt x="92361" y="874449"/>
                  </a:lnTo>
                  <a:lnTo>
                    <a:pt x="87332" y="874184"/>
                  </a:lnTo>
                  <a:lnTo>
                    <a:pt x="82304" y="873655"/>
                  </a:lnTo>
                  <a:lnTo>
                    <a:pt x="77541" y="872597"/>
                  </a:lnTo>
                  <a:lnTo>
                    <a:pt x="73042" y="871539"/>
                  </a:lnTo>
                  <a:lnTo>
                    <a:pt x="68543" y="870217"/>
                  </a:lnTo>
                  <a:lnTo>
                    <a:pt x="63779" y="868630"/>
                  </a:lnTo>
                  <a:lnTo>
                    <a:pt x="59545" y="866778"/>
                  </a:lnTo>
                  <a:lnTo>
                    <a:pt x="55311" y="864927"/>
                  </a:lnTo>
                  <a:lnTo>
                    <a:pt x="51076" y="862811"/>
                  </a:lnTo>
                  <a:lnTo>
                    <a:pt x="47107" y="860430"/>
                  </a:lnTo>
                  <a:lnTo>
                    <a:pt x="42872" y="858049"/>
                  </a:lnTo>
                  <a:lnTo>
                    <a:pt x="39167" y="855140"/>
                  </a:lnTo>
                  <a:lnTo>
                    <a:pt x="35462" y="852495"/>
                  </a:lnTo>
                  <a:lnTo>
                    <a:pt x="32022" y="849056"/>
                  </a:lnTo>
                  <a:lnTo>
                    <a:pt x="28846" y="845882"/>
                  </a:lnTo>
                  <a:lnTo>
                    <a:pt x="25406" y="842708"/>
                  </a:lnTo>
                  <a:lnTo>
                    <a:pt x="22230" y="839005"/>
                  </a:lnTo>
                  <a:lnTo>
                    <a:pt x="19319" y="835567"/>
                  </a:lnTo>
                  <a:lnTo>
                    <a:pt x="16673" y="831335"/>
                  </a:lnTo>
                  <a:lnTo>
                    <a:pt x="14291" y="827632"/>
                  </a:lnTo>
                  <a:lnTo>
                    <a:pt x="11909" y="823400"/>
                  </a:lnTo>
                  <a:lnTo>
                    <a:pt x="9792" y="819432"/>
                  </a:lnTo>
                  <a:lnTo>
                    <a:pt x="7675" y="815200"/>
                  </a:lnTo>
                  <a:lnTo>
                    <a:pt x="5822" y="810439"/>
                  </a:lnTo>
                  <a:lnTo>
                    <a:pt x="4499" y="805942"/>
                  </a:lnTo>
                  <a:lnTo>
                    <a:pt x="3176" y="801446"/>
                  </a:lnTo>
                  <a:lnTo>
                    <a:pt x="2117" y="796949"/>
                  </a:lnTo>
                  <a:lnTo>
                    <a:pt x="1059" y="791924"/>
                  </a:lnTo>
                  <a:lnTo>
                    <a:pt x="529" y="786898"/>
                  </a:lnTo>
                  <a:lnTo>
                    <a:pt x="265" y="782137"/>
                  </a:lnTo>
                  <a:lnTo>
                    <a:pt x="40" y="777875"/>
                  </a:lnTo>
                  <a:lnTo>
                    <a:pt x="0" y="777875"/>
                  </a:lnTo>
                  <a:lnTo>
                    <a:pt x="0" y="777111"/>
                  </a:lnTo>
                  <a:lnTo>
                    <a:pt x="0" y="194146"/>
                  </a:lnTo>
                  <a:lnTo>
                    <a:pt x="0" y="193675"/>
                  </a:lnTo>
                  <a:lnTo>
                    <a:pt x="25" y="193675"/>
                  </a:lnTo>
                  <a:lnTo>
                    <a:pt x="265" y="189120"/>
                  </a:lnTo>
                  <a:lnTo>
                    <a:pt x="529" y="184359"/>
                  </a:lnTo>
                  <a:lnTo>
                    <a:pt x="1059" y="179334"/>
                  </a:lnTo>
                  <a:lnTo>
                    <a:pt x="2117" y="174573"/>
                  </a:lnTo>
                  <a:lnTo>
                    <a:pt x="3176" y="169811"/>
                  </a:lnTo>
                  <a:lnTo>
                    <a:pt x="4499" y="165315"/>
                  </a:lnTo>
                  <a:lnTo>
                    <a:pt x="5822" y="160818"/>
                  </a:lnTo>
                  <a:lnTo>
                    <a:pt x="7675" y="156322"/>
                  </a:lnTo>
                  <a:lnTo>
                    <a:pt x="9792" y="152090"/>
                  </a:lnTo>
                  <a:lnTo>
                    <a:pt x="11909" y="147858"/>
                  </a:lnTo>
                  <a:lnTo>
                    <a:pt x="14291" y="143890"/>
                  </a:lnTo>
                  <a:lnTo>
                    <a:pt x="16673" y="139658"/>
                  </a:lnTo>
                  <a:lnTo>
                    <a:pt x="19319" y="135955"/>
                  </a:lnTo>
                  <a:lnTo>
                    <a:pt x="22230" y="132252"/>
                  </a:lnTo>
                  <a:lnTo>
                    <a:pt x="25406" y="128813"/>
                  </a:lnTo>
                  <a:lnTo>
                    <a:pt x="28846" y="125639"/>
                  </a:lnTo>
                  <a:lnTo>
                    <a:pt x="32022" y="122201"/>
                  </a:lnTo>
                  <a:lnTo>
                    <a:pt x="35462" y="119027"/>
                  </a:lnTo>
                  <a:lnTo>
                    <a:pt x="39167" y="116382"/>
                  </a:lnTo>
                  <a:lnTo>
                    <a:pt x="42872" y="113737"/>
                  </a:lnTo>
                  <a:lnTo>
                    <a:pt x="47107" y="111092"/>
                  </a:lnTo>
                  <a:lnTo>
                    <a:pt x="51076" y="108711"/>
                  </a:lnTo>
                  <a:lnTo>
                    <a:pt x="55311" y="106595"/>
                  </a:lnTo>
                  <a:lnTo>
                    <a:pt x="59545" y="104744"/>
                  </a:lnTo>
                  <a:lnTo>
                    <a:pt x="63779" y="102892"/>
                  </a:lnTo>
                  <a:lnTo>
                    <a:pt x="68543" y="101305"/>
                  </a:lnTo>
                  <a:lnTo>
                    <a:pt x="73042" y="99983"/>
                  </a:lnTo>
                  <a:lnTo>
                    <a:pt x="77541" y="98925"/>
                  </a:lnTo>
                  <a:lnTo>
                    <a:pt x="82304" y="98131"/>
                  </a:lnTo>
                  <a:lnTo>
                    <a:pt x="87332" y="97602"/>
                  </a:lnTo>
                  <a:lnTo>
                    <a:pt x="92361" y="97073"/>
                  </a:lnTo>
                  <a:lnTo>
                    <a:pt x="97124" y="97073"/>
                  </a:lnTo>
                  <a:lnTo>
                    <a:pt x="194513" y="97073"/>
                  </a:lnTo>
                  <a:lnTo>
                    <a:pt x="194778" y="92047"/>
                  </a:lnTo>
                  <a:lnTo>
                    <a:pt x="195042" y="87286"/>
                  </a:lnTo>
                  <a:lnTo>
                    <a:pt x="195836" y="82261"/>
                  </a:lnTo>
                  <a:lnTo>
                    <a:pt x="196630" y="77500"/>
                  </a:lnTo>
                  <a:lnTo>
                    <a:pt x="197953" y="72739"/>
                  </a:lnTo>
                  <a:lnTo>
                    <a:pt x="199277" y="68242"/>
                  </a:lnTo>
                  <a:lnTo>
                    <a:pt x="200600" y="63481"/>
                  </a:lnTo>
                  <a:lnTo>
                    <a:pt x="202452" y="59249"/>
                  </a:lnTo>
                  <a:lnTo>
                    <a:pt x="204305" y="55017"/>
                  </a:lnTo>
                  <a:lnTo>
                    <a:pt x="206422" y="50785"/>
                  </a:lnTo>
                  <a:lnTo>
                    <a:pt x="208804" y="46553"/>
                  </a:lnTo>
                  <a:lnTo>
                    <a:pt x="211186" y="42585"/>
                  </a:lnTo>
                  <a:lnTo>
                    <a:pt x="213832" y="38882"/>
                  </a:lnTo>
                  <a:lnTo>
                    <a:pt x="217008" y="35179"/>
                  </a:lnTo>
                  <a:lnTo>
                    <a:pt x="219919" y="31741"/>
                  </a:lnTo>
                  <a:lnTo>
                    <a:pt x="223095" y="28302"/>
                  </a:lnTo>
                  <a:lnTo>
                    <a:pt x="226535" y="25128"/>
                  </a:lnTo>
                  <a:lnTo>
                    <a:pt x="229975" y="21954"/>
                  </a:lnTo>
                  <a:lnTo>
                    <a:pt x="233680" y="19309"/>
                  </a:lnTo>
                  <a:lnTo>
                    <a:pt x="237650" y="16664"/>
                  </a:lnTo>
                  <a:lnTo>
                    <a:pt x="241355" y="14019"/>
                  </a:lnTo>
                  <a:lnTo>
                    <a:pt x="245589" y="11903"/>
                  </a:lnTo>
                  <a:lnTo>
                    <a:pt x="249559" y="9522"/>
                  </a:lnTo>
                  <a:lnTo>
                    <a:pt x="254058" y="7406"/>
                  </a:lnTo>
                  <a:lnTo>
                    <a:pt x="258557" y="5819"/>
                  </a:lnTo>
                  <a:lnTo>
                    <a:pt x="262791" y="4232"/>
                  </a:lnTo>
                  <a:lnTo>
                    <a:pt x="267555" y="2910"/>
                  </a:lnTo>
                  <a:lnTo>
                    <a:pt x="272054" y="1852"/>
                  </a:lnTo>
                  <a:lnTo>
                    <a:pt x="277082" y="1058"/>
                  </a:lnTo>
                  <a:lnTo>
                    <a:pt x="281845" y="529"/>
                  </a:lnTo>
                  <a:lnTo>
                    <a:pt x="286874" y="265"/>
                  </a:lnTo>
                  <a:lnTo>
                    <a:pt x="29190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42452" y="4769428"/>
            <a:ext cx="3159277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素材站，有中国最强的</a:t>
            </a:r>
            <a:r>
              <a:rPr lang="en-US" altLang="zh-CN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制作团队，有人人都能快速提升的</a:t>
            </a:r>
            <a:r>
              <a:rPr lang="en-US" altLang="zh-CN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培训。清晰、美观、创意、有效、超值、保密是他们为数百家客户带来意想不到的价值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744293" y="4769428"/>
            <a:ext cx="3144458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锐普有中国最大的原创</a:t>
            </a:r>
            <a:r>
              <a:rPr lang="en-US" altLang="zh-CN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素材站，有中国最强的</a:t>
            </a:r>
            <a:r>
              <a:rPr lang="en-US" altLang="zh-CN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制作团队，有人人都能快速提升的</a:t>
            </a:r>
            <a:r>
              <a:rPr lang="en-US" altLang="zh-CN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60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培训。清晰、美观、创意、有效、超值、保密是他们为数百家客户带来意想不到的价值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646133" y="4790211"/>
            <a:ext cx="2628669" cy="1156142"/>
            <a:chOff x="8292176" y="4790211"/>
            <a:chExt cx="2628669" cy="1156142"/>
          </a:xfrm>
        </p:grpSpPr>
        <p:grpSp>
          <p:nvGrpSpPr>
            <p:cNvPr id="45" name="组合 44"/>
            <p:cNvGrpSpPr/>
            <p:nvPr/>
          </p:nvGrpSpPr>
          <p:grpSpPr>
            <a:xfrm>
              <a:off x="8292176" y="4790211"/>
              <a:ext cx="2628669" cy="254576"/>
              <a:chOff x="8292176" y="4790211"/>
              <a:chExt cx="2628669" cy="254576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8292176" y="5044787"/>
                <a:ext cx="2628669" cy="0"/>
                <a:chOff x="8292176" y="5075960"/>
                <a:chExt cx="2628669" cy="0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>
                  <a:off x="8292176" y="5075960"/>
                  <a:ext cx="2628669" cy="0"/>
                </a:xfrm>
                <a:prstGeom prst="line">
                  <a:avLst/>
                </a:prstGeom>
                <a:ln w="44450">
                  <a:solidFill>
                    <a:srgbClr val="EEEE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8292176" y="5075960"/>
                  <a:ext cx="1745442" cy="0"/>
                </a:xfrm>
                <a:prstGeom prst="line">
                  <a:avLst/>
                </a:prstGeom>
                <a:ln w="44450">
                  <a:solidFill>
                    <a:srgbClr val="9BC4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/>
              <p:cNvSpPr txBox="1"/>
              <p:nvPr/>
            </p:nvSpPr>
            <p:spPr>
              <a:xfrm>
                <a:off x="8292176" y="4790211"/>
                <a:ext cx="131433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标题一          </a:t>
                </a:r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70%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8292176" y="5495570"/>
              <a:ext cx="2628669" cy="0"/>
            </a:xfrm>
            <a:prstGeom prst="line">
              <a:avLst/>
            </a:prstGeom>
            <a:ln w="44450">
              <a:solidFill>
                <a:srgbClr val="EEEE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292176" y="5495570"/>
              <a:ext cx="2225607" cy="0"/>
            </a:xfrm>
            <a:prstGeom prst="line">
              <a:avLst/>
            </a:prstGeom>
            <a:ln w="44450">
              <a:solidFill>
                <a:srgbClr val="9BC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8292176" y="5240994"/>
              <a:ext cx="13143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          </a:t>
              </a: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8292176" y="5946353"/>
              <a:ext cx="2628669" cy="0"/>
            </a:xfrm>
            <a:prstGeom prst="line">
              <a:avLst/>
            </a:prstGeom>
            <a:ln w="44450">
              <a:solidFill>
                <a:srgbClr val="EEEE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292176" y="5946353"/>
              <a:ext cx="1314334" cy="0"/>
            </a:xfrm>
            <a:prstGeom prst="line">
              <a:avLst/>
            </a:prstGeom>
            <a:ln w="44450">
              <a:solidFill>
                <a:srgbClr val="9BC4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8292176" y="5691777"/>
              <a:ext cx="13143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         </a:t>
              </a:r>
              <a:r>
                <a:rPr lang="en-US" altLang="zh-C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0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2" b="5447"/>
          <a:stretch/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12808" y="2994660"/>
            <a:ext cx="5366385" cy="868680"/>
          </a:xfrm>
          <a:prstGeom prst="rect">
            <a:avLst/>
          </a:prstGeom>
          <a:noFill/>
          <a:ln w="19050">
            <a:solidFill>
              <a:schemeClr val="bg1"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7" name="KSO_Shape"/>
          <p:cNvSpPr/>
          <p:nvPr/>
        </p:nvSpPr>
        <p:spPr>
          <a:xfrm>
            <a:off x="8957638" y="2994660"/>
            <a:ext cx="2337256" cy="868680"/>
          </a:xfrm>
          <a:prstGeom prst="roundRect">
            <a:avLst>
              <a:gd name="adj" fmla="val 21930"/>
            </a:avLst>
          </a:prstGeom>
          <a:solidFill>
            <a:srgbClr val="9BC44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designed By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阿星</a:t>
            </a:r>
          </a:p>
        </p:txBody>
      </p:sp>
    </p:spTree>
    <p:extLst>
      <p:ext uri="{BB962C8B-B14F-4D97-AF65-F5344CB8AC3E}">
        <p14:creationId xmlns:p14="http://schemas.microsoft.com/office/powerpoint/2010/main" val="8180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2382" y="3807725"/>
            <a:ext cx="5097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演界网 </a:t>
            </a:r>
            <a:r>
              <a:rPr lang="en-US" altLang="zh-CN" dirty="0" err="1" smtClean="0"/>
              <a:t>ppt</a:t>
            </a:r>
            <a:r>
              <a:rPr lang="zh-CN" altLang="en-US" dirty="0"/>
              <a:t>作</a:t>
            </a:r>
            <a:r>
              <a:rPr lang="zh-CN" altLang="en-US" dirty="0" smtClean="0"/>
              <a:t>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smtClean="0"/>
              <a:t>整理发布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4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706</Words>
  <Application>Microsoft Office PowerPoint</Application>
  <PresentationFormat>宽屏</PresentationFormat>
  <Paragraphs>48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Calibri</vt:lpstr>
      <vt:lpstr>Impact</vt:lpstr>
      <vt:lpstr>方正兰亭细黑_GBK_M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应星袁</dc:creator>
  <cp:lastModifiedBy>YANGS</cp:lastModifiedBy>
  <cp:revision>46</cp:revision>
  <dcterms:created xsi:type="dcterms:W3CDTF">2016-07-11T11:35:14Z</dcterms:created>
  <dcterms:modified xsi:type="dcterms:W3CDTF">2017-09-14T15:28:34Z</dcterms:modified>
</cp:coreProperties>
</file>