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82" r:id="rId2"/>
    <p:sldId id="303" r:id="rId3"/>
    <p:sldId id="300" r:id="rId4"/>
    <p:sldId id="309" r:id="rId5"/>
    <p:sldId id="280" r:id="rId6"/>
    <p:sldId id="276" r:id="rId7"/>
    <p:sldId id="261" r:id="rId8"/>
    <p:sldId id="310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述职报告2" id="{8ECD2CF8-2742-40BF-A828-BF24FAEE4862}">
          <p14:sldIdLst>
            <p14:sldId id="282"/>
            <p14:sldId id="303"/>
            <p14:sldId id="300"/>
            <p14:sldId id="309"/>
            <p14:sldId id="280"/>
            <p14:sldId id="276"/>
            <p14:sldId id="261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509"/>
    <a:srgbClr val="E6EBEB"/>
    <a:srgbClr val="076572"/>
    <a:srgbClr val="354A5D"/>
    <a:srgbClr val="494065"/>
    <a:srgbClr val="006174"/>
    <a:srgbClr val="086E7C"/>
    <a:srgbClr val="E3E5E5"/>
    <a:srgbClr val="C0CBCC"/>
    <a:srgbClr val="DE3F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5" autoAdjust="0"/>
    <p:restoredTop sz="94660"/>
  </p:normalViewPr>
  <p:slideViewPr>
    <p:cSldViewPr>
      <p:cViewPr varScale="1">
        <p:scale>
          <a:sx n="70" d="100"/>
          <a:sy n="70" d="100"/>
        </p:scale>
        <p:origin x="516" y="6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 w="5715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006174"/>
              </a:solidFill>
              <a:ln w="57150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CC5-4323-81A3-E3DFA174FFDD}"/>
              </c:ext>
            </c:extLst>
          </c:dPt>
          <c:dPt>
            <c:idx val="1"/>
            <c:bubble3D val="0"/>
            <c:spPr>
              <a:solidFill>
                <a:srgbClr val="086E7C"/>
              </a:solidFill>
              <a:ln w="57150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FCC5-4323-81A3-E3DFA174FFDD}"/>
              </c:ext>
            </c:extLst>
          </c:dPt>
          <c:dPt>
            <c:idx val="2"/>
            <c:bubble3D val="0"/>
            <c:spPr>
              <a:solidFill>
                <a:srgbClr val="E3E5E5"/>
              </a:solidFill>
              <a:ln w="57150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CC5-4323-81A3-E3DFA174FFDD}"/>
              </c:ext>
            </c:extLst>
          </c:dPt>
          <c:dPt>
            <c:idx val="3"/>
            <c:bubble3D val="0"/>
            <c:spPr>
              <a:solidFill>
                <a:srgbClr val="C0CBCC"/>
              </a:solidFill>
              <a:ln w="57150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FCC5-4323-81A3-E3DFA174FFDD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CC5-4323-81A3-E3DFA174FF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A6C3A-BDDF-4141-8657-B3734DE86A4C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ABE00-07AA-45E1-9CF9-7AB626A0A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550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8149F25-C4B2-46DE-92DF-7AB992C2F1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294"/>
            <a:ext cx="12192000" cy="6864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825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8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22" userDrawn="1">
          <p15:clr>
            <a:srgbClr val="F26B43"/>
          </p15:clr>
        </p15:guide>
        <p15:guide id="4" pos="7257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31" userDrawn="1">
          <p15:clr>
            <a:srgbClr val="F26B43"/>
          </p15:clr>
        </p15:guide>
        <p15:guide id="8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>
            <a:extLst>
              <a:ext uri="{FF2B5EF4-FFF2-40B4-BE49-F238E27FC236}">
                <a16:creationId xmlns="" xmlns:a16="http://schemas.microsoft.com/office/drawing/2014/main" id="{8A631307-A4DC-4319-BDEA-10CBFC976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294"/>
            <a:ext cx="12192000" cy="6864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7026515" y="1963832"/>
            <a:ext cx="1918599" cy="1494300"/>
            <a:chOff x="4299125" y="1058788"/>
            <a:chExt cx="2241375" cy="1745694"/>
          </a:xfrm>
        </p:grpSpPr>
        <p:sp>
          <p:nvSpPr>
            <p:cNvPr id="89" name="标题 1">
              <a:extLst>
                <a:ext uri="{FF2B5EF4-FFF2-40B4-BE49-F238E27FC236}">
                  <a16:creationId xmlns="" xmlns:a16="http://schemas.microsoft.com/office/drawing/2014/main" id="{384B7CF8-26C6-403E-B552-4C783A3224FB}"/>
                </a:ext>
              </a:extLst>
            </p:cNvPr>
            <p:cNvSpPr txBox="1">
              <a:spLocks/>
            </p:cNvSpPr>
            <p:nvPr/>
          </p:nvSpPr>
          <p:spPr>
            <a:xfrm>
              <a:off x="4299125" y="1414561"/>
              <a:ext cx="2241375" cy="724030"/>
            </a:xfrm>
            <a:prstGeom prst="rect">
              <a:avLst/>
            </a:prstGeom>
          </p:spPr>
          <p:txBody>
            <a:bodyPr wrap="none">
              <a:prstTxWarp prst="textPlain">
                <a:avLst/>
              </a:prstTxWarp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  <a:latin typeface="+mn-lt"/>
                  <a:ea typeface="+mn-ea"/>
                  <a:cs typeface="+mn-ea"/>
                  <a:sym typeface="+mn-lt"/>
                </a:rPr>
                <a:t>WORK</a:t>
              </a:r>
            </a:p>
          </p:txBody>
        </p:sp>
        <p:sp>
          <p:nvSpPr>
            <p:cNvPr id="90" name="矩形 89"/>
            <p:cNvSpPr/>
            <p:nvPr/>
          </p:nvSpPr>
          <p:spPr>
            <a:xfrm>
              <a:off x="4334464" y="1058788"/>
              <a:ext cx="2206036" cy="299123"/>
            </a:xfrm>
            <a:prstGeom prst="rect">
              <a:avLst/>
            </a:prstGeom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r>
                <a:rPr lang="en-US" altLang="zh-CN" dirty="0">
                  <a:solidFill>
                    <a:srgbClr val="076572"/>
                  </a:solidFill>
                  <a:cs typeface="+mn-ea"/>
                  <a:sym typeface="+mn-lt"/>
                </a:rPr>
                <a:t>ANNUAL</a:t>
              </a:r>
              <a:endParaRPr lang="zh-CN" altLang="en-US" dirty="0">
                <a:solidFill>
                  <a:srgbClr val="076572"/>
                </a:solidFill>
                <a:cs typeface="+mn-ea"/>
                <a:sym typeface="+mn-lt"/>
              </a:endParaRPr>
            </a:p>
          </p:txBody>
        </p:sp>
        <p:sp>
          <p:nvSpPr>
            <p:cNvPr id="99" name="标题 1">
              <a:extLst>
                <a:ext uri="{FF2B5EF4-FFF2-40B4-BE49-F238E27FC236}">
                  <a16:creationId xmlns="" xmlns:a16="http://schemas.microsoft.com/office/drawing/2014/main" id="{384B7CF8-26C6-403E-B552-4C783A3224FB}"/>
                </a:ext>
              </a:extLst>
            </p:cNvPr>
            <p:cNvSpPr txBox="1">
              <a:spLocks/>
            </p:cNvSpPr>
            <p:nvPr/>
          </p:nvSpPr>
          <p:spPr>
            <a:xfrm>
              <a:off x="4299125" y="2212709"/>
              <a:ext cx="2241375" cy="591773"/>
            </a:xfrm>
            <a:prstGeom prst="rect">
              <a:avLst/>
            </a:prstGeom>
          </p:spPr>
          <p:txBody>
            <a:bodyPr wrap="none">
              <a:prstTxWarp prst="textPlain">
                <a:avLst/>
              </a:prstTxWarp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8800" b="1" dirty="0">
                  <a:solidFill>
                    <a:schemeClr val="accent2"/>
                  </a:solidFill>
                  <a:latin typeface="+mn-lt"/>
                  <a:ea typeface="+mn-ea"/>
                  <a:cs typeface="+mn-ea"/>
                  <a:sym typeface="+mn-lt"/>
                </a:rPr>
                <a:t>REPORT</a:t>
              </a:r>
              <a:endParaRPr lang="zh-CN" altLang="en-US" sz="88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" name="AutoShape 3">
            <a:extLst>
              <a:ext uri="{FF2B5EF4-FFF2-40B4-BE49-F238E27FC236}">
                <a16:creationId xmlns="" xmlns:a16="http://schemas.microsoft.com/office/drawing/2014/main" id="{ED6F41D0-D177-4001-8719-D24D6DCFD0D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662238" y="0"/>
            <a:ext cx="6867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161" name="组合 5160">
            <a:extLst>
              <a:ext uri="{FF2B5EF4-FFF2-40B4-BE49-F238E27FC236}">
                <a16:creationId xmlns="" xmlns:a16="http://schemas.microsoft.com/office/drawing/2014/main" id="{ED4B4D09-AFC5-4361-AA6A-9D00EA2FB246}"/>
              </a:ext>
            </a:extLst>
          </p:cNvPr>
          <p:cNvGrpSpPr>
            <a:grpSpLocks/>
          </p:cNvGrpSpPr>
          <p:nvPr/>
        </p:nvGrpSpPr>
        <p:grpSpPr>
          <a:xfrm>
            <a:off x="5326062" y="1065212"/>
            <a:ext cx="6865938" cy="5792788"/>
            <a:chOff x="2662238" y="1065212"/>
            <a:chExt cx="6865938" cy="5792788"/>
          </a:xfrm>
        </p:grpSpPr>
        <p:grpSp>
          <p:nvGrpSpPr>
            <p:cNvPr id="5159" name="组合 5158">
              <a:extLst>
                <a:ext uri="{FF2B5EF4-FFF2-40B4-BE49-F238E27FC236}">
                  <a16:creationId xmlns="" xmlns:a16="http://schemas.microsoft.com/office/drawing/2014/main" id="{4D2D9C93-B86A-4E46-ACB0-5054264AEC14}"/>
                </a:ext>
              </a:extLst>
            </p:cNvPr>
            <p:cNvGrpSpPr>
              <a:grpSpLocks/>
            </p:cNvGrpSpPr>
            <p:nvPr/>
          </p:nvGrpSpPr>
          <p:grpSpPr>
            <a:xfrm>
              <a:off x="2662238" y="1065212"/>
              <a:ext cx="6865938" cy="5792788"/>
              <a:chOff x="2662238" y="1063625"/>
              <a:chExt cx="6865938" cy="5792788"/>
            </a:xfrm>
          </p:grpSpPr>
          <p:sp>
            <p:nvSpPr>
              <p:cNvPr id="5" name="Freeform 6">
                <a:extLst>
                  <a:ext uri="{FF2B5EF4-FFF2-40B4-BE49-F238E27FC236}">
                    <a16:creationId xmlns="" xmlns:a16="http://schemas.microsoft.com/office/drawing/2014/main" id="{33F8D33F-3F84-43E5-BFF0-09E00BD0B4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6" y="4103688"/>
                <a:ext cx="1731963" cy="2752725"/>
              </a:xfrm>
              <a:custGeom>
                <a:avLst/>
                <a:gdLst>
                  <a:gd name="T0" fmla="*/ 0 w 1091"/>
                  <a:gd name="T1" fmla="*/ 63 h 1734"/>
                  <a:gd name="T2" fmla="*/ 0 w 1091"/>
                  <a:gd name="T3" fmla="*/ 1734 h 1734"/>
                  <a:gd name="T4" fmla="*/ 1091 w 1091"/>
                  <a:gd name="T5" fmla="*/ 1734 h 1734"/>
                  <a:gd name="T6" fmla="*/ 159 w 1091"/>
                  <a:gd name="T7" fmla="*/ 0 h 1734"/>
                  <a:gd name="T8" fmla="*/ 0 w 1091"/>
                  <a:gd name="T9" fmla="*/ 63 h 1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1" h="1734">
                    <a:moveTo>
                      <a:pt x="0" y="63"/>
                    </a:moveTo>
                    <a:lnTo>
                      <a:pt x="0" y="1734"/>
                    </a:lnTo>
                    <a:lnTo>
                      <a:pt x="1091" y="1734"/>
                    </a:lnTo>
                    <a:lnTo>
                      <a:pt x="159" y="0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005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" name="Freeform 7">
                <a:extLst>
                  <a:ext uri="{FF2B5EF4-FFF2-40B4-BE49-F238E27FC236}">
                    <a16:creationId xmlns="" xmlns:a16="http://schemas.microsoft.com/office/drawing/2014/main" id="{23DF9DBB-1F37-4904-9A97-82D219D4B6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2238" y="4103688"/>
                <a:ext cx="1544638" cy="2752725"/>
              </a:xfrm>
              <a:custGeom>
                <a:avLst/>
                <a:gdLst>
                  <a:gd name="T0" fmla="*/ 813 w 973"/>
                  <a:gd name="T1" fmla="*/ 0 h 1734"/>
                  <a:gd name="T2" fmla="*/ 0 w 973"/>
                  <a:gd name="T3" fmla="*/ 1511 h 1734"/>
                  <a:gd name="T4" fmla="*/ 0 w 973"/>
                  <a:gd name="T5" fmla="*/ 1734 h 1734"/>
                  <a:gd name="T6" fmla="*/ 973 w 973"/>
                  <a:gd name="T7" fmla="*/ 1734 h 1734"/>
                  <a:gd name="T8" fmla="*/ 973 w 973"/>
                  <a:gd name="T9" fmla="*/ 63 h 1734"/>
                  <a:gd name="T10" fmla="*/ 813 w 973"/>
                  <a:gd name="T11" fmla="*/ 0 h 1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73" h="1734">
                    <a:moveTo>
                      <a:pt x="813" y="0"/>
                    </a:moveTo>
                    <a:lnTo>
                      <a:pt x="0" y="1511"/>
                    </a:lnTo>
                    <a:lnTo>
                      <a:pt x="0" y="1734"/>
                    </a:lnTo>
                    <a:lnTo>
                      <a:pt x="973" y="1734"/>
                    </a:lnTo>
                    <a:lnTo>
                      <a:pt x="973" y="63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rgbClr val="0765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Freeform 8">
                <a:extLst>
                  <a:ext uri="{FF2B5EF4-FFF2-40B4-BE49-F238E27FC236}">
                    <a16:creationId xmlns="" xmlns:a16="http://schemas.microsoft.com/office/drawing/2014/main" id="{CAA2C4F3-499C-4F1A-9872-875A181C93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6576" y="5037138"/>
                <a:ext cx="1206500" cy="1819275"/>
              </a:xfrm>
              <a:custGeom>
                <a:avLst/>
                <a:gdLst>
                  <a:gd name="T0" fmla="*/ 0 w 760"/>
                  <a:gd name="T1" fmla="*/ 95 h 1146"/>
                  <a:gd name="T2" fmla="*/ 0 w 760"/>
                  <a:gd name="T3" fmla="*/ 1146 h 1146"/>
                  <a:gd name="T4" fmla="*/ 760 w 760"/>
                  <a:gd name="T5" fmla="*/ 1146 h 1146"/>
                  <a:gd name="T6" fmla="*/ 144 w 760"/>
                  <a:gd name="T7" fmla="*/ 0 h 1146"/>
                  <a:gd name="T8" fmla="*/ 0 w 760"/>
                  <a:gd name="T9" fmla="*/ 95 h 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0" h="1146">
                    <a:moveTo>
                      <a:pt x="0" y="95"/>
                    </a:moveTo>
                    <a:lnTo>
                      <a:pt x="0" y="1146"/>
                    </a:lnTo>
                    <a:lnTo>
                      <a:pt x="760" y="1146"/>
                    </a:lnTo>
                    <a:lnTo>
                      <a:pt x="144" y="0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5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Freeform 9">
                <a:extLst>
                  <a:ext uri="{FF2B5EF4-FFF2-40B4-BE49-F238E27FC236}">
                    <a16:creationId xmlns="" xmlns:a16="http://schemas.microsoft.com/office/drawing/2014/main" id="{CB71A635-02F0-495D-9E96-1E3691C41D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2238" y="5080000"/>
                <a:ext cx="414338" cy="1776413"/>
              </a:xfrm>
              <a:custGeom>
                <a:avLst/>
                <a:gdLst>
                  <a:gd name="T0" fmla="*/ 102 w 261"/>
                  <a:gd name="T1" fmla="*/ 0 h 1119"/>
                  <a:gd name="T2" fmla="*/ 0 w 261"/>
                  <a:gd name="T3" fmla="*/ 189 h 1119"/>
                  <a:gd name="T4" fmla="*/ 0 w 261"/>
                  <a:gd name="T5" fmla="*/ 1119 h 1119"/>
                  <a:gd name="T6" fmla="*/ 261 w 261"/>
                  <a:gd name="T7" fmla="*/ 1119 h 1119"/>
                  <a:gd name="T8" fmla="*/ 261 w 261"/>
                  <a:gd name="T9" fmla="*/ 68 h 1119"/>
                  <a:gd name="T10" fmla="*/ 102 w 261"/>
                  <a:gd name="T11" fmla="*/ 0 h 1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1" h="1119">
                    <a:moveTo>
                      <a:pt x="102" y="0"/>
                    </a:moveTo>
                    <a:lnTo>
                      <a:pt x="0" y="189"/>
                    </a:lnTo>
                    <a:lnTo>
                      <a:pt x="0" y="1119"/>
                    </a:lnTo>
                    <a:lnTo>
                      <a:pt x="261" y="1119"/>
                    </a:lnTo>
                    <a:lnTo>
                      <a:pt x="261" y="6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0765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Freeform 10">
                <a:extLst>
                  <a:ext uri="{FF2B5EF4-FFF2-40B4-BE49-F238E27FC236}">
                    <a16:creationId xmlns="" xmlns:a16="http://schemas.microsoft.com/office/drawing/2014/main" id="{4A5483DC-7AF8-4073-A2B9-7453E7CE76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5788" y="2638425"/>
                <a:ext cx="2592388" cy="4217988"/>
              </a:xfrm>
              <a:custGeom>
                <a:avLst/>
                <a:gdLst>
                  <a:gd name="T0" fmla="*/ 243 w 1633"/>
                  <a:gd name="T1" fmla="*/ 0 h 2657"/>
                  <a:gd name="T2" fmla="*/ 0 w 1633"/>
                  <a:gd name="T3" fmla="*/ 167 h 2657"/>
                  <a:gd name="T4" fmla="*/ 0 w 1633"/>
                  <a:gd name="T5" fmla="*/ 2657 h 2657"/>
                  <a:gd name="T6" fmla="*/ 1633 w 1633"/>
                  <a:gd name="T7" fmla="*/ 2657 h 2657"/>
                  <a:gd name="T8" fmla="*/ 1633 w 1633"/>
                  <a:gd name="T9" fmla="*/ 2405 h 2657"/>
                  <a:gd name="T10" fmla="*/ 243 w 1633"/>
                  <a:gd name="T11" fmla="*/ 0 h 2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33" h="2657">
                    <a:moveTo>
                      <a:pt x="243" y="0"/>
                    </a:moveTo>
                    <a:lnTo>
                      <a:pt x="0" y="167"/>
                    </a:lnTo>
                    <a:lnTo>
                      <a:pt x="0" y="2657"/>
                    </a:lnTo>
                    <a:lnTo>
                      <a:pt x="1633" y="2657"/>
                    </a:lnTo>
                    <a:lnTo>
                      <a:pt x="1633" y="2405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005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Freeform 11">
                <a:extLst>
                  <a:ext uri="{FF2B5EF4-FFF2-40B4-BE49-F238E27FC236}">
                    <a16:creationId xmlns="" xmlns:a16="http://schemas.microsoft.com/office/drawing/2014/main" id="{58CAFCDF-DF3D-476D-A049-A68E2518A0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626" y="2657475"/>
                <a:ext cx="2824163" cy="4198938"/>
              </a:xfrm>
              <a:custGeom>
                <a:avLst/>
                <a:gdLst>
                  <a:gd name="T0" fmla="*/ 1529 w 1779"/>
                  <a:gd name="T1" fmla="*/ 0 h 2645"/>
                  <a:gd name="T2" fmla="*/ 0 w 1779"/>
                  <a:gd name="T3" fmla="*/ 2645 h 2645"/>
                  <a:gd name="T4" fmla="*/ 1779 w 1779"/>
                  <a:gd name="T5" fmla="*/ 2645 h 2645"/>
                  <a:gd name="T6" fmla="*/ 1779 w 1779"/>
                  <a:gd name="T7" fmla="*/ 155 h 2645"/>
                  <a:gd name="T8" fmla="*/ 1529 w 1779"/>
                  <a:gd name="T9" fmla="*/ 0 h 2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9" h="2645">
                    <a:moveTo>
                      <a:pt x="1529" y="0"/>
                    </a:moveTo>
                    <a:lnTo>
                      <a:pt x="0" y="2645"/>
                    </a:lnTo>
                    <a:lnTo>
                      <a:pt x="1779" y="2645"/>
                    </a:lnTo>
                    <a:lnTo>
                      <a:pt x="1779" y="155"/>
                    </a:lnTo>
                    <a:lnTo>
                      <a:pt x="1529" y="0"/>
                    </a:lnTo>
                    <a:close/>
                  </a:path>
                </a:pathLst>
              </a:custGeom>
              <a:solidFill>
                <a:srgbClr val="0765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Freeform 12">
                <a:extLst>
                  <a:ext uri="{FF2B5EF4-FFF2-40B4-BE49-F238E27FC236}">
                    <a16:creationId xmlns="" xmlns:a16="http://schemas.microsoft.com/office/drawing/2014/main" id="{D1539E7E-5DB7-4C24-A0BB-BDF6C12C20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4613" y="4410075"/>
                <a:ext cx="563563" cy="2446338"/>
              </a:xfrm>
              <a:custGeom>
                <a:avLst/>
                <a:gdLst>
                  <a:gd name="T0" fmla="*/ 197 w 355"/>
                  <a:gd name="T1" fmla="*/ 0 h 1541"/>
                  <a:gd name="T2" fmla="*/ 0 w 355"/>
                  <a:gd name="T3" fmla="*/ 65 h 1541"/>
                  <a:gd name="T4" fmla="*/ 0 w 355"/>
                  <a:gd name="T5" fmla="*/ 1541 h 1541"/>
                  <a:gd name="T6" fmla="*/ 355 w 355"/>
                  <a:gd name="T7" fmla="*/ 1541 h 1541"/>
                  <a:gd name="T8" fmla="*/ 355 w 355"/>
                  <a:gd name="T9" fmla="*/ 204 h 1541"/>
                  <a:gd name="T10" fmla="*/ 197 w 355"/>
                  <a:gd name="T11" fmla="*/ 0 h 1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" h="1541">
                    <a:moveTo>
                      <a:pt x="197" y="0"/>
                    </a:moveTo>
                    <a:lnTo>
                      <a:pt x="0" y="65"/>
                    </a:lnTo>
                    <a:lnTo>
                      <a:pt x="0" y="1541"/>
                    </a:lnTo>
                    <a:lnTo>
                      <a:pt x="355" y="1541"/>
                    </a:lnTo>
                    <a:lnTo>
                      <a:pt x="355" y="20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005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Freeform 13">
                <a:extLst>
                  <a:ext uri="{FF2B5EF4-FFF2-40B4-BE49-F238E27FC236}">
                    <a16:creationId xmlns="" xmlns:a16="http://schemas.microsoft.com/office/drawing/2014/main" id="{15820C54-501A-4B1C-A244-BD00CABDF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8463" y="4410075"/>
                <a:ext cx="2216150" cy="2446338"/>
              </a:xfrm>
              <a:custGeom>
                <a:avLst/>
                <a:gdLst>
                  <a:gd name="T0" fmla="*/ 1199 w 1396"/>
                  <a:gd name="T1" fmla="*/ 0 h 1541"/>
                  <a:gd name="T2" fmla="*/ 0 w 1396"/>
                  <a:gd name="T3" fmla="*/ 1541 h 1541"/>
                  <a:gd name="T4" fmla="*/ 1396 w 1396"/>
                  <a:gd name="T5" fmla="*/ 1541 h 1541"/>
                  <a:gd name="T6" fmla="*/ 1396 w 1396"/>
                  <a:gd name="T7" fmla="*/ 65 h 1541"/>
                  <a:gd name="T8" fmla="*/ 1199 w 1396"/>
                  <a:gd name="T9" fmla="*/ 0 h 1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6" h="1541">
                    <a:moveTo>
                      <a:pt x="1199" y="0"/>
                    </a:moveTo>
                    <a:lnTo>
                      <a:pt x="0" y="1541"/>
                    </a:lnTo>
                    <a:lnTo>
                      <a:pt x="1396" y="1541"/>
                    </a:lnTo>
                    <a:lnTo>
                      <a:pt x="1396" y="65"/>
                    </a:lnTo>
                    <a:lnTo>
                      <a:pt x="1199" y="0"/>
                    </a:lnTo>
                    <a:close/>
                  </a:path>
                </a:pathLst>
              </a:custGeom>
              <a:solidFill>
                <a:srgbClr val="0765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Freeform 14">
                <a:extLst>
                  <a:ext uri="{FF2B5EF4-FFF2-40B4-BE49-F238E27FC236}">
                    <a16:creationId xmlns="" xmlns:a16="http://schemas.microsoft.com/office/drawing/2014/main" id="{9FB4713D-B69B-4DEC-988D-DC124288DF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6" y="5151438"/>
                <a:ext cx="1273175" cy="1704975"/>
              </a:xfrm>
              <a:custGeom>
                <a:avLst/>
                <a:gdLst>
                  <a:gd name="T0" fmla="*/ 0 w 802"/>
                  <a:gd name="T1" fmla="*/ 58 h 1074"/>
                  <a:gd name="T2" fmla="*/ 0 w 802"/>
                  <a:gd name="T3" fmla="*/ 1074 h 1074"/>
                  <a:gd name="T4" fmla="*/ 802 w 802"/>
                  <a:gd name="T5" fmla="*/ 1074 h 1074"/>
                  <a:gd name="T6" fmla="*/ 181 w 802"/>
                  <a:gd name="T7" fmla="*/ 0 h 1074"/>
                  <a:gd name="T8" fmla="*/ 0 w 802"/>
                  <a:gd name="T9" fmla="*/ 58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2" h="1074">
                    <a:moveTo>
                      <a:pt x="0" y="58"/>
                    </a:moveTo>
                    <a:lnTo>
                      <a:pt x="0" y="1074"/>
                    </a:lnTo>
                    <a:lnTo>
                      <a:pt x="802" y="1074"/>
                    </a:lnTo>
                    <a:lnTo>
                      <a:pt x="181" y="0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61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Freeform 15">
                <a:extLst>
                  <a:ext uri="{FF2B5EF4-FFF2-40B4-BE49-F238E27FC236}">
                    <a16:creationId xmlns="" xmlns:a16="http://schemas.microsoft.com/office/drawing/2014/main" id="{FDB04DEB-E067-4A77-BCCC-46FB3CFE7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9051" y="5121275"/>
                <a:ext cx="1273175" cy="1735138"/>
              </a:xfrm>
              <a:custGeom>
                <a:avLst/>
                <a:gdLst>
                  <a:gd name="T0" fmla="*/ 632 w 802"/>
                  <a:gd name="T1" fmla="*/ 0 h 1093"/>
                  <a:gd name="T2" fmla="*/ 0 w 802"/>
                  <a:gd name="T3" fmla="*/ 1093 h 1093"/>
                  <a:gd name="T4" fmla="*/ 802 w 802"/>
                  <a:gd name="T5" fmla="*/ 1093 h 1093"/>
                  <a:gd name="T6" fmla="*/ 802 w 802"/>
                  <a:gd name="T7" fmla="*/ 77 h 1093"/>
                  <a:gd name="T8" fmla="*/ 632 w 802"/>
                  <a:gd name="T9" fmla="*/ 0 h 1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2" h="1093">
                    <a:moveTo>
                      <a:pt x="632" y="0"/>
                    </a:moveTo>
                    <a:lnTo>
                      <a:pt x="0" y="1093"/>
                    </a:lnTo>
                    <a:lnTo>
                      <a:pt x="802" y="1093"/>
                    </a:lnTo>
                    <a:lnTo>
                      <a:pt x="802" y="77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086E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Freeform 16">
                <a:extLst>
                  <a:ext uri="{FF2B5EF4-FFF2-40B4-BE49-F238E27FC236}">
                    <a16:creationId xmlns="" xmlns:a16="http://schemas.microsoft.com/office/drawing/2014/main" id="{0FC501BA-D63C-4F17-A894-013D7FA754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5113" y="4679950"/>
                <a:ext cx="1666875" cy="2176463"/>
              </a:xfrm>
              <a:custGeom>
                <a:avLst/>
                <a:gdLst>
                  <a:gd name="T0" fmla="*/ 0 w 1050"/>
                  <a:gd name="T1" fmla="*/ 86 h 1371"/>
                  <a:gd name="T2" fmla="*/ 0 w 1050"/>
                  <a:gd name="T3" fmla="*/ 1371 h 1371"/>
                  <a:gd name="T4" fmla="*/ 1050 w 1050"/>
                  <a:gd name="T5" fmla="*/ 1371 h 1371"/>
                  <a:gd name="T6" fmla="*/ 190 w 1050"/>
                  <a:gd name="T7" fmla="*/ 0 h 1371"/>
                  <a:gd name="T8" fmla="*/ 0 w 1050"/>
                  <a:gd name="T9" fmla="*/ 86 h 1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0" h="1371">
                    <a:moveTo>
                      <a:pt x="0" y="86"/>
                    </a:moveTo>
                    <a:lnTo>
                      <a:pt x="0" y="1371"/>
                    </a:lnTo>
                    <a:lnTo>
                      <a:pt x="1050" y="1371"/>
                    </a:lnTo>
                    <a:lnTo>
                      <a:pt x="190" y="0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0061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Freeform 17">
                <a:extLst>
                  <a:ext uri="{FF2B5EF4-FFF2-40B4-BE49-F238E27FC236}">
                    <a16:creationId xmlns="" xmlns:a16="http://schemas.microsoft.com/office/drawing/2014/main" id="{A58C08E8-5A67-49E7-BA82-AFB7751F93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9826" y="4668838"/>
                <a:ext cx="1665288" cy="2187575"/>
              </a:xfrm>
              <a:custGeom>
                <a:avLst/>
                <a:gdLst>
                  <a:gd name="T0" fmla="*/ 863 w 1049"/>
                  <a:gd name="T1" fmla="*/ 0 h 1378"/>
                  <a:gd name="T2" fmla="*/ 0 w 1049"/>
                  <a:gd name="T3" fmla="*/ 1378 h 1378"/>
                  <a:gd name="T4" fmla="*/ 1049 w 1049"/>
                  <a:gd name="T5" fmla="*/ 1378 h 1378"/>
                  <a:gd name="T6" fmla="*/ 1049 w 1049"/>
                  <a:gd name="T7" fmla="*/ 93 h 1378"/>
                  <a:gd name="T8" fmla="*/ 863 w 1049"/>
                  <a:gd name="T9" fmla="*/ 0 h 1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9" h="1378">
                    <a:moveTo>
                      <a:pt x="863" y="0"/>
                    </a:moveTo>
                    <a:lnTo>
                      <a:pt x="0" y="1378"/>
                    </a:lnTo>
                    <a:lnTo>
                      <a:pt x="1049" y="1378"/>
                    </a:lnTo>
                    <a:lnTo>
                      <a:pt x="1049" y="93"/>
                    </a:lnTo>
                    <a:lnTo>
                      <a:pt x="863" y="0"/>
                    </a:lnTo>
                    <a:close/>
                  </a:path>
                </a:pathLst>
              </a:custGeom>
              <a:solidFill>
                <a:srgbClr val="086E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Freeform 18">
                <a:extLst>
                  <a:ext uri="{FF2B5EF4-FFF2-40B4-BE49-F238E27FC236}">
                    <a16:creationId xmlns="" xmlns:a16="http://schemas.microsoft.com/office/drawing/2014/main" id="{873FF58E-A56F-4C9D-96FD-6D8175D73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5413" y="5695950"/>
                <a:ext cx="1274763" cy="1160463"/>
              </a:xfrm>
              <a:custGeom>
                <a:avLst/>
                <a:gdLst>
                  <a:gd name="T0" fmla="*/ 0 w 803"/>
                  <a:gd name="T1" fmla="*/ 55 h 731"/>
                  <a:gd name="T2" fmla="*/ 0 w 803"/>
                  <a:gd name="T3" fmla="*/ 731 h 731"/>
                  <a:gd name="T4" fmla="*/ 803 w 803"/>
                  <a:gd name="T5" fmla="*/ 731 h 731"/>
                  <a:gd name="T6" fmla="*/ 193 w 803"/>
                  <a:gd name="T7" fmla="*/ 0 h 731"/>
                  <a:gd name="T8" fmla="*/ 0 w 803"/>
                  <a:gd name="T9" fmla="*/ 55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3" h="731">
                    <a:moveTo>
                      <a:pt x="0" y="55"/>
                    </a:moveTo>
                    <a:lnTo>
                      <a:pt x="0" y="731"/>
                    </a:lnTo>
                    <a:lnTo>
                      <a:pt x="803" y="731"/>
                    </a:lnTo>
                    <a:lnTo>
                      <a:pt x="193" y="0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0061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Freeform 19">
                <a:extLst>
                  <a:ext uri="{FF2B5EF4-FFF2-40B4-BE49-F238E27FC236}">
                    <a16:creationId xmlns="" xmlns:a16="http://schemas.microsoft.com/office/drawing/2014/main" id="{733483C4-78BD-4276-A51C-8BF51B912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2238" y="5695950"/>
                <a:ext cx="1273175" cy="1160463"/>
              </a:xfrm>
              <a:custGeom>
                <a:avLst/>
                <a:gdLst>
                  <a:gd name="T0" fmla="*/ 609 w 802"/>
                  <a:gd name="T1" fmla="*/ 0 h 731"/>
                  <a:gd name="T2" fmla="*/ 0 w 802"/>
                  <a:gd name="T3" fmla="*/ 731 h 731"/>
                  <a:gd name="T4" fmla="*/ 802 w 802"/>
                  <a:gd name="T5" fmla="*/ 731 h 731"/>
                  <a:gd name="T6" fmla="*/ 802 w 802"/>
                  <a:gd name="T7" fmla="*/ 55 h 731"/>
                  <a:gd name="T8" fmla="*/ 609 w 802"/>
                  <a:gd name="T9" fmla="*/ 0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2" h="731">
                    <a:moveTo>
                      <a:pt x="609" y="0"/>
                    </a:moveTo>
                    <a:lnTo>
                      <a:pt x="0" y="731"/>
                    </a:lnTo>
                    <a:lnTo>
                      <a:pt x="802" y="731"/>
                    </a:lnTo>
                    <a:lnTo>
                      <a:pt x="802" y="55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086E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Freeform 20">
                <a:extLst>
                  <a:ext uri="{FF2B5EF4-FFF2-40B4-BE49-F238E27FC236}">
                    <a16:creationId xmlns="" xmlns:a16="http://schemas.microsoft.com/office/drawing/2014/main" id="{A2A3718C-8DDC-4CD6-A9F5-324EEDBB4F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5788" y="1971675"/>
                <a:ext cx="385763" cy="931863"/>
              </a:xfrm>
              <a:custGeom>
                <a:avLst/>
                <a:gdLst>
                  <a:gd name="T0" fmla="*/ 0 w 243"/>
                  <a:gd name="T1" fmla="*/ 587 h 587"/>
                  <a:gd name="T2" fmla="*/ 243 w 243"/>
                  <a:gd name="T3" fmla="*/ 420 h 587"/>
                  <a:gd name="T4" fmla="*/ 243 w 243"/>
                  <a:gd name="T5" fmla="*/ 420 h 587"/>
                  <a:gd name="T6" fmla="*/ 0 w 243"/>
                  <a:gd name="T7" fmla="*/ 0 h 587"/>
                  <a:gd name="T8" fmla="*/ 0 w 243"/>
                  <a:gd name="T9" fmla="*/ 587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3" h="587">
                    <a:moveTo>
                      <a:pt x="0" y="587"/>
                    </a:moveTo>
                    <a:lnTo>
                      <a:pt x="243" y="420"/>
                    </a:lnTo>
                    <a:lnTo>
                      <a:pt x="243" y="420"/>
                    </a:lnTo>
                    <a:lnTo>
                      <a:pt x="0" y="0"/>
                    </a:lnTo>
                    <a:lnTo>
                      <a:pt x="0" y="587"/>
                    </a:lnTo>
                    <a:close/>
                  </a:path>
                </a:pathLst>
              </a:custGeom>
              <a:solidFill>
                <a:srgbClr val="C0C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" name="Freeform 21">
                <a:extLst>
                  <a:ext uri="{FF2B5EF4-FFF2-40B4-BE49-F238E27FC236}">
                    <a16:creationId xmlns="" xmlns:a16="http://schemas.microsoft.com/office/drawing/2014/main" id="{A4825C71-F80B-4099-BA6B-2802AD467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8913" y="1971675"/>
                <a:ext cx="396875" cy="931863"/>
              </a:xfrm>
              <a:custGeom>
                <a:avLst/>
                <a:gdLst>
                  <a:gd name="T0" fmla="*/ 250 w 250"/>
                  <a:gd name="T1" fmla="*/ 587 h 587"/>
                  <a:gd name="T2" fmla="*/ 250 w 250"/>
                  <a:gd name="T3" fmla="*/ 0 h 587"/>
                  <a:gd name="T4" fmla="*/ 0 w 250"/>
                  <a:gd name="T5" fmla="*/ 432 h 587"/>
                  <a:gd name="T6" fmla="*/ 250 w 250"/>
                  <a:gd name="T7" fmla="*/ 587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0" h="587">
                    <a:moveTo>
                      <a:pt x="250" y="587"/>
                    </a:moveTo>
                    <a:lnTo>
                      <a:pt x="250" y="0"/>
                    </a:lnTo>
                    <a:lnTo>
                      <a:pt x="0" y="432"/>
                    </a:lnTo>
                    <a:lnTo>
                      <a:pt x="250" y="587"/>
                    </a:lnTo>
                    <a:close/>
                  </a:path>
                </a:pathLst>
              </a:custGeom>
              <a:solidFill>
                <a:srgbClr val="E3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Rectangle 22">
                <a:extLst>
                  <a:ext uri="{FF2B5EF4-FFF2-40B4-BE49-F238E27FC236}">
                    <a16:creationId xmlns="" xmlns:a16="http://schemas.microsoft.com/office/drawing/2014/main" id="{2CE02AB1-359C-4D4D-B340-7690DB0D0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1501" y="1155700"/>
                <a:ext cx="30163" cy="844550"/>
              </a:xfrm>
              <a:prstGeom prst="rect">
                <a:avLst/>
              </a:prstGeom>
              <a:solidFill>
                <a:srgbClr val="2B2F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Oval 23">
                <a:extLst>
                  <a:ext uri="{FF2B5EF4-FFF2-40B4-BE49-F238E27FC236}">
                    <a16:creationId xmlns="" xmlns:a16="http://schemas.microsoft.com/office/drawing/2014/main" id="{451CADA7-8AF1-4C18-9BCB-4C087467E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7051" y="1063625"/>
                <a:ext cx="120650" cy="122238"/>
              </a:xfrm>
              <a:prstGeom prst="ellipse">
                <a:avLst/>
              </a:prstGeom>
              <a:solidFill>
                <a:srgbClr val="2B2F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Freeform 24">
                <a:extLst>
                  <a:ext uri="{FF2B5EF4-FFF2-40B4-BE49-F238E27FC236}">
                    <a16:creationId xmlns="" xmlns:a16="http://schemas.microsoft.com/office/drawing/2014/main" id="{89F1F631-5DCB-4BEC-8143-2B80E9DD32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1701" y="1365250"/>
                <a:ext cx="788988" cy="447675"/>
              </a:xfrm>
              <a:custGeom>
                <a:avLst/>
                <a:gdLst>
                  <a:gd name="T0" fmla="*/ 0 w 497"/>
                  <a:gd name="T1" fmla="*/ 0 h 282"/>
                  <a:gd name="T2" fmla="*/ 0 w 497"/>
                  <a:gd name="T3" fmla="*/ 282 h 282"/>
                  <a:gd name="T4" fmla="*/ 497 w 497"/>
                  <a:gd name="T5" fmla="*/ 282 h 282"/>
                  <a:gd name="T6" fmla="*/ 413 w 497"/>
                  <a:gd name="T7" fmla="*/ 144 h 282"/>
                  <a:gd name="T8" fmla="*/ 497 w 497"/>
                  <a:gd name="T9" fmla="*/ 0 h 282"/>
                  <a:gd name="T10" fmla="*/ 0 w 497"/>
                  <a:gd name="T11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7" h="282">
                    <a:moveTo>
                      <a:pt x="0" y="0"/>
                    </a:moveTo>
                    <a:lnTo>
                      <a:pt x="0" y="282"/>
                    </a:lnTo>
                    <a:lnTo>
                      <a:pt x="497" y="282"/>
                    </a:lnTo>
                    <a:lnTo>
                      <a:pt x="413" y="144"/>
                    </a:lnTo>
                    <a:lnTo>
                      <a:pt x="49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3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" name="Freeform 25">
                <a:extLst>
                  <a:ext uri="{FF2B5EF4-FFF2-40B4-BE49-F238E27FC236}">
                    <a16:creationId xmlns="" xmlns:a16="http://schemas.microsoft.com/office/drawing/2014/main" id="{7688CE81-615D-46C0-BBE8-7E0ECA3E3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1" y="1681163"/>
                <a:ext cx="455613" cy="131763"/>
              </a:xfrm>
              <a:custGeom>
                <a:avLst/>
                <a:gdLst>
                  <a:gd name="T0" fmla="*/ 0 w 287"/>
                  <a:gd name="T1" fmla="*/ 83 h 83"/>
                  <a:gd name="T2" fmla="*/ 287 w 287"/>
                  <a:gd name="T3" fmla="*/ 0 h 83"/>
                  <a:gd name="T4" fmla="*/ 0 w 287"/>
                  <a:gd name="T5" fmla="*/ 0 h 83"/>
                  <a:gd name="T6" fmla="*/ 0 w 287"/>
                  <a:gd name="T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7" h="83">
                    <a:moveTo>
                      <a:pt x="0" y="83"/>
                    </a:moveTo>
                    <a:lnTo>
                      <a:pt x="287" y="0"/>
                    </a:lnTo>
                    <a:lnTo>
                      <a:pt x="0" y="0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932C0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Rectangle 26">
                <a:extLst>
                  <a:ext uri="{FF2B5EF4-FFF2-40B4-BE49-F238E27FC236}">
                    <a16:creationId xmlns="" xmlns:a16="http://schemas.microsoft.com/office/drawing/2014/main" id="{9B613F22-03B9-4B5E-A5AE-5C1A5CE649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1976" y="1235075"/>
                <a:ext cx="788988" cy="447675"/>
              </a:xfrm>
              <a:prstGeom prst="rect">
                <a:avLst/>
              </a:prstGeom>
              <a:solidFill>
                <a:srgbClr val="CC45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Rectangle 27">
                <a:extLst>
                  <a:ext uri="{FF2B5EF4-FFF2-40B4-BE49-F238E27FC236}">
                    <a16:creationId xmlns="" xmlns:a16="http://schemas.microsoft.com/office/drawing/2014/main" id="{39882007-52CB-45C3-AE44-F0AA49156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1976" y="1235075"/>
                <a:ext cx="49213" cy="446088"/>
              </a:xfrm>
              <a:prstGeom prst="rect">
                <a:avLst/>
              </a:prstGeom>
              <a:solidFill>
                <a:srgbClr val="DD4D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" name="Freeform 28">
                <a:extLst>
                  <a:ext uri="{FF2B5EF4-FFF2-40B4-BE49-F238E27FC236}">
                    <a16:creationId xmlns="" xmlns:a16="http://schemas.microsoft.com/office/drawing/2014/main" id="{BC2E09A2-B613-4E57-B645-BC009EB204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5113" y="4198938"/>
                <a:ext cx="301625" cy="617538"/>
              </a:xfrm>
              <a:custGeom>
                <a:avLst/>
                <a:gdLst>
                  <a:gd name="T0" fmla="*/ 0 w 190"/>
                  <a:gd name="T1" fmla="*/ 389 h 389"/>
                  <a:gd name="T2" fmla="*/ 190 w 190"/>
                  <a:gd name="T3" fmla="*/ 303 h 389"/>
                  <a:gd name="T4" fmla="*/ 0 w 190"/>
                  <a:gd name="T5" fmla="*/ 0 h 389"/>
                  <a:gd name="T6" fmla="*/ 0 w 190"/>
                  <a:gd name="T7" fmla="*/ 38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0" h="389">
                    <a:moveTo>
                      <a:pt x="0" y="389"/>
                    </a:moveTo>
                    <a:lnTo>
                      <a:pt x="190" y="303"/>
                    </a:lnTo>
                    <a:lnTo>
                      <a:pt x="0" y="0"/>
                    </a:lnTo>
                    <a:lnTo>
                      <a:pt x="0" y="389"/>
                    </a:lnTo>
                    <a:close/>
                  </a:path>
                </a:pathLst>
              </a:custGeom>
              <a:solidFill>
                <a:srgbClr val="C0C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" name="Freeform 29">
                <a:extLst>
                  <a:ext uri="{FF2B5EF4-FFF2-40B4-BE49-F238E27FC236}">
                    <a16:creationId xmlns="" xmlns:a16="http://schemas.microsoft.com/office/drawing/2014/main" id="{156EEEB4-A47C-4E89-9132-E88D36E74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9838" y="4198938"/>
                <a:ext cx="295275" cy="617538"/>
              </a:xfrm>
              <a:custGeom>
                <a:avLst/>
                <a:gdLst>
                  <a:gd name="T0" fmla="*/ 186 w 186"/>
                  <a:gd name="T1" fmla="*/ 389 h 389"/>
                  <a:gd name="T2" fmla="*/ 186 w 186"/>
                  <a:gd name="T3" fmla="*/ 0 h 389"/>
                  <a:gd name="T4" fmla="*/ 0 w 186"/>
                  <a:gd name="T5" fmla="*/ 296 h 389"/>
                  <a:gd name="T6" fmla="*/ 186 w 186"/>
                  <a:gd name="T7" fmla="*/ 38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6" h="389">
                    <a:moveTo>
                      <a:pt x="186" y="389"/>
                    </a:moveTo>
                    <a:lnTo>
                      <a:pt x="186" y="0"/>
                    </a:lnTo>
                    <a:lnTo>
                      <a:pt x="0" y="296"/>
                    </a:lnTo>
                    <a:lnTo>
                      <a:pt x="186" y="389"/>
                    </a:lnTo>
                    <a:close/>
                  </a:path>
                </a:pathLst>
              </a:custGeom>
              <a:solidFill>
                <a:srgbClr val="E3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" name="Freeform 30">
                <a:extLst>
                  <a:ext uri="{FF2B5EF4-FFF2-40B4-BE49-F238E27FC236}">
                    <a16:creationId xmlns="" xmlns:a16="http://schemas.microsoft.com/office/drawing/2014/main" id="{1C13F5A9-98B3-42CA-9C8C-2B1B591C2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6" y="3630613"/>
                <a:ext cx="252413" cy="573088"/>
              </a:xfrm>
              <a:custGeom>
                <a:avLst/>
                <a:gdLst>
                  <a:gd name="T0" fmla="*/ 0 w 159"/>
                  <a:gd name="T1" fmla="*/ 361 h 361"/>
                  <a:gd name="T2" fmla="*/ 159 w 159"/>
                  <a:gd name="T3" fmla="*/ 298 h 361"/>
                  <a:gd name="T4" fmla="*/ 0 w 159"/>
                  <a:gd name="T5" fmla="*/ 0 h 361"/>
                  <a:gd name="T6" fmla="*/ 0 w 159"/>
                  <a:gd name="T7" fmla="*/ 361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9" h="361">
                    <a:moveTo>
                      <a:pt x="0" y="361"/>
                    </a:moveTo>
                    <a:lnTo>
                      <a:pt x="159" y="298"/>
                    </a:lnTo>
                    <a:lnTo>
                      <a:pt x="0" y="0"/>
                    </a:lnTo>
                    <a:lnTo>
                      <a:pt x="0" y="361"/>
                    </a:lnTo>
                    <a:close/>
                  </a:path>
                </a:pathLst>
              </a:custGeom>
              <a:solidFill>
                <a:srgbClr val="C0C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Freeform 31">
                <a:extLst>
                  <a:ext uri="{FF2B5EF4-FFF2-40B4-BE49-F238E27FC236}">
                    <a16:creationId xmlns="" xmlns:a16="http://schemas.microsoft.com/office/drawing/2014/main" id="{0F62309E-EBCF-4347-8AFD-9FECBFF7C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2876" y="3630613"/>
                <a:ext cx="254000" cy="573088"/>
              </a:xfrm>
              <a:custGeom>
                <a:avLst/>
                <a:gdLst>
                  <a:gd name="T0" fmla="*/ 160 w 160"/>
                  <a:gd name="T1" fmla="*/ 361 h 361"/>
                  <a:gd name="T2" fmla="*/ 160 w 160"/>
                  <a:gd name="T3" fmla="*/ 0 h 361"/>
                  <a:gd name="T4" fmla="*/ 0 w 160"/>
                  <a:gd name="T5" fmla="*/ 298 h 361"/>
                  <a:gd name="T6" fmla="*/ 160 w 160"/>
                  <a:gd name="T7" fmla="*/ 361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0" h="361">
                    <a:moveTo>
                      <a:pt x="160" y="361"/>
                    </a:moveTo>
                    <a:lnTo>
                      <a:pt x="160" y="0"/>
                    </a:lnTo>
                    <a:lnTo>
                      <a:pt x="0" y="298"/>
                    </a:lnTo>
                    <a:lnTo>
                      <a:pt x="160" y="361"/>
                    </a:lnTo>
                    <a:close/>
                  </a:path>
                </a:pathLst>
              </a:custGeom>
              <a:solidFill>
                <a:srgbClr val="E3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5152" name="Picture 32">
                <a:extLst>
                  <a:ext uri="{FF2B5EF4-FFF2-40B4-BE49-F238E27FC236}">
                    <a16:creationId xmlns="" xmlns:a16="http://schemas.microsoft.com/office/drawing/2014/main" id="{621427B8-7449-422D-8651-3DCA5E4507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1813" y="4606925"/>
                <a:ext cx="238125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Freeform 33">
                <a:extLst>
                  <a:ext uri="{FF2B5EF4-FFF2-40B4-BE49-F238E27FC236}">
                    <a16:creationId xmlns="" xmlns:a16="http://schemas.microsoft.com/office/drawing/2014/main" id="{93B55F52-038A-4473-B993-DF7457D3C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4163" y="4610100"/>
                <a:ext cx="252413" cy="577850"/>
              </a:xfrm>
              <a:custGeom>
                <a:avLst/>
                <a:gdLst>
                  <a:gd name="T0" fmla="*/ 159 w 159"/>
                  <a:gd name="T1" fmla="*/ 364 h 364"/>
                  <a:gd name="T2" fmla="*/ 159 w 159"/>
                  <a:gd name="T3" fmla="*/ 0 h 364"/>
                  <a:gd name="T4" fmla="*/ 0 w 159"/>
                  <a:gd name="T5" fmla="*/ 296 h 364"/>
                  <a:gd name="T6" fmla="*/ 159 w 159"/>
                  <a:gd name="T7" fmla="*/ 36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9" h="364">
                    <a:moveTo>
                      <a:pt x="159" y="364"/>
                    </a:moveTo>
                    <a:lnTo>
                      <a:pt x="159" y="0"/>
                    </a:lnTo>
                    <a:lnTo>
                      <a:pt x="0" y="296"/>
                    </a:lnTo>
                    <a:lnTo>
                      <a:pt x="159" y="364"/>
                    </a:lnTo>
                    <a:close/>
                  </a:path>
                </a:pathLst>
              </a:custGeom>
              <a:solidFill>
                <a:srgbClr val="E3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153" name="Freeform 34">
                <a:extLst>
                  <a:ext uri="{FF2B5EF4-FFF2-40B4-BE49-F238E27FC236}">
                    <a16:creationId xmlns="" xmlns:a16="http://schemas.microsoft.com/office/drawing/2014/main" id="{420A3717-2342-4D28-A9CA-F06A817353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5413" y="5327650"/>
                <a:ext cx="306388" cy="455613"/>
              </a:xfrm>
              <a:custGeom>
                <a:avLst/>
                <a:gdLst>
                  <a:gd name="T0" fmla="*/ 0 w 193"/>
                  <a:gd name="T1" fmla="*/ 287 h 287"/>
                  <a:gd name="T2" fmla="*/ 193 w 193"/>
                  <a:gd name="T3" fmla="*/ 232 h 287"/>
                  <a:gd name="T4" fmla="*/ 0 w 193"/>
                  <a:gd name="T5" fmla="*/ 0 h 287"/>
                  <a:gd name="T6" fmla="*/ 0 w 193"/>
                  <a:gd name="T7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7">
                    <a:moveTo>
                      <a:pt x="0" y="287"/>
                    </a:moveTo>
                    <a:lnTo>
                      <a:pt x="193" y="232"/>
                    </a:lnTo>
                    <a:lnTo>
                      <a:pt x="0" y="0"/>
                    </a:lnTo>
                    <a:lnTo>
                      <a:pt x="0" y="287"/>
                    </a:lnTo>
                    <a:close/>
                  </a:path>
                </a:pathLst>
              </a:custGeom>
              <a:solidFill>
                <a:srgbClr val="C0C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154" name="Freeform 35">
                <a:extLst>
                  <a:ext uri="{FF2B5EF4-FFF2-40B4-BE49-F238E27FC236}">
                    <a16:creationId xmlns="" xmlns:a16="http://schemas.microsoft.com/office/drawing/2014/main" id="{175992E7-73D4-4FAB-943E-E867E157DB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9026" y="5327650"/>
                <a:ext cx="306388" cy="455613"/>
              </a:xfrm>
              <a:custGeom>
                <a:avLst/>
                <a:gdLst>
                  <a:gd name="T0" fmla="*/ 193 w 193"/>
                  <a:gd name="T1" fmla="*/ 287 h 287"/>
                  <a:gd name="T2" fmla="*/ 193 w 193"/>
                  <a:gd name="T3" fmla="*/ 0 h 287"/>
                  <a:gd name="T4" fmla="*/ 0 w 193"/>
                  <a:gd name="T5" fmla="*/ 232 h 287"/>
                  <a:gd name="T6" fmla="*/ 193 w 193"/>
                  <a:gd name="T7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7">
                    <a:moveTo>
                      <a:pt x="193" y="287"/>
                    </a:moveTo>
                    <a:lnTo>
                      <a:pt x="193" y="0"/>
                    </a:lnTo>
                    <a:lnTo>
                      <a:pt x="0" y="232"/>
                    </a:lnTo>
                    <a:lnTo>
                      <a:pt x="193" y="287"/>
                    </a:lnTo>
                    <a:close/>
                  </a:path>
                </a:pathLst>
              </a:custGeom>
              <a:solidFill>
                <a:srgbClr val="E3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155" name="Freeform 36">
                <a:extLst>
                  <a:ext uri="{FF2B5EF4-FFF2-40B4-BE49-F238E27FC236}">
                    <a16:creationId xmlns="" xmlns:a16="http://schemas.microsoft.com/office/drawing/2014/main" id="{74FB1FDF-39CC-45CF-84A0-BA564062D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6" y="4654550"/>
                <a:ext cx="287338" cy="588963"/>
              </a:xfrm>
              <a:custGeom>
                <a:avLst/>
                <a:gdLst>
                  <a:gd name="T0" fmla="*/ 0 w 181"/>
                  <a:gd name="T1" fmla="*/ 371 h 371"/>
                  <a:gd name="T2" fmla="*/ 181 w 181"/>
                  <a:gd name="T3" fmla="*/ 313 h 371"/>
                  <a:gd name="T4" fmla="*/ 0 w 181"/>
                  <a:gd name="T5" fmla="*/ 0 h 371"/>
                  <a:gd name="T6" fmla="*/ 0 w 181"/>
                  <a:gd name="T7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1" h="371">
                    <a:moveTo>
                      <a:pt x="0" y="371"/>
                    </a:moveTo>
                    <a:lnTo>
                      <a:pt x="181" y="313"/>
                    </a:lnTo>
                    <a:lnTo>
                      <a:pt x="0" y="0"/>
                    </a:lnTo>
                    <a:lnTo>
                      <a:pt x="0" y="371"/>
                    </a:lnTo>
                    <a:close/>
                  </a:path>
                </a:pathLst>
              </a:custGeom>
              <a:solidFill>
                <a:srgbClr val="C0C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156" name="Freeform 37">
                <a:extLst>
                  <a:ext uri="{FF2B5EF4-FFF2-40B4-BE49-F238E27FC236}">
                    <a16:creationId xmlns="" xmlns:a16="http://schemas.microsoft.com/office/drawing/2014/main" id="{A638C938-469A-4EAF-A3F9-16F46525A0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2351" y="4654550"/>
                <a:ext cx="269875" cy="588963"/>
              </a:xfrm>
              <a:custGeom>
                <a:avLst/>
                <a:gdLst>
                  <a:gd name="T0" fmla="*/ 170 w 170"/>
                  <a:gd name="T1" fmla="*/ 371 h 371"/>
                  <a:gd name="T2" fmla="*/ 170 w 170"/>
                  <a:gd name="T3" fmla="*/ 0 h 371"/>
                  <a:gd name="T4" fmla="*/ 0 w 170"/>
                  <a:gd name="T5" fmla="*/ 294 h 371"/>
                  <a:gd name="T6" fmla="*/ 170 w 170"/>
                  <a:gd name="T7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0" h="371">
                    <a:moveTo>
                      <a:pt x="170" y="371"/>
                    </a:moveTo>
                    <a:lnTo>
                      <a:pt x="170" y="0"/>
                    </a:lnTo>
                    <a:lnTo>
                      <a:pt x="0" y="294"/>
                    </a:lnTo>
                    <a:lnTo>
                      <a:pt x="170" y="371"/>
                    </a:lnTo>
                    <a:close/>
                  </a:path>
                </a:pathLst>
              </a:custGeom>
              <a:solidFill>
                <a:srgbClr val="E3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157" name="Freeform 38">
                <a:extLst>
                  <a:ext uri="{FF2B5EF4-FFF2-40B4-BE49-F238E27FC236}">
                    <a16:creationId xmlns="" xmlns:a16="http://schemas.microsoft.com/office/drawing/2014/main" id="{5ABB0729-5322-46A5-B68A-6509361D5D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4613" y="4008438"/>
                <a:ext cx="312738" cy="504825"/>
              </a:xfrm>
              <a:custGeom>
                <a:avLst/>
                <a:gdLst>
                  <a:gd name="T0" fmla="*/ 0 w 197"/>
                  <a:gd name="T1" fmla="*/ 318 h 318"/>
                  <a:gd name="T2" fmla="*/ 197 w 197"/>
                  <a:gd name="T3" fmla="*/ 253 h 318"/>
                  <a:gd name="T4" fmla="*/ 0 w 197"/>
                  <a:gd name="T5" fmla="*/ 0 h 318"/>
                  <a:gd name="T6" fmla="*/ 0 w 197"/>
                  <a:gd name="T7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7" h="318">
                    <a:moveTo>
                      <a:pt x="0" y="318"/>
                    </a:moveTo>
                    <a:lnTo>
                      <a:pt x="197" y="253"/>
                    </a:lnTo>
                    <a:lnTo>
                      <a:pt x="0" y="0"/>
                    </a:lnTo>
                    <a:lnTo>
                      <a:pt x="0" y="318"/>
                    </a:lnTo>
                    <a:close/>
                  </a:path>
                </a:pathLst>
              </a:custGeom>
              <a:solidFill>
                <a:srgbClr val="C0C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158" name="Freeform 39">
                <a:extLst>
                  <a:ext uri="{FF2B5EF4-FFF2-40B4-BE49-F238E27FC236}">
                    <a16:creationId xmlns="" xmlns:a16="http://schemas.microsoft.com/office/drawing/2014/main" id="{763FE545-9D66-42CA-BD1A-2F873FC53A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1876" y="4008438"/>
                <a:ext cx="312738" cy="504825"/>
              </a:xfrm>
              <a:custGeom>
                <a:avLst/>
                <a:gdLst>
                  <a:gd name="T0" fmla="*/ 197 w 197"/>
                  <a:gd name="T1" fmla="*/ 318 h 318"/>
                  <a:gd name="T2" fmla="*/ 197 w 197"/>
                  <a:gd name="T3" fmla="*/ 0 h 318"/>
                  <a:gd name="T4" fmla="*/ 0 w 197"/>
                  <a:gd name="T5" fmla="*/ 253 h 318"/>
                  <a:gd name="T6" fmla="*/ 197 w 197"/>
                  <a:gd name="T7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7" h="318">
                    <a:moveTo>
                      <a:pt x="197" y="318"/>
                    </a:moveTo>
                    <a:lnTo>
                      <a:pt x="197" y="0"/>
                    </a:lnTo>
                    <a:lnTo>
                      <a:pt x="0" y="253"/>
                    </a:lnTo>
                    <a:lnTo>
                      <a:pt x="197" y="318"/>
                    </a:lnTo>
                    <a:close/>
                  </a:path>
                </a:pathLst>
              </a:custGeom>
              <a:solidFill>
                <a:srgbClr val="E3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160" name="组合 5159">
              <a:extLst>
                <a:ext uri="{FF2B5EF4-FFF2-40B4-BE49-F238E27FC236}">
                  <a16:creationId xmlns="" xmlns:a16="http://schemas.microsoft.com/office/drawing/2014/main" id="{E0B952A1-A055-4FEC-A518-0122780644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5734075" y="1954704"/>
              <a:ext cx="1657230" cy="4759997"/>
              <a:chOff x="5734075" y="1954704"/>
              <a:chExt cx="1657230" cy="4759997"/>
            </a:xfrm>
          </p:grpSpPr>
          <p:sp>
            <p:nvSpPr>
              <p:cNvPr id="79" name="任意多边形: 形状 78">
                <a:extLst>
                  <a:ext uri="{FF2B5EF4-FFF2-40B4-BE49-F238E27FC236}">
                    <a16:creationId xmlns="" xmlns:a16="http://schemas.microsoft.com/office/drawing/2014/main" id="{F74C9C17-431B-43ED-8D80-290AE3C5EDE1}"/>
                  </a:ext>
                </a:extLst>
              </p:cNvPr>
              <p:cNvSpPr>
                <a:spLocks/>
              </p:cNvSpPr>
              <p:nvPr/>
            </p:nvSpPr>
            <p:spPr bwMode="auto">
              <a:xfrm rot="7141217">
                <a:off x="4180233" y="3663194"/>
                <a:ext cx="4605349" cy="1497665"/>
              </a:xfrm>
              <a:custGeom>
                <a:avLst/>
                <a:gdLst>
                  <a:gd name="connsiteX0" fmla="*/ 0 w 4605349"/>
                  <a:gd name="connsiteY0" fmla="*/ 1435857 h 1497665"/>
                  <a:gd name="connsiteX1" fmla="*/ 1469139 w 4605349"/>
                  <a:gd name="connsiteY1" fmla="*/ 247234 h 1497665"/>
                  <a:gd name="connsiteX2" fmla="*/ 2729081 w 4605349"/>
                  <a:gd name="connsiteY2" fmla="*/ 984180 h 1497665"/>
                  <a:gd name="connsiteX3" fmla="*/ 3561117 w 4605349"/>
                  <a:gd name="connsiteY3" fmla="*/ 0 h 1497665"/>
                  <a:gd name="connsiteX4" fmla="*/ 4331346 w 4605349"/>
                  <a:gd name="connsiteY4" fmla="*/ 370851 h 1497665"/>
                  <a:gd name="connsiteX5" fmla="*/ 4563682 w 4605349"/>
                  <a:gd name="connsiteY5" fmla="*/ 115497 h 1497665"/>
                  <a:gd name="connsiteX6" fmla="*/ 4605349 w 4605349"/>
                  <a:gd name="connsiteY6" fmla="*/ 190604 h 1497665"/>
                  <a:gd name="connsiteX7" fmla="*/ 4350364 w 4605349"/>
                  <a:gd name="connsiteY7" fmla="*/ 470695 h 1497665"/>
                  <a:gd name="connsiteX8" fmla="*/ 3580136 w 4605349"/>
                  <a:gd name="connsiteY8" fmla="*/ 99845 h 1497665"/>
                  <a:gd name="connsiteX9" fmla="*/ 2748099 w 4605349"/>
                  <a:gd name="connsiteY9" fmla="*/ 1088779 h 1497665"/>
                  <a:gd name="connsiteX10" fmla="*/ 1478648 w 4605349"/>
                  <a:gd name="connsiteY10" fmla="*/ 347078 h 1497665"/>
                  <a:gd name="connsiteX11" fmla="*/ 52299 w 4605349"/>
                  <a:gd name="connsiteY11" fmla="*/ 1497665 h 1497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05349" h="1497665">
                    <a:moveTo>
                      <a:pt x="0" y="1435857"/>
                    </a:moveTo>
                    <a:lnTo>
                      <a:pt x="1469139" y="247234"/>
                    </a:lnTo>
                    <a:lnTo>
                      <a:pt x="2729081" y="984180"/>
                    </a:lnTo>
                    <a:lnTo>
                      <a:pt x="3561117" y="0"/>
                    </a:lnTo>
                    <a:lnTo>
                      <a:pt x="4331346" y="370851"/>
                    </a:lnTo>
                    <a:lnTo>
                      <a:pt x="4563682" y="115497"/>
                    </a:lnTo>
                    <a:lnTo>
                      <a:pt x="4605349" y="190604"/>
                    </a:lnTo>
                    <a:lnTo>
                      <a:pt x="4350364" y="470695"/>
                    </a:lnTo>
                    <a:lnTo>
                      <a:pt x="3580136" y="99845"/>
                    </a:lnTo>
                    <a:lnTo>
                      <a:pt x="2748099" y="1088779"/>
                    </a:lnTo>
                    <a:lnTo>
                      <a:pt x="1478648" y="347078"/>
                    </a:lnTo>
                    <a:lnTo>
                      <a:pt x="52299" y="149766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Oval 240">
                <a:extLst>
                  <a:ext uri="{FF2B5EF4-FFF2-40B4-BE49-F238E27FC236}">
                    <a16:creationId xmlns="" xmlns:a16="http://schemas.microsoft.com/office/drawing/2014/main" id="{177F6B42-07E8-4262-88F5-677F40A56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41217">
                <a:off x="6821349" y="1968205"/>
                <a:ext cx="247235" cy="242481"/>
              </a:xfrm>
              <a:prstGeom prst="ellipse">
                <a:avLst/>
              </a:prstGeom>
              <a:solidFill>
                <a:srgbClr val="D64F34"/>
              </a:solidFill>
              <a:ln w="38100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0" name="Oval 241">
                <a:extLst>
                  <a:ext uri="{FF2B5EF4-FFF2-40B4-BE49-F238E27FC236}">
                    <a16:creationId xmlns="" xmlns:a16="http://schemas.microsoft.com/office/drawing/2014/main" id="{B5214F1F-75B2-476F-9458-E29896721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41217">
                <a:off x="7144070" y="3770571"/>
                <a:ext cx="247235" cy="247235"/>
              </a:xfrm>
              <a:prstGeom prst="ellipse">
                <a:avLst/>
              </a:prstGeom>
              <a:solidFill>
                <a:srgbClr val="CC4509"/>
              </a:solidFill>
              <a:ln w="38100"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Oval 242">
                <a:extLst>
                  <a:ext uri="{FF2B5EF4-FFF2-40B4-BE49-F238E27FC236}">
                    <a16:creationId xmlns="" xmlns:a16="http://schemas.microsoft.com/office/drawing/2014/main" id="{E7A54094-460D-4C3B-86F6-884887C95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41217">
                <a:off x="5923140" y="4532414"/>
                <a:ext cx="242481" cy="242481"/>
              </a:xfrm>
              <a:prstGeom prst="ellipse">
                <a:avLst/>
              </a:prstGeom>
              <a:solidFill>
                <a:srgbClr val="CC4509"/>
              </a:solidFill>
              <a:ln w="38100"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7" name="Freeform 256">
                <a:extLst>
                  <a:ext uri="{FF2B5EF4-FFF2-40B4-BE49-F238E27FC236}">
                    <a16:creationId xmlns="" xmlns:a16="http://schemas.microsoft.com/office/drawing/2014/main" id="{B1B36BD9-0819-4F60-A9EF-9C5BD54F2B7C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41217">
                <a:off x="6752257" y="1954704"/>
                <a:ext cx="385420" cy="385420"/>
              </a:xfrm>
              <a:custGeom>
                <a:avLst/>
                <a:gdLst>
                  <a:gd name="T0" fmla="*/ 52 w 104"/>
                  <a:gd name="T1" fmla="*/ 0 h 104"/>
                  <a:gd name="T2" fmla="*/ 0 w 104"/>
                  <a:gd name="T3" fmla="*/ 52 h 104"/>
                  <a:gd name="T4" fmla="*/ 1 w 104"/>
                  <a:gd name="T5" fmla="*/ 62 h 104"/>
                  <a:gd name="T6" fmla="*/ 36 w 104"/>
                  <a:gd name="T7" fmla="*/ 101 h 104"/>
                  <a:gd name="T8" fmla="*/ 52 w 104"/>
                  <a:gd name="T9" fmla="*/ 104 h 104"/>
                  <a:gd name="T10" fmla="*/ 93 w 104"/>
                  <a:gd name="T11" fmla="*/ 84 h 104"/>
                  <a:gd name="T12" fmla="*/ 104 w 104"/>
                  <a:gd name="T13" fmla="*/ 52 h 104"/>
                  <a:gd name="T14" fmla="*/ 100 w 104"/>
                  <a:gd name="T15" fmla="*/ 32 h 104"/>
                  <a:gd name="T16" fmla="*/ 52 w 104"/>
                  <a:gd name="T1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4" h="104">
                    <a:moveTo>
                      <a:pt x="52" y="0"/>
                    </a:moveTo>
                    <a:cubicBezTo>
                      <a:pt x="24" y="0"/>
                      <a:pt x="0" y="23"/>
                      <a:pt x="0" y="52"/>
                    </a:cubicBezTo>
                    <a:cubicBezTo>
                      <a:pt x="0" y="55"/>
                      <a:pt x="1" y="59"/>
                      <a:pt x="1" y="62"/>
                    </a:cubicBezTo>
                    <a:cubicBezTo>
                      <a:pt x="5" y="80"/>
                      <a:pt x="18" y="95"/>
                      <a:pt x="36" y="101"/>
                    </a:cubicBezTo>
                    <a:cubicBezTo>
                      <a:pt x="41" y="103"/>
                      <a:pt x="47" y="104"/>
                      <a:pt x="52" y="104"/>
                    </a:cubicBezTo>
                    <a:cubicBezTo>
                      <a:pt x="69" y="104"/>
                      <a:pt x="84" y="96"/>
                      <a:pt x="93" y="84"/>
                    </a:cubicBezTo>
                    <a:cubicBezTo>
                      <a:pt x="100" y="75"/>
                      <a:pt x="104" y="64"/>
                      <a:pt x="104" y="52"/>
                    </a:cubicBezTo>
                    <a:cubicBezTo>
                      <a:pt x="104" y="45"/>
                      <a:pt x="103" y="38"/>
                      <a:pt x="100" y="32"/>
                    </a:cubicBezTo>
                    <a:cubicBezTo>
                      <a:pt x="93" y="13"/>
                      <a:pt x="74" y="0"/>
                      <a:pt x="52" y="0"/>
                    </a:cubicBezTo>
                  </a:path>
                </a:pathLst>
              </a:custGeom>
              <a:solidFill>
                <a:srgbClr val="CC4509"/>
              </a:solidFill>
              <a:ln w="38100"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D2DA3E53-28B8-48F9-9923-E902FFB1C32D}"/>
              </a:ext>
            </a:extLst>
          </p:cNvPr>
          <p:cNvGrpSpPr>
            <a:grpSpLocks/>
          </p:cNvGrpSpPr>
          <p:nvPr/>
        </p:nvGrpSpPr>
        <p:grpSpPr>
          <a:xfrm flipH="1">
            <a:off x="-535810" y="4714322"/>
            <a:ext cx="14882869" cy="3496775"/>
            <a:chOff x="190960" y="4573444"/>
            <a:chExt cx="13311857" cy="3127661"/>
          </a:xfrm>
        </p:grpSpPr>
        <p:sp>
          <p:nvSpPr>
            <p:cNvPr id="5169" name="Freeform 49">
              <a:extLst>
                <a:ext uri="{FF2B5EF4-FFF2-40B4-BE49-F238E27FC236}">
                  <a16:creationId xmlns="" xmlns:a16="http://schemas.microsoft.com/office/drawing/2014/main" id="{73418AEA-974C-42B9-A331-A2CAE83D1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9912" y="4573444"/>
              <a:ext cx="2919943" cy="1738911"/>
            </a:xfrm>
            <a:custGeom>
              <a:avLst/>
              <a:gdLst>
                <a:gd name="T0" fmla="*/ 439 w 490"/>
                <a:gd name="T1" fmla="*/ 115 h 292"/>
                <a:gd name="T2" fmla="*/ 409 w 490"/>
                <a:gd name="T3" fmla="*/ 125 h 292"/>
                <a:gd name="T4" fmla="*/ 337 w 490"/>
                <a:gd name="T5" fmla="*/ 59 h 292"/>
                <a:gd name="T6" fmla="*/ 332 w 490"/>
                <a:gd name="T7" fmla="*/ 59 h 292"/>
                <a:gd name="T8" fmla="*/ 261 w 490"/>
                <a:gd name="T9" fmla="*/ 0 h 292"/>
                <a:gd name="T10" fmla="*/ 226 w 490"/>
                <a:gd name="T11" fmla="*/ 9 h 292"/>
                <a:gd name="T12" fmla="*/ 193 w 490"/>
                <a:gd name="T13" fmla="*/ 47 h 292"/>
                <a:gd name="T14" fmla="*/ 169 w 490"/>
                <a:gd name="T15" fmla="*/ 43 h 292"/>
                <a:gd name="T16" fmla="*/ 103 w 490"/>
                <a:gd name="T17" fmla="*/ 85 h 292"/>
                <a:gd name="T18" fmla="*/ 72 w 490"/>
                <a:gd name="T19" fmla="*/ 78 h 292"/>
                <a:gd name="T20" fmla="*/ 0 w 490"/>
                <a:gd name="T21" fmla="*/ 150 h 292"/>
                <a:gd name="T22" fmla="*/ 72 w 490"/>
                <a:gd name="T23" fmla="*/ 223 h 292"/>
                <a:gd name="T24" fmla="*/ 91 w 490"/>
                <a:gd name="T25" fmla="*/ 220 h 292"/>
                <a:gd name="T26" fmla="*/ 196 w 490"/>
                <a:gd name="T27" fmla="*/ 292 h 292"/>
                <a:gd name="T28" fmla="*/ 226 w 490"/>
                <a:gd name="T29" fmla="*/ 288 h 292"/>
                <a:gd name="T30" fmla="*/ 297 w 490"/>
                <a:gd name="T31" fmla="*/ 228 h 292"/>
                <a:gd name="T32" fmla="*/ 348 w 490"/>
                <a:gd name="T33" fmla="*/ 258 h 292"/>
                <a:gd name="T34" fmla="*/ 407 w 490"/>
                <a:gd name="T35" fmla="*/ 206 h 292"/>
                <a:gd name="T36" fmla="*/ 439 w 490"/>
                <a:gd name="T37" fmla="*/ 217 h 292"/>
                <a:gd name="T38" fmla="*/ 490 w 490"/>
                <a:gd name="T39" fmla="*/ 166 h 292"/>
                <a:gd name="T40" fmla="*/ 439 w 490"/>
                <a:gd name="T41" fmla="*/ 115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0" h="292">
                  <a:moveTo>
                    <a:pt x="439" y="115"/>
                  </a:moveTo>
                  <a:cubicBezTo>
                    <a:pt x="428" y="115"/>
                    <a:pt x="417" y="119"/>
                    <a:pt x="409" y="125"/>
                  </a:cubicBezTo>
                  <a:cubicBezTo>
                    <a:pt x="406" y="88"/>
                    <a:pt x="375" y="59"/>
                    <a:pt x="337" y="59"/>
                  </a:cubicBezTo>
                  <a:cubicBezTo>
                    <a:pt x="335" y="59"/>
                    <a:pt x="333" y="59"/>
                    <a:pt x="332" y="59"/>
                  </a:cubicBezTo>
                  <a:cubicBezTo>
                    <a:pt x="325" y="25"/>
                    <a:pt x="296" y="0"/>
                    <a:pt x="261" y="0"/>
                  </a:cubicBezTo>
                  <a:cubicBezTo>
                    <a:pt x="248" y="0"/>
                    <a:pt x="236" y="4"/>
                    <a:pt x="226" y="9"/>
                  </a:cubicBezTo>
                  <a:cubicBezTo>
                    <a:pt x="211" y="18"/>
                    <a:pt x="199" y="31"/>
                    <a:pt x="193" y="47"/>
                  </a:cubicBezTo>
                  <a:cubicBezTo>
                    <a:pt x="186" y="44"/>
                    <a:pt x="178" y="43"/>
                    <a:pt x="169" y="43"/>
                  </a:cubicBezTo>
                  <a:cubicBezTo>
                    <a:pt x="140" y="43"/>
                    <a:pt x="115" y="60"/>
                    <a:pt x="103" y="85"/>
                  </a:cubicBezTo>
                  <a:cubicBezTo>
                    <a:pt x="94" y="81"/>
                    <a:pt x="83" y="78"/>
                    <a:pt x="72" y="78"/>
                  </a:cubicBezTo>
                  <a:cubicBezTo>
                    <a:pt x="32" y="78"/>
                    <a:pt x="0" y="110"/>
                    <a:pt x="0" y="150"/>
                  </a:cubicBezTo>
                  <a:cubicBezTo>
                    <a:pt x="0" y="190"/>
                    <a:pt x="32" y="223"/>
                    <a:pt x="72" y="223"/>
                  </a:cubicBezTo>
                  <a:cubicBezTo>
                    <a:pt x="79" y="223"/>
                    <a:pt x="85" y="222"/>
                    <a:pt x="91" y="220"/>
                  </a:cubicBezTo>
                  <a:cubicBezTo>
                    <a:pt x="107" y="262"/>
                    <a:pt x="148" y="292"/>
                    <a:pt x="196" y="292"/>
                  </a:cubicBezTo>
                  <a:cubicBezTo>
                    <a:pt x="206" y="292"/>
                    <a:pt x="216" y="291"/>
                    <a:pt x="226" y="288"/>
                  </a:cubicBezTo>
                  <a:cubicBezTo>
                    <a:pt x="257" y="279"/>
                    <a:pt x="283" y="257"/>
                    <a:pt x="297" y="228"/>
                  </a:cubicBezTo>
                  <a:cubicBezTo>
                    <a:pt x="307" y="246"/>
                    <a:pt x="326" y="258"/>
                    <a:pt x="348" y="258"/>
                  </a:cubicBezTo>
                  <a:cubicBezTo>
                    <a:pt x="378" y="258"/>
                    <a:pt x="403" y="235"/>
                    <a:pt x="407" y="206"/>
                  </a:cubicBezTo>
                  <a:cubicBezTo>
                    <a:pt x="415" y="213"/>
                    <a:pt x="427" y="217"/>
                    <a:pt x="439" y="217"/>
                  </a:cubicBezTo>
                  <a:cubicBezTo>
                    <a:pt x="467" y="217"/>
                    <a:pt x="490" y="194"/>
                    <a:pt x="490" y="166"/>
                  </a:cubicBezTo>
                  <a:cubicBezTo>
                    <a:pt x="490" y="138"/>
                    <a:pt x="467" y="115"/>
                    <a:pt x="439" y="115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70" name="Freeform 50">
              <a:extLst>
                <a:ext uri="{FF2B5EF4-FFF2-40B4-BE49-F238E27FC236}">
                  <a16:creationId xmlns="" xmlns:a16="http://schemas.microsoft.com/office/drawing/2014/main" id="{E6F775D3-F2C8-4B6A-A3E6-155FC593B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5820" y="5012622"/>
              <a:ext cx="2931813" cy="1738911"/>
            </a:xfrm>
            <a:custGeom>
              <a:avLst/>
              <a:gdLst>
                <a:gd name="T0" fmla="*/ 439 w 491"/>
                <a:gd name="T1" fmla="*/ 114 h 292"/>
                <a:gd name="T2" fmla="*/ 409 w 491"/>
                <a:gd name="T3" fmla="*/ 124 h 292"/>
                <a:gd name="T4" fmla="*/ 337 w 491"/>
                <a:gd name="T5" fmla="*/ 58 h 292"/>
                <a:gd name="T6" fmla="*/ 332 w 491"/>
                <a:gd name="T7" fmla="*/ 58 h 292"/>
                <a:gd name="T8" fmla="*/ 261 w 491"/>
                <a:gd name="T9" fmla="*/ 0 h 292"/>
                <a:gd name="T10" fmla="*/ 226 w 491"/>
                <a:gd name="T11" fmla="*/ 9 h 292"/>
                <a:gd name="T12" fmla="*/ 194 w 491"/>
                <a:gd name="T13" fmla="*/ 46 h 292"/>
                <a:gd name="T14" fmla="*/ 170 w 491"/>
                <a:gd name="T15" fmla="*/ 42 h 292"/>
                <a:gd name="T16" fmla="*/ 104 w 491"/>
                <a:gd name="T17" fmla="*/ 84 h 292"/>
                <a:gd name="T18" fmla="*/ 73 w 491"/>
                <a:gd name="T19" fmla="*/ 77 h 292"/>
                <a:gd name="T20" fmla="*/ 0 w 491"/>
                <a:gd name="T21" fmla="*/ 150 h 292"/>
                <a:gd name="T22" fmla="*/ 73 w 491"/>
                <a:gd name="T23" fmla="*/ 222 h 292"/>
                <a:gd name="T24" fmla="*/ 92 w 491"/>
                <a:gd name="T25" fmla="*/ 219 h 292"/>
                <a:gd name="T26" fmla="*/ 196 w 491"/>
                <a:gd name="T27" fmla="*/ 292 h 292"/>
                <a:gd name="T28" fmla="*/ 226 w 491"/>
                <a:gd name="T29" fmla="*/ 287 h 292"/>
                <a:gd name="T30" fmla="*/ 297 w 491"/>
                <a:gd name="T31" fmla="*/ 227 h 292"/>
                <a:gd name="T32" fmla="*/ 349 w 491"/>
                <a:gd name="T33" fmla="*/ 257 h 292"/>
                <a:gd name="T34" fmla="*/ 407 w 491"/>
                <a:gd name="T35" fmla="*/ 205 h 292"/>
                <a:gd name="T36" fmla="*/ 439 w 491"/>
                <a:gd name="T37" fmla="*/ 217 h 292"/>
                <a:gd name="T38" fmla="*/ 491 w 491"/>
                <a:gd name="T39" fmla="*/ 165 h 292"/>
                <a:gd name="T40" fmla="*/ 439 w 491"/>
                <a:gd name="T41" fmla="*/ 11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1" h="292">
                  <a:moveTo>
                    <a:pt x="439" y="114"/>
                  </a:moveTo>
                  <a:cubicBezTo>
                    <a:pt x="428" y="114"/>
                    <a:pt x="418" y="118"/>
                    <a:pt x="409" y="124"/>
                  </a:cubicBezTo>
                  <a:cubicBezTo>
                    <a:pt x="406" y="87"/>
                    <a:pt x="375" y="58"/>
                    <a:pt x="337" y="58"/>
                  </a:cubicBezTo>
                  <a:cubicBezTo>
                    <a:pt x="336" y="58"/>
                    <a:pt x="334" y="58"/>
                    <a:pt x="332" y="58"/>
                  </a:cubicBezTo>
                  <a:cubicBezTo>
                    <a:pt x="326" y="25"/>
                    <a:pt x="297" y="0"/>
                    <a:pt x="261" y="0"/>
                  </a:cubicBezTo>
                  <a:cubicBezTo>
                    <a:pt x="249" y="0"/>
                    <a:pt x="237" y="3"/>
                    <a:pt x="226" y="9"/>
                  </a:cubicBezTo>
                  <a:cubicBezTo>
                    <a:pt x="212" y="17"/>
                    <a:pt x="200" y="30"/>
                    <a:pt x="194" y="46"/>
                  </a:cubicBezTo>
                  <a:cubicBezTo>
                    <a:pt x="186" y="44"/>
                    <a:pt x="178" y="42"/>
                    <a:pt x="170" y="42"/>
                  </a:cubicBezTo>
                  <a:cubicBezTo>
                    <a:pt x="140" y="42"/>
                    <a:pt x="115" y="59"/>
                    <a:pt x="104" y="84"/>
                  </a:cubicBezTo>
                  <a:cubicBezTo>
                    <a:pt x="94" y="80"/>
                    <a:pt x="84" y="77"/>
                    <a:pt x="73" y="77"/>
                  </a:cubicBezTo>
                  <a:cubicBezTo>
                    <a:pt x="33" y="77"/>
                    <a:pt x="0" y="110"/>
                    <a:pt x="0" y="150"/>
                  </a:cubicBezTo>
                  <a:cubicBezTo>
                    <a:pt x="0" y="190"/>
                    <a:pt x="33" y="222"/>
                    <a:pt x="73" y="222"/>
                  </a:cubicBezTo>
                  <a:cubicBezTo>
                    <a:pt x="79" y="222"/>
                    <a:pt x="86" y="221"/>
                    <a:pt x="92" y="219"/>
                  </a:cubicBezTo>
                  <a:cubicBezTo>
                    <a:pt x="108" y="261"/>
                    <a:pt x="148" y="292"/>
                    <a:pt x="196" y="292"/>
                  </a:cubicBezTo>
                  <a:cubicBezTo>
                    <a:pt x="207" y="292"/>
                    <a:pt x="217" y="290"/>
                    <a:pt x="226" y="287"/>
                  </a:cubicBezTo>
                  <a:cubicBezTo>
                    <a:pt x="258" y="278"/>
                    <a:pt x="284" y="256"/>
                    <a:pt x="297" y="227"/>
                  </a:cubicBezTo>
                  <a:cubicBezTo>
                    <a:pt x="307" y="245"/>
                    <a:pt x="327" y="257"/>
                    <a:pt x="349" y="257"/>
                  </a:cubicBezTo>
                  <a:cubicBezTo>
                    <a:pt x="379" y="257"/>
                    <a:pt x="404" y="234"/>
                    <a:pt x="407" y="205"/>
                  </a:cubicBezTo>
                  <a:cubicBezTo>
                    <a:pt x="416" y="212"/>
                    <a:pt x="427" y="217"/>
                    <a:pt x="439" y="217"/>
                  </a:cubicBezTo>
                  <a:cubicBezTo>
                    <a:pt x="468" y="217"/>
                    <a:pt x="491" y="194"/>
                    <a:pt x="491" y="165"/>
                  </a:cubicBezTo>
                  <a:cubicBezTo>
                    <a:pt x="491" y="137"/>
                    <a:pt x="468" y="114"/>
                    <a:pt x="439" y="114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71" name="Freeform 51">
              <a:extLst>
                <a:ext uri="{FF2B5EF4-FFF2-40B4-BE49-F238E27FC236}">
                  <a16:creationId xmlns="" xmlns:a16="http://schemas.microsoft.com/office/drawing/2014/main" id="{D67A98FA-DD58-424A-B6A4-6772E178B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7662" y="5089774"/>
              <a:ext cx="2967422" cy="1821999"/>
            </a:xfrm>
            <a:custGeom>
              <a:avLst/>
              <a:gdLst>
                <a:gd name="T0" fmla="*/ 60 w 497"/>
                <a:gd name="T1" fmla="*/ 208 h 306"/>
                <a:gd name="T2" fmla="*/ 89 w 497"/>
                <a:gd name="T3" fmla="*/ 195 h 306"/>
                <a:gd name="T4" fmla="*/ 167 w 497"/>
                <a:gd name="T5" fmla="*/ 253 h 306"/>
                <a:gd name="T6" fmla="*/ 172 w 497"/>
                <a:gd name="T7" fmla="*/ 252 h 306"/>
                <a:gd name="T8" fmla="*/ 249 w 497"/>
                <a:gd name="T9" fmla="*/ 303 h 306"/>
                <a:gd name="T10" fmla="*/ 283 w 497"/>
                <a:gd name="T11" fmla="*/ 290 h 306"/>
                <a:gd name="T12" fmla="*/ 311 w 497"/>
                <a:gd name="T13" fmla="*/ 249 h 306"/>
                <a:gd name="T14" fmla="*/ 335 w 497"/>
                <a:gd name="T15" fmla="*/ 251 h 306"/>
                <a:gd name="T16" fmla="*/ 396 w 497"/>
                <a:gd name="T17" fmla="*/ 201 h 306"/>
                <a:gd name="T18" fmla="*/ 428 w 497"/>
                <a:gd name="T19" fmla="*/ 205 h 306"/>
                <a:gd name="T20" fmla="*/ 492 w 497"/>
                <a:gd name="T21" fmla="*/ 125 h 306"/>
                <a:gd name="T22" fmla="*/ 413 w 497"/>
                <a:gd name="T23" fmla="*/ 61 h 306"/>
                <a:gd name="T24" fmla="*/ 394 w 497"/>
                <a:gd name="T25" fmla="*/ 66 h 306"/>
                <a:gd name="T26" fmla="*/ 282 w 497"/>
                <a:gd name="T27" fmla="*/ 5 h 306"/>
                <a:gd name="T28" fmla="*/ 253 w 497"/>
                <a:gd name="T29" fmla="*/ 13 h 306"/>
                <a:gd name="T30" fmla="*/ 189 w 497"/>
                <a:gd name="T31" fmla="*/ 81 h 306"/>
                <a:gd name="T32" fmla="*/ 134 w 497"/>
                <a:gd name="T33" fmla="*/ 56 h 306"/>
                <a:gd name="T34" fmla="*/ 82 w 497"/>
                <a:gd name="T35" fmla="*/ 114 h 306"/>
                <a:gd name="T36" fmla="*/ 49 w 497"/>
                <a:gd name="T37" fmla="*/ 106 h 306"/>
                <a:gd name="T38" fmla="*/ 3 w 497"/>
                <a:gd name="T39" fmla="*/ 162 h 306"/>
                <a:gd name="T40" fmla="*/ 60 w 497"/>
                <a:gd name="T41" fmla="*/ 208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7" h="306">
                  <a:moveTo>
                    <a:pt x="60" y="208"/>
                  </a:moveTo>
                  <a:cubicBezTo>
                    <a:pt x="71" y="207"/>
                    <a:pt x="81" y="202"/>
                    <a:pt x="89" y="195"/>
                  </a:cubicBezTo>
                  <a:cubicBezTo>
                    <a:pt x="96" y="231"/>
                    <a:pt x="130" y="257"/>
                    <a:pt x="167" y="253"/>
                  </a:cubicBezTo>
                  <a:cubicBezTo>
                    <a:pt x="169" y="253"/>
                    <a:pt x="171" y="252"/>
                    <a:pt x="172" y="252"/>
                  </a:cubicBezTo>
                  <a:cubicBezTo>
                    <a:pt x="182" y="284"/>
                    <a:pt x="214" y="306"/>
                    <a:pt x="249" y="303"/>
                  </a:cubicBezTo>
                  <a:cubicBezTo>
                    <a:pt x="262" y="301"/>
                    <a:pt x="273" y="297"/>
                    <a:pt x="283" y="290"/>
                  </a:cubicBezTo>
                  <a:cubicBezTo>
                    <a:pt x="296" y="280"/>
                    <a:pt x="307" y="266"/>
                    <a:pt x="311" y="249"/>
                  </a:cubicBezTo>
                  <a:cubicBezTo>
                    <a:pt x="319" y="251"/>
                    <a:pt x="327" y="252"/>
                    <a:pt x="335" y="251"/>
                  </a:cubicBezTo>
                  <a:cubicBezTo>
                    <a:pt x="365" y="247"/>
                    <a:pt x="388" y="227"/>
                    <a:pt x="396" y="201"/>
                  </a:cubicBezTo>
                  <a:cubicBezTo>
                    <a:pt x="406" y="205"/>
                    <a:pt x="417" y="206"/>
                    <a:pt x="428" y="205"/>
                  </a:cubicBezTo>
                  <a:cubicBezTo>
                    <a:pt x="468" y="201"/>
                    <a:pt x="497" y="165"/>
                    <a:pt x="492" y="125"/>
                  </a:cubicBezTo>
                  <a:cubicBezTo>
                    <a:pt x="488" y="86"/>
                    <a:pt x="452" y="57"/>
                    <a:pt x="413" y="61"/>
                  </a:cubicBezTo>
                  <a:cubicBezTo>
                    <a:pt x="406" y="62"/>
                    <a:pt x="400" y="64"/>
                    <a:pt x="394" y="66"/>
                  </a:cubicBezTo>
                  <a:cubicBezTo>
                    <a:pt x="374" y="26"/>
                    <a:pt x="330" y="0"/>
                    <a:pt x="282" y="5"/>
                  </a:cubicBezTo>
                  <a:cubicBezTo>
                    <a:pt x="272" y="7"/>
                    <a:pt x="262" y="9"/>
                    <a:pt x="253" y="13"/>
                  </a:cubicBezTo>
                  <a:cubicBezTo>
                    <a:pt x="222" y="25"/>
                    <a:pt x="199" y="50"/>
                    <a:pt x="189" y="81"/>
                  </a:cubicBezTo>
                  <a:cubicBezTo>
                    <a:pt x="177" y="64"/>
                    <a:pt x="156" y="54"/>
                    <a:pt x="134" y="56"/>
                  </a:cubicBezTo>
                  <a:cubicBezTo>
                    <a:pt x="104" y="59"/>
                    <a:pt x="82" y="84"/>
                    <a:pt x="82" y="114"/>
                  </a:cubicBezTo>
                  <a:cubicBezTo>
                    <a:pt x="72" y="108"/>
                    <a:pt x="61" y="105"/>
                    <a:pt x="49" y="106"/>
                  </a:cubicBezTo>
                  <a:cubicBezTo>
                    <a:pt x="20" y="109"/>
                    <a:pt x="0" y="134"/>
                    <a:pt x="3" y="162"/>
                  </a:cubicBezTo>
                  <a:cubicBezTo>
                    <a:pt x="6" y="190"/>
                    <a:pt x="31" y="211"/>
                    <a:pt x="60" y="208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72" name="Freeform 52">
              <a:extLst>
                <a:ext uri="{FF2B5EF4-FFF2-40B4-BE49-F238E27FC236}">
                  <a16:creationId xmlns="" xmlns:a16="http://schemas.microsoft.com/office/drawing/2014/main" id="{9F052C55-38BD-46C7-B0B0-9A1C2823B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833" y="4935468"/>
              <a:ext cx="2931813" cy="1928826"/>
            </a:xfrm>
            <a:custGeom>
              <a:avLst/>
              <a:gdLst>
                <a:gd name="T0" fmla="*/ 418 w 491"/>
                <a:gd name="T1" fmla="*/ 63 h 324"/>
                <a:gd name="T2" fmla="*/ 392 w 491"/>
                <a:gd name="T3" fmla="*/ 82 h 324"/>
                <a:gd name="T4" fmla="*/ 303 w 491"/>
                <a:gd name="T5" fmla="*/ 42 h 324"/>
                <a:gd name="T6" fmla="*/ 298 w 491"/>
                <a:gd name="T7" fmla="*/ 44 h 324"/>
                <a:gd name="T8" fmla="*/ 212 w 491"/>
                <a:gd name="T9" fmla="*/ 11 h 324"/>
                <a:gd name="T10" fmla="*/ 182 w 491"/>
                <a:gd name="T11" fmla="*/ 31 h 324"/>
                <a:gd name="T12" fmla="*/ 163 w 491"/>
                <a:gd name="T13" fmla="*/ 77 h 324"/>
                <a:gd name="T14" fmla="*/ 139 w 491"/>
                <a:gd name="T15" fmla="*/ 81 h 324"/>
                <a:gd name="T16" fmla="*/ 90 w 491"/>
                <a:gd name="T17" fmla="*/ 142 h 324"/>
                <a:gd name="T18" fmla="*/ 58 w 491"/>
                <a:gd name="T19" fmla="*/ 145 h 324"/>
                <a:gd name="T20" fmla="*/ 12 w 491"/>
                <a:gd name="T21" fmla="*/ 236 h 324"/>
                <a:gd name="T22" fmla="*/ 104 w 491"/>
                <a:gd name="T23" fmla="*/ 282 h 324"/>
                <a:gd name="T24" fmla="*/ 121 w 491"/>
                <a:gd name="T25" fmla="*/ 273 h 324"/>
                <a:gd name="T26" fmla="*/ 243 w 491"/>
                <a:gd name="T27" fmla="*/ 309 h 324"/>
                <a:gd name="T28" fmla="*/ 271 w 491"/>
                <a:gd name="T29" fmla="*/ 295 h 324"/>
                <a:gd name="T30" fmla="*/ 318 w 491"/>
                <a:gd name="T31" fmla="*/ 215 h 324"/>
                <a:gd name="T32" fmla="*/ 377 w 491"/>
                <a:gd name="T33" fmla="*/ 228 h 324"/>
                <a:gd name="T34" fmla="*/ 416 w 491"/>
                <a:gd name="T35" fmla="*/ 160 h 324"/>
                <a:gd name="T36" fmla="*/ 450 w 491"/>
                <a:gd name="T37" fmla="*/ 160 h 324"/>
                <a:gd name="T38" fmla="*/ 482 w 491"/>
                <a:gd name="T39" fmla="*/ 96 h 324"/>
                <a:gd name="T40" fmla="*/ 418 w 491"/>
                <a:gd name="T41" fmla="*/ 6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1" h="324">
                  <a:moveTo>
                    <a:pt x="418" y="63"/>
                  </a:moveTo>
                  <a:cubicBezTo>
                    <a:pt x="407" y="67"/>
                    <a:pt x="398" y="74"/>
                    <a:pt x="392" y="82"/>
                  </a:cubicBezTo>
                  <a:cubicBezTo>
                    <a:pt x="377" y="48"/>
                    <a:pt x="339" y="30"/>
                    <a:pt x="303" y="42"/>
                  </a:cubicBezTo>
                  <a:cubicBezTo>
                    <a:pt x="301" y="43"/>
                    <a:pt x="300" y="44"/>
                    <a:pt x="298" y="44"/>
                  </a:cubicBezTo>
                  <a:cubicBezTo>
                    <a:pt x="281" y="15"/>
                    <a:pt x="246" y="0"/>
                    <a:pt x="212" y="11"/>
                  </a:cubicBezTo>
                  <a:cubicBezTo>
                    <a:pt x="200" y="15"/>
                    <a:pt x="190" y="22"/>
                    <a:pt x="182" y="31"/>
                  </a:cubicBezTo>
                  <a:cubicBezTo>
                    <a:pt x="171" y="44"/>
                    <a:pt x="164" y="60"/>
                    <a:pt x="163" y="77"/>
                  </a:cubicBezTo>
                  <a:cubicBezTo>
                    <a:pt x="155" y="77"/>
                    <a:pt x="147" y="78"/>
                    <a:pt x="139" y="81"/>
                  </a:cubicBezTo>
                  <a:cubicBezTo>
                    <a:pt x="111" y="90"/>
                    <a:pt x="93" y="114"/>
                    <a:pt x="90" y="142"/>
                  </a:cubicBezTo>
                  <a:cubicBezTo>
                    <a:pt x="80" y="140"/>
                    <a:pt x="69" y="141"/>
                    <a:pt x="58" y="145"/>
                  </a:cubicBezTo>
                  <a:cubicBezTo>
                    <a:pt x="20" y="158"/>
                    <a:pt x="0" y="199"/>
                    <a:pt x="12" y="236"/>
                  </a:cubicBezTo>
                  <a:cubicBezTo>
                    <a:pt x="25" y="274"/>
                    <a:pt x="66" y="295"/>
                    <a:pt x="104" y="282"/>
                  </a:cubicBezTo>
                  <a:cubicBezTo>
                    <a:pt x="110" y="280"/>
                    <a:pt x="116" y="277"/>
                    <a:pt x="121" y="273"/>
                  </a:cubicBezTo>
                  <a:cubicBezTo>
                    <a:pt x="150" y="308"/>
                    <a:pt x="198" y="324"/>
                    <a:pt x="243" y="309"/>
                  </a:cubicBezTo>
                  <a:cubicBezTo>
                    <a:pt x="253" y="305"/>
                    <a:pt x="262" y="301"/>
                    <a:pt x="271" y="295"/>
                  </a:cubicBezTo>
                  <a:cubicBezTo>
                    <a:pt x="298" y="277"/>
                    <a:pt x="315" y="247"/>
                    <a:pt x="318" y="215"/>
                  </a:cubicBezTo>
                  <a:cubicBezTo>
                    <a:pt x="334" y="229"/>
                    <a:pt x="356" y="235"/>
                    <a:pt x="377" y="228"/>
                  </a:cubicBezTo>
                  <a:cubicBezTo>
                    <a:pt x="405" y="218"/>
                    <a:pt x="422" y="189"/>
                    <a:pt x="416" y="160"/>
                  </a:cubicBezTo>
                  <a:cubicBezTo>
                    <a:pt x="427" y="164"/>
                    <a:pt x="439" y="164"/>
                    <a:pt x="450" y="160"/>
                  </a:cubicBezTo>
                  <a:cubicBezTo>
                    <a:pt x="477" y="151"/>
                    <a:pt x="491" y="122"/>
                    <a:pt x="482" y="96"/>
                  </a:cubicBezTo>
                  <a:cubicBezTo>
                    <a:pt x="473" y="69"/>
                    <a:pt x="444" y="54"/>
                    <a:pt x="418" y="63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73" name="Freeform 53">
              <a:extLst>
                <a:ext uri="{FF2B5EF4-FFF2-40B4-BE49-F238E27FC236}">
                  <a16:creationId xmlns="" xmlns:a16="http://schemas.microsoft.com/office/drawing/2014/main" id="{01FFE95B-E43D-4BFC-B7C5-48476ACE2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9317" y="4763359"/>
              <a:ext cx="2925880" cy="1738911"/>
            </a:xfrm>
            <a:custGeom>
              <a:avLst/>
              <a:gdLst>
                <a:gd name="T0" fmla="*/ 439 w 490"/>
                <a:gd name="T1" fmla="*/ 114 h 292"/>
                <a:gd name="T2" fmla="*/ 409 w 490"/>
                <a:gd name="T3" fmla="*/ 124 h 292"/>
                <a:gd name="T4" fmla="*/ 337 w 490"/>
                <a:gd name="T5" fmla="*/ 58 h 292"/>
                <a:gd name="T6" fmla="*/ 332 w 490"/>
                <a:gd name="T7" fmla="*/ 58 h 292"/>
                <a:gd name="T8" fmla="*/ 261 w 490"/>
                <a:gd name="T9" fmla="*/ 0 h 292"/>
                <a:gd name="T10" fmla="*/ 226 w 490"/>
                <a:gd name="T11" fmla="*/ 9 h 292"/>
                <a:gd name="T12" fmla="*/ 193 w 490"/>
                <a:gd name="T13" fmla="*/ 46 h 292"/>
                <a:gd name="T14" fmla="*/ 169 w 490"/>
                <a:gd name="T15" fmla="*/ 42 h 292"/>
                <a:gd name="T16" fmla="*/ 104 w 490"/>
                <a:gd name="T17" fmla="*/ 84 h 292"/>
                <a:gd name="T18" fmla="*/ 72 w 490"/>
                <a:gd name="T19" fmla="*/ 77 h 292"/>
                <a:gd name="T20" fmla="*/ 0 w 490"/>
                <a:gd name="T21" fmla="*/ 150 h 292"/>
                <a:gd name="T22" fmla="*/ 72 w 490"/>
                <a:gd name="T23" fmla="*/ 222 h 292"/>
                <a:gd name="T24" fmla="*/ 92 w 490"/>
                <a:gd name="T25" fmla="*/ 219 h 292"/>
                <a:gd name="T26" fmla="*/ 196 w 490"/>
                <a:gd name="T27" fmla="*/ 292 h 292"/>
                <a:gd name="T28" fmla="*/ 226 w 490"/>
                <a:gd name="T29" fmla="*/ 287 h 292"/>
                <a:gd name="T30" fmla="*/ 297 w 490"/>
                <a:gd name="T31" fmla="*/ 227 h 292"/>
                <a:gd name="T32" fmla="*/ 348 w 490"/>
                <a:gd name="T33" fmla="*/ 257 h 292"/>
                <a:gd name="T34" fmla="*/ 407 w 490"/>
                <a:gd name="T35" fmla="*/ 205 h 292"/>
                <a:gd name="T36" fmla="*/ 439 w 490"/>
                <a:gd name="T37" fmla="*/ 217 h 292"/>
                <a:gd name="T38" fmla="*/ 490 w 490"/>
                <a:gd name="T39" fmla="*/ 166 h 292"/>
                <a:gd name="T40" fmla="*/ 439 w 490"/>
                <a:gd name="T41" fmla="*/ 11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0" h="292">
                  <a:moveTo>
                    <a:pt x="439" y="114"/>
                  </a:moveTo>
                  <a:cubicBezTo>
                    <a:pt x="428" y="114"/>
                    <a:pt x="417" y="118"/>
                    <a:pt x="409" y="124"/>
                  </a:cubicBezTo>
                  <a:cubicBezTo>
                    <a:pt x="406" y="87"/>
                    <a:pt x="375" y="58"/>
                    <a:pt x="337" y="58"/>
                  </a:cubicBezTo>
                  <a:cubicBezTo>
                    <a:pt x="335" y="58"/>
                    <a:pt x="334" y="58"/>
                    <a:pt x="332" y="58"/>
                  </a:cubicBezTo>
                  <a:cubicBezTo>
                    <a:pt x="325" y="25"/>
                    <a:pt x="296" y="0"/>
                    <a:pt x="261" y="0"/>
                  </a:cubicBezTo>
                  <a:cubicBezTo>
                    <a:pt x="248" y="0"/>
                    <a:pt x="236" y="3"/>
                    <a:pt x="226" y="9"/>
                  </a:cubicBezTo>
                  <a:cubicBezTo>
                    <a:pt x="211" y="17"/>
                    <a:pt x="200" y="30"/>
                    <a:pt x="193" y="46"/>
                  </a:cubicBezTo>
                  <a:cubicBezTo>
                    <a:pt x="186" y="44"/>
                    <a:pt x="178" y="42"/>
                    <a:pt x="169" y="42"/>
                  </a:cubicBezTo>
                  <a:cubicBezTo>
                    <a:pt x="140" y="42"/>
                    <a:pt x="115" y="59"/>
                    <a:pt x="104" y="84"/>
                  </a:cubicBezTo>
                  <a:cubicBezTo>
                    <a:pt x="94" y="80"/>
                    <a:pt x="84" y="77"/>
                    <a:pt x="72" y="77"/>
                  </a:cubicBezTo>
                  <a:cubicBezTo>
                    <a:pt x="32" y="77"/>
                    <a:pt x="0" y="110"/>
                    <a:pt x="0" y="150"/>
                  </a:cubicBezTo>
                  <a:cubicBezTo>
                    <a:pt x="0" y="190"/>
                    <a:pt x="32" y="222"/>
                    <a:pt x="72" y="222"/>
                  </a:cubicBezTo>
                  <a:cubicBezTo>
                    <a:pt x="79" y="222"/>
                    <a:pt x="86" y="221"/>
                    <a:pt x="92" y="219"/>
                  </a:cubicBezTo>
                  <a:cubicBezTo>
                    <a:pt x="107" y="262"/>
                    <a:pt x="148" y="292"/>
                    <a:pt x="196" y="292"/>
                  </a:cubicBezTo>
                  <a:cubicBezTo>
                    <a:pt x="206" y="292"/>
                    <a:pt x="216" y="290"/>
                    <a:pt x="226" y="287"/>
                  </a:cubicBezTo>
                  <a:cubicBezTo>
                    <a:pt x="258" y="279"/>
                    <a:pt x="283" y="256"/>
                    <a:pt x="297" y="227"/>
                  </a:cubicBezTo>
                  <a:cubicBezTo>
                    <a:pt x="307" y="245"/>
                    <a:pt x="326" y="257"/>
                    <a:pt x="348" y="257"/>
                  </a:cubicBezTo>
                  <a:cubicBezTo>
                    <a:pt x="378" y="257"/>
                    <a:pt x="403" y="235"/>
                    <a:pt x="407" y="205"/>
                  </a:cubicBezTo>
                  <a:cubicBezTo>
                    <a:pt x="416" y="212"/>
                    <a:pt x="427" y="217"/>
                    <a:pt x="439" y="217"/>
                  </a:cubicBezTo>
                  <a:cubicBezTo>
                    <a:pt x="467" y="217"/>
                    <a:pt x="490" y="194"/>
                    <a:pt x="490" y="166"/>
                  </a:cubicBezTo>
                  <a:cubicBezTo>
                    <a:pt x="490" y="137"/>
                    <a:pt x="467" y="114"/>
                    <a:pt x="439" y="114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74" name="Freeform 54">
              <a:extLst>
                <a:ext uri="{FF2B5EF4-FFF2-40B4-BE49-F238E27FC236}">
                  <a16:creationId xmlns="" xmlns:a16="http://schemas.microsoft.com/office/drawing/2014/main" id="{4414D755-9CCD-4083-BB73-DB6C68802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6937" y="5083841"/>
              <a:ext cx="2925880" cy="1738911"/>
            </a:xfrm>
            <a:custGeom>
              <a:avLst/>
              <a:gdLst>
                <a:gd name="T0" fmla="*/ 439 w 490"/>
                <a:gd name="T1" fmla="*/ 114 h 292"/>
                <a:gd name="T2" fmla="*/ 409 w 490"/>
                <a:gd name="T3" fmla="*/ 124 h 292"/>
                <a:gd name="T4" fmla="*/ 337 w 490"/>
                <a:gd name="T5" fmla="*/ 58 h 292"/>
                <a:gd name="T6" fmla="*/ 332 w 490"/>
                <a:gd name="T7" fmla="*/ 58 h 292"/>
                <a:gd name="T8" fmla="*/ 261 w 490"/>
                <a:gd name="T9" fmla="*/ 0 h 292"/>
                <a:gd name="T10" fmla="*/ 226 w 490"/>
                <a:gd name="T11" fmla="*/ 9 h 292"/>
                <a:gd name="T12" fmla="*/ 194 w 490"/>
                <a:gd name="T13" fmla="*/ 46 h 292"/>
                <a:gd name="T14" fmla="*/ 169 w 490"/>
                <a:gd name="T15" fmla="*/ 42 h 292"/>
                <a:gd name="T16" fmla="*/ 104 w 490"/>
                <a:gd name="T17" fmla="*/ 84 h 292"/>
                <a:gd name="T18" fmla="*/ 72 w 490"/>
                <a:gd name="T19" fmla="*/ 77 h 292"/>
                <a:gd name="T20" fmla="*/ 0 w 490"/>
                <a:gd name="T21" fmla="*/ 150 h 292"/>
                <a:gd name="T22" fmla="*/ 72 w 490"/>
                <a:gd name="T23" fmla="*/ 222 h 292"/>
                <a:gd name="T24" fmla="*/ 92 w 490"/>
                <a:gd name="T25" fmla="*/ 219 h 292"/>
                <a:gd name="T26" fmla="*/ 196 w 490"/>
                <a:gd name="T27" fmla="*/ 292 h 292"/>
                <a:gd name="T28" fmla="*/ 226 w 490"/>
                <a:gd name="T29" fmla="*/ 287 h 292"/>
                <a:gd name="T30" fmla="*/ 297 w 490"/>
                <a:gd name="T31" fmla="*/ 227 h 292"/>
                <a:gd name="T32" fmla="*/ 348 w 490"/>
                <a:gd name="T33" fmla="*/ 257 h 292"/>
                <a:gd name="T34" fmla="*/ 407 w 490"/>
                <a:gd name="T35" fmla="*/ 205 h 292"/>
                <a:gd name="T36" fmla="*/ 439 w 490"/>
                <a:gd name="T37" fmla="*/ 217 h 292"/>
                <a:gd name="T38" fmla="*/ 490 w 490"/>
                <a:gd name="T39" fmla="*/ 166 h 292"/>
                <a:gd name="T40" fmla="*/ 439 w 490"/>
                <a:gd name="T41" fmla="*/ 11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0" h="292">
                  <a:moveTo>
                    <a:pt x="439" y="114"/>
                  </a:moveTo>
                  <a:cubicBezTo>
                    <a:pt x="428" y="114"/>
                    <a:pt x="417" y="118"/>
                    <a:pt x="409" y="124"/>
                  </a:cubicBezTo>
                  <a:cubicBezTo>
                    <a:pt x="406" y="87"/>
                    <a:pt x="375" y="58"/>
                    <a:pt x="337" y="58"/>
                  </a:cubicBezTo>
                  <a:cubicBezTo>
                    <a:pt x="335" y="58"/>
                    <a:pt x="334" y="58"/>
                    <a:pt x="332" y="58"/>
                  </a:cubicBezTo>
                  <a:cubicBezTo>
                    <a:pt x="326" y="25"/>
                    <a:pt x="296" y="0"/>
                    <a:pt x="261" y="0"/>
                  </a:cubicBezTo>
                  <a:cubicBezTo>
                    <a:pt x="248" y="0"/>
                    <a:pt x="237" y="3"/>
                    <a:pt x="226" y="9"/>
                  </a:cubicBezTo>
                  <a:cubicBezTo>
                    <a:pt x="211" y="17"/>
                    <a:pt x="200" y="30"/>
                    <a:pt x="194" y="46"/>
                  </a:cubicBezTo>
                  <a:cubicBezTo>
                    <a:pt x="186" y="44"/>
                    <a:pt x="178" y="42"/>
                    <a:pt x="169" y="42"/>
                  </a:cubicBezTo>
                  <a:cubicBezTo>
                    <a:pt x="140" y="42"/>
                    <a:pt x="115" y="60"/>
                    <a:pt x="104" y="84"/>
                  </a:cubicBezTo>
                  <a:cubicBezTo>
                    <a:pt x="94" y="80"/>
                    <a:pt x="84" y="77"/>
                    <a:pt x="72" y="77"/>
                  </a:cubicBezTo>
                  <a:cubicBezTo>
                    <a:pt x="33" y="77"/>
                    <a:pt x="0" y="110"/>
                    <a:pt x="0" y="150"/>
                  </a:cubicBezTo>
                  <a:cubicBezTo>
                    <a:pt x="0" y="190"/>
                    <a:pt x="33" y="222"/>
                    <a:pt x="72" y="222"/>
                  </a:cubicBezTo>
                  <a:cubicBezTo>
                    <a:pt x="79" y="222"/>
                    <a:pt x="86" y="221"/>
                    <a:pt x="92" y="219"/>
                  </a:cubicBezTo>
                  <a:cubicBezTo>
                    <a:pt x="107" y="262"/>
                    <a:pt x="148" y="292"/>
                    <a:pt x="196" y="292"/>
                  </a:cubicBezTo>
                  <a:cubicBezTo>
                    <a:pt x="206" y="292"/>
                    <a:pt x="217" y="290"/>
                    <a:pt x="226" y="287"/>
                  </a:cubicBezTo>
                  <a:cubicBezTo>
                    <a:pt x="258" y="279"/>
                    <a:pt x="283" y="256"/>
                    <a:pt x="297" y="227"/>
                  </a:cubicBezTo>
                  <a:cubicBezTo>
                    <a:pt x="307" y="245"/>
                    <a:pt x="326" y="257"/>
                    <a:pt x="348" y="257"/>
                  </a:cubicBezTo>
                  <a:cubicBezTo>
                    <a:pt x="379" y="257"/>
                    <a:pt x="404" y="235"/>
                    <a:pt x="407" y="205"/>
                  </a:cubicBezTo>
                  <a:cubicBezTo>
                    <a:pt x="416" y="212"/>
                    <a:pt x="427" y="217"/>
                    <a:pt x="439" y="217"/>
                  </a:cubicBezTo>
                  <a:cubicBezTo>
                    <a:pt x="467" y="217"/>
                    <a:pt x="490" y="194"/>
                    <a:pt x="490" y="166"/>
                  </a:cubicBezTo>
                  <a:cubicBezTo>
                    <a:pt x="490" y="137"/>
                    <a:pt x="467" y="114"/>
                    <a:pt x="439" y="114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75" name="Freeform 55">
              <a:extLst>
                <a:ext uri="{FF2B5EF4-FFF2-40B4-BE49-F238E27FC236}">
                  <a16:creationId xmlns="" xmlns:a16="http://schemas.microsoft.com/office/drawing/2014/main" id="{0FCD0357-98AB-4B15-ABB9-724A1C991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9798" y="5932521"/>
              <a:ext cx="1418430" cy="1768584"/>
            </a:xfrm>
            <a:custGeom>
              <a:avLst/>
              <a:gdLst>
                <a:gd name="T0" fmla="*/ 34 w 237"/>
                <a:gd name="T1" fmla="*/ 39 h 296"/>
                <a:gd name="T2" fmla="*/ 60 w 237"/>
                <a:gd name="T3" fmla="*/ 35 h 296"/>
                <a:gd name="T4" fmla="*/ 129 w 237"/>
                <a:gd name="T5" fmla="*/ 79 h 296"/>
                <a:gd name="T6" fmla="*/ 161 w 237"/>
                <a:gd name="T7" fmla="*/ 72 h 296"/>
                <a:gd name="T8" fmla="*/ 237 w 237"/>
                <a:gd name="T9" fmla="*/ 148 h 296"/>
                <a:gd name="T10" fmla="*/ 161 w 237"/>
                <a:gd name="T11" fmla="*/ 223 h 296"/>
                <a:gd name="T12" fmla="*/ 141 w 237"/>
                <a:gd name="T13" fmla="*/ 221 h 296"/>
                <a:gd name="T14" fmla="*/ 32 w 237"/>
                <a:gd name="T15" fmla="*/ 296 h 296"/>
                <a:gd name="T16" fmla="*/ 0 w 237"/>
                <a:gd name="T17" fmla="*/ 292 h 296"/>
                <a:gd name="T18" fmla="*/ 0 w 237"/>
                <a:gd name="T19" fmla="*/ 0 h 296"/>
                <a:gd name="T20" fmla="*/ 34 w 237"/>
                <a:gd name="T21" fmla="*/ 39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7" h="296">
                  <a:moveTo>
                    <a:pt x="34" y="39"/>
                  </a:moveTo>
                  <a:cubicBezTo>
                    <a:pt x="42" y="36"/>
                    <a:pt x="51" y="35"/>
                    <a:pt x="60" y="35"/>
                  </a:cubicBezTo>
                  <a:cubicBezTo>
                    <a:pt x="90" y="35"/>
                    <a:pt x="117" y="53"/>
                    <a:pt x="129" y="79"/>
                  </a:cubicBezTo>
                  <a:cubicBezTo>
                    <a:pt x="138" y="74"/>
                    <a:pt x="150" y="72"/>
                    <a:pt x="161" y="72"/>
                  </a:cubicBezTo>
                  <a:cubicBezTo>
                    <a:pt x="203" y="72"/>
                    <a:pt x="237" y="106"/>
                    <a:pt x="237" y="148"/>
                  </a:cubicBezTo>
                  <a:cubicBezTo>
                    <a:pt x="237" y="189"/>
                    <a:pt x="203" y="223"/>
                    <a:pt x="161" y="223"/>
                  </a:cubicBezTo>
                  <a:cubicBezTo>
                    <a:pt x="154" y="223"/>
                    <a:pt x="147" y="222"/>
                    <a:pt x="141" y="221"/>
                  </a:cubicBezTo>
                  <a:cubicBezTo>
                    <a:pt x="125" y="265"/>
                    <a:pt x="82" y="296"/>
                    <a:pt x="32" y="296"/>
                  </a:cubicBezTo>
                  <a:cubicBezTo>
                    <a:pt x="21" y="296"/>
                    <a:pt x="10" y="295"/>
                    <a:pt x="0" y="29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8"/>
                    <a:pt x="28" y="22"/>
                    <a:pt x="34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76" name="Freeform 56">
              <a:extLst>
                <a:ext uri="{FF2B5EF4-FFF2-40B4-BE49-F238E27FC236}">
                  <a16:creationId xmlns="" xmlns:a16="http://schemas.microsoft.com/office/drawing/2014/main" id="{36280734-A48E-4AEA-B948-0C1C2B9AF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9912" y="5873173"/>
              <a:ext cx="1649887" cy="1804193"/>
            </a:xfrm>
            <a:custGeom>
              <a:avLst/>
              <a:gdLst>
                <a:gd name="T0" fmla="*/ 54 w 277"/>
                <a:gd name="T1" fmla="*/ 121 h 302"/>
                <a:gd name="T2" fmla="*/ 85 w 277"/>
                <a:gd name="T3" fmla="*/ 131 h 302"/>
                <a:gd name="T4" fmla="*/ 161 w 277"/>
                <a:gd name="T5" fmla="*/ 61 h 302"/>
                <a:gd name="T6" fmla="*/ 166 w 277"/>
                <a:gd name="T7" fmla="*/ 62 h 302"/>
                <a:gd name="T8" fmla="*/ 240 w 277"/>
                <a:gd name="T9" fmla="*/ 0 h 302"/>
                <a:gd name="T10" fmla="*/ 277 w 277"/>
                <a:gd name="T11" fmla="*/ 10 h 302"/>
                <a:gd name="T12" fmla="*/ 277 w 277"/>
                <a:gd name="T13" fmla="*/ 302 h 302"/>
                <a:gd name="T14" fmla="*/ 203 w 277"/>
                <a:gd name="T15" fmla="*/ 239 h 302"/>
                <a:gd name="T16" fmla="*/ 149 w 277"/>
                <a:gd name="T17" fmla="*/ 270 h 302"/>
                <a:gd name="T18" fmla="*/ 87 w 277"/>
                <a:gd name="T19" fmla="*/ 216 h 302"/>
                <a:gd name="T20" fmla="*/ 54 w 277"/>
                <a:gd name="T21" fmla="*/ 228 h 302"/>
                <a:gd name="T22" fmla="*/ 0 w 277"/>
                <a:gd name="T23" fmla="*/ 174 h 302"/>
                <a:gd name="T24" fmla="*/ 54 w 277"/>
                <a:gd name="T25" fmla="*/ 12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2">
                  <a:moveTo>
                    <a:pt x="54" y="121"/>
                  </a:moveTo>
                  <a:cubicBezTo>
                    <a:pt x="65" y="121"/>
                    <a:pt x="76" y="124"/>
                    <a:pt x="85" y="131"/>
                  </a:cubicBezTo>
                  <a:cubicBezTo>
                    <a:pt x="88" y="92"/>
                    <a:pt x="121" y="61"/>
                    <a:pt x="161" y="61"/>
                  </a:cubicBezTo>
                  <a:cubicBezTo>
                    <a:pt x="163" y="61"/>
                    <a:pt x="164" y="61"/>
                    <a:pt x="166" y="62"/>
                  </a:cubicBezTo>
                  <a:cubicBezTo>
                    <a:pt x="173" y="27"/>
                    <a:pt x="203" y="0"/>
                    <a:pt x="240" y="0"/>
                  </a:cubicBezTo>
                  <a:cubicBezTo>
                    <a:pt x="254" y="0"/>
                    <a:pt x="266" y="4"/>
                    <a:pt x="277" y="10"/>
                  </a:cubicBezTo>
                  <a:cubicBezTo>
                    <a:pt x="277" y="302"/>
                    <a:pt x="277" y="302"/>
                    <a:pt x="277" y="302"/>
                  </a:cubicBezTo>
                  <a:cubicBezTo>
                    <a:pt x="244" y="293"/>
                    <a:pt x="217" y="269"/>
                    <a:pt x="203" y="239"/>
                  </a:cubicBezTo>
                  <a:cubicBezTo>
                    <a:pt x="192" y="258"/>
                    <a:pt x="172" y="270"/>
                    <a:pt x="149" y="270"/>
                  </a:cubicBezTo>
                  <a:cubicBezTo>
                    <a:pt x="117" y="270"/>
                    <a:pt x="91" y="247"/>
                    <a:pt x="87" y="216"/>
                  </a:cubicBezTo>
                  <a:cubicBezTo>
                    <a:pt x="78" y="223"/>
                    <a:pt x="66" y="228"/>
                    <a:pt x="54" y="228"/>
                  </a:cubicBezTo>
                  <a:cubicBezTo>
                    <a:pt x="24" y="228"/>
                    <a:pt x="0" y="204"/>
                    <a:pt x="0" y="174"/>
                  </a:cubicBezTo>
                  <a:cubicBezTo>
                    <a:pt x="0" y="145"/>
                    <a:pt x="24" y="121"/>
                    <a:pt x="54" y="1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77" name="Freeform 57">
              <a:extLst>
                <a:ext uri="{FF2B5EF4-FFF2-40B4-BE49-F238E27FC236}">
                  <a16:creationId xmlns="" xmlns:a16="http://schemas.microsoft.com/office/drawing/2014/main" id="{914CA5BB-E147-4252-893A-361F0207E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7605" y="5677325"/>
              <a:ext cx="3068316" cy="1833869"/>
            </a:xfrm>
            <a:custGeom>
              <a:avLst/>
              <a:gdLst>
                <a:gd name="T0" fmla="*/ 438 w 514"/>
                <a:gd name="T1" fmla="*/ 82 h 307"/>
                <a:gd name="T2" fmla="*/ 406 w 514"/>
                <a:gd name="T3" fmla="*/ 89 h 307"/>
                <a:gd name="T4" fmla="*/ 337 w 514"/>
                <a:gd name="T5" fmla="*/ 45 h 307"/>
                <a:gd name="T6" fmla="*/ 311 w 514"/>
                <a:gd name="T7" fmla="*/ 49 h 307"/>
                <a:gd name="T8" fmla="*/ 277 w 514"/>
                <a:gd name="T9" fmla="*/ 10 h 307"/>
                <a:gd name="T10" fmla="*/ 240 w 514"/>
                <a:gd name="T11" fmla="*/ 0 h 307"/>
                <a:gd name="T12" fmla="*/ 166 w 514"/>
                <a:gd name="T13" fmla="*/ 62 h 307"/>
                <a:gd name="T14" fmla="*/ 161 w 514"/>
                <a:gd name="T15" fmla="*/ 61 h 307"/>
                <a:gd name="T16" fmla="*/ 85 w 514"/>
                <a:gd name="T17" fmla="*/ 131 h 307"/>
                <a:gd name="T18" fmla="*/ 54 w 514"/>
                <a:gd name="T19" fmla="*/ 121 h 307"/>
                <a:gd name="T20" fmla="*/ 0 w 514"/>
                <a:gd name="T21" fmla="*/ 174 h 307"/>
                <a:gd name="T22" fmla="*/ 54 w 514"/>
                <a:gd name="T23" fmla="*/ 228 h 307"/>
                <a:gd name="T24" fmla="*/ 87 w 514"/>
                <a:gd name="T25" fmla="*/ 216 h 307"/>
                <a:gd name="T26" fmla="*/ 149 w 514"/>
                <a:gd name="T27" fmla="*/ 270 h 307"/>
                <a:gd name="T28" fmla="*/ 203 w 514"/>
                <a:gd name="T29" fmla="*/ 239 h 307"/>
                <a:gd name="T30" fmla="*/ 277 w 514"/>
                <a:gd name="T31" fmla="*/ 302 h 307"/>
                <a:gd name="T32" fmla="*/ 309 w 514"/>
                <a:gd name="T33" fmla="*/ 307 h 307"/>
                <a:gd name="T34" fmla="*/ 418 w 514"/>
                <a:gd name="T35" fmla="*/ 231 h 307"/>
                <a:gd name="T36" fmla="*/ 438 w 514"/>
                <a:gd name="T37" fmla="*/ 233 h 307"/>
                <a:gd name="T38" fmla="*/ 514 w 514"/>
                <a:gd name="T39" fmla="*/ 158 h 307"/>
                <a:gd name="T40" fmla="*/ 438 w 514"/>
                <a:gd name="T41" fmla="*/ 82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4" h="307">
                  <a:moveTo>
                    <a:pt x="438" y="82"/>
                  </a:moveTo>
                  <a:cubicBezTo>
                    <a:pt x="427" y="82"/>
                    <a:pt x="416" y="84"/>
                    <a:pt x="406" y="89"/>
                  </a:cubicBezTo>
                  <a:cubicBezTo>
                    <a:pt x="394" y="63"/>
                    <a:pt x="367" y="45"/>
                    <a:pt x="337" y="45"/>
                  </a:cubicBezTo>
                  <a:cubicBezTo>
                    <a:pt x="328" y="45"/>
                    <a:pt x="319" y="46"/>
                    <a:pt x="311" y="49"/>
                  </a:cubicBezTo>
                  <a:cubicBezTo>
                    <a:pt x="305" y="32"/>
                    <a:pt x="293" y="18"/>
                    <a:pt x="277" y="10"/>
                  </a:cubicBezTo>
                  <a:cubicBezTo>
                    <a:pt x="266" y="4"/>
                    <a:pt x="254" y="0"/>
                    <a:pt x="240" y="0"/>
                  </a:cubicBezTo>
                  <a:cubicBezTo>
                    <a:pt x="204" y="0"/>
                    <a:pt x="173" y="27"/>
                    <a:pt x="166" y="62"/>
                  </a:cubicBezTo>
                  <a:cubicBezTo>
                    <a:pt x="164" y="62"/>
                    <a:pt x="163" y="61"/>
                    <a:pt x="161" y="61"/>
                  </a:cubicBezTo>
                  <a:cubicBezTo>
                    <a:pt x="121" y="61"/>
                    <a:pt x="89" y="92"/>
                    <a:pt x="85" y="131"/>
                  </a:cubicBezTo>
                  <a:cubicBezTo>
                    <a:pt x="76" y="124"/>
                    <a:pt x="65" y="121"/>
                    <a:pt x="54" y="121"/>
                  </a:cubicBezTo>
                  <a:cubicBezTo>
                    <a:pt x="24" y="121"/>
                    <a:pt x="0" y="145"/>
                    <a:pt x="0" y="174"/>
                  </a:cubicBezTo>
                  <a:cubicBezTo>
                    <a:pt x="0" y="204"/>
                    <a:pt x="24" y="228"/>
                    <a:pt x="54" y="228"/>
                  </a:cubicBezTo>
                  <a:cubicBezTo>
                    <a:pt x="66" y="228"/>
                    <a:pt x="78" y="223"/>
                    <a:pt x="87" y="216"/>
                  </a:cubicBezTo>
                  <a:cubicBezTo>
                    <a:pt x="91" y="247"/>
                    <a:pt x="117" y="270"/>
                    <a:pt x="149" y="270"/>
                  </a:cubicBezTo>
                  <a:cubicBezTo>
                    <a:pt x="172" y="270"/>
                    <a:pt x="192" y="258"/>
                    <a:pt x="203" y="239"/>
                  </a:cubicBezTo>
                  <a:cubicBezTo>
                    <a:pt x="217" y="269"/>
                    <a:pt x="244" y="293"/>
                    <a:pt x="277" y="302"/>
                  </a:cubicBezTo>
                  <a:cubicBezTo>
                    <a:pt x="287" y="305"/>
                    <a:pt x="298" y="307"/>
                    <a:pt x="309" y="307"/>
                  </a:cubicBezTo>
                  <a:cubicBezTo>
                    <a:pt x="359" y="307"/>
                    <a:pt x="402" y="275"/>
                    <a:pt x="418" y="231"/>
                  </a:cubicBezTo>
                  <a:cubicBezTo>
                    <a:pt x="425" y="232"/>
                    <a:pt x="431" y="233"/>
                    <a:pt x="438" y="233"/>
                  </a:cubicBezTo>
                  <a:cubicBezTo>
                    <a:pt x="480" y="233"/>
                    <a:pt x="514" y="200"/>
                    <a:pt x="514" y="158"/>
                  </a:cubicBezTo>
                  <a:cubicBezTo>
                    <a:pt x="514" y="116"/>
                    <a:pt x="480" y="82"/>
                    <a:pt x="438" y="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78" name="Freeform 58">
              <a:extLst>
                <a:ext uri="{FF2B5EF4-FFF2-40B4-BE49-F238E27FC236}">
                  <a16:creationId xmlns="" xmlns:a16="http://schemas.microsoft.com/office/drawing/2014/main" id="{EC39EE9E-CE0A-4154-B7D1-A625079C7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0409" y="5422125"/>
              <a:ext cx="3068316" cy="1827932"/>
            </a:xfrm>
            <a:custGeom>
              <a:avLst/>
              <a:gdLst>
                <a:gd name="T0" fmla="*/ 438 w 514"/>
                <a:gd name="T1" fmla="*/ 82 h 307"/>
                <a:gd name="T2" fmla="*/ 406 w 514"/>
                <a:gd name="T3" fmla="*/ 89 h 307"/>
                <a:gd name="T4" fmla="*/ 337 w 514"/>
                <a:gd name="T5" fmla="*/ 45 h 307"/>
                <a:gd name="T6" fmla="*/ 311 w 514"/>
                <a:gd name="T7" fmla="*/ 49 h 307"/>
                <a:gd name="T8" fmla="*/ 277 w 514"/>
                <a:gd name="T9" fmla="*/ 10 h 307"/>
                <a:gd name="T10" fmla="*/ 241 w 514"/>
                <a:gd name="T11" fmla="*/ 0 h 307"/>
                <a:gd name="T12" fmla="*/ 166 w 514"/>
                <a:gd name="T13" fmla="*/ 62 h 307"/>
                <a:gd name="T14" fmla="*/ 161 w 514"/>
                <a:gd name="T15" fmla="*/ 61 h 307"/>
                <a:gd name="T16" fmla="*/ 85 w 514"/>
                <a:gd name="T17" fmla="*/ 131 h 307"/>
                <a:gd name="T18" fmla="*/ 54 w 514"/>
                <a:gd name="T19" fmla="*/ 121 h 307"/>
                <a:gd name="T20" fmla="*/ 0 w 514"/>
                <a:gd name="T21" fmla="*/ 174 h 307"/>
                <a:gd name="T22" fmla="*/ 54 w 514"/>
                <a:gd name="T23" fmla="*/ 228 h 307"/>
                <a:gd name="T24" fmla="*/ 87 w 514"/>
                <a:gd name="T25" fmla="*/ 216 h 307"/>
                <a:gd name="T26" fmla="*/ 149 w 514"/>
                <a:gd name="T27" fmla="*/ 270 h 307"/>
                <a:gd name="T28" fmla="*/ 203 w 514"/>
                <a:gd name="T29" fmla="*/ 239 h 307"/>
                <a:gd name="T30" fmla="*/ 277 w 514"/>
                <a:gd name="T31" fmla="*/ 302 h 307"/>
                <a:gd name="T32" fmla="*/ 309 w 514"/>
                <a:gd name="T33" fmla="*/ 307 h 307"/>
                <a:gd name="T34" fmla="*/ 418 w 514"/>
                <a:gd name="T35" fmla="*/ 231 h 307"/>
                <a:gd name="T36" fmla="*/ 438 w 514"/>
                <a:gd name="T37" fmla="*/ 233 h 307"/>
                <a:gd name="T38" fmla="*/ 514 w 514"/>
                <a:gd name="T39" fmla="*/ 158 h 307"/>
                <a:gd name="T40" fmla="*/ 438 w 514"/>
                <a:gd name="T41" fmla="*/ 82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4" h="307">
                  <a:moveTo>
                    <a:pt x="438" y="82"/>
                  </a:moveTo>
                  <a:cubicBezTo>
                    <a:pt x="427" y="82"/>
                    <a:pt x="416" y="84"/>
                    <a:pt x="406" y="89"/>
                  </a:cubicBezTo>
                  <a:cubicBezTo>
                    <a:pt x="394" y="63"/>
                    <a:pt x="367" y="45"/>
                    <a:pt x="337" y="45"/>
                  </a:cubicBezTo>
                  <a:cubicBezTo>
                    <a:pt x="328" y="45"/>
                    <a:pt x="319" y="46"/>
                    <a:pt x="311" y="49"/>
                  </a:cubicBezTo>
                  <a:cubicBezTo>
                    <a:pt x="305" y="32"/>
                    <a:pt x="293" y="18"/>
                    <a:pt x="277" y="10"/>
                  </a:cubicBezTo>
                  <a:cubicBezTo>
                    <a:pt x="266" y="4"/>
                    <a:pt x="254" y="0"/>
                    <a:pt x="241" y="0"/>
                  </a:cubicBezTo>
                  <a:cubicBezTo>
                    <a:pt x="204" y="0"/>
                    <a:pt x="173" y="27"/>
                    <a:pt x="166" y="62"/>
                  </a:cubicBezTo>
                  <a:cubicBezTo>
                    <a:pt x="164" y="62"/>
                    <a:pt x="163" y="61"/>
                    <a:pt x="161" y="61"/>
                  </a:cubicBezTo>
                  <a:cubicBezTo>
                    <a:pt x="121" y="61"/>
                    <a:pt x="89" y="92"/>
                    <a:pt x="85" y="131"/>
                  </a:cubicBezTo>
                  <a:cubicBezTo>
                    <a:pt x="77" y="125"/>
                    <a:pt x="66" y="121"/>
                    <a:pt x="54" y="121"/>
                  </a:cubicBezTo>
                  <a:cubicBezTo>
                    <a:pt x="24" y="121"/>
                    <a:pt x="0" y="145"/>
                    <a:pt x="0" y="174"/>
                  </a:cubicBezTo>
                  <a:cubicBezTo>
                    <a:pt x="0" y="204"/>
                    <a:pt x="24" y="228"/>
                    <a:pt x="54" y="228"/>
                  </a:cubicBezTo>
                  <a:cubicBezTo>
                    <a:pt x="67" y="228"/>
                    <a:pt x="78" y="223"/>
                    <a:pt x="87" y="216"/>
                  </a:cubicBezTo>
                  <a:cubicBezTo>
                    <a:pt x="91" y="247"/>
                    <a:pt x="117" y="270"/>
                    <a:pt x="149" y="270"/>
                  </a:cubicBezTo>
                  <a:cubicBezTo>
                    <a:pt x="172" y="270"/>
                    <a:pt x="192" y="258"/>
                    <a:pt x="203" y="239"/>
                  </a:cubicBezTo>
                  <a:cubicBezTo>
                    <a:pt x="217" y="269"/>
                    <a:pt x="244" y="293"/>
                    <a:pt x="277" y="302"/>
                  </a:cubicBezTo>
                  <a:cubicBezTo>
                    <a:pt x="287" y="305"/>
                    <a:pt x="298" y="307"/>
                    <a:pt x="309" y="307"/>
                  </a:cubicBezTo>
                  <a:cubicBezTo>
                    <a:pt x="359" y="307"/>
                    <a:pt x="402" y="275"/>
                    <a:pt x="418" y="231"/>
                  </a:cubicBezTo>
                  <a:cubicBezTo>
                    <a:pt x="425" y="233"/>
                    <a:pt x="431" y="233"/>
                    <a:pt x="438" y="233"/>
                  </a:cubicBezTo>
                  <a:cubicBezTo>
                    <a:pt x="480" y="233"/>
                    <a:pt x="514" y="200"/>
                    <a:pt x="514" y="158"/>
                  </a:cubicBezTo>
                  <a:cubicBezTo>
                    <a:pt x="514" y="116"/>
                    <a:pt x="480" y="82"/>
                    <a:pt x="438" y="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79" name="Freeform 59">
              <a:extLst>
                <a:ext uri="{FF2B5EF4-FFF2-40B4-BE49-F238E27FC236}">
                  <a16:creationId xmlns="" xmlns:a16="http://schemas.microsoft.com/office/drawing/2014/main" id="{135F6432-2E56-459A-A332-E545AA872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8325" y="5261886"/>
              <a:ext cx="3068316" cy="1827932"/>
            </a:xfrm>
            <a:custGeom>
              <a:avLst/>
              <a:gdLst>
                <a:gd name="T0" fmla="*/ 438 w 514"/>
                <a:gd name="T1" fmla="*/ 82 h 307"/>
                <a:gd name="T2" fmla="*/ 406 w 514"/>
                <a:gd name="T3" fmla="*/ 89 h 307"/>
                <a:gd name="T4" fmla="*/ 337 w 514"/>
                <a:gd name="T5" fmla="*/ 45 h 307"/>
                <a:gd name="T6" fmla="*/ 311 w 514"/>
                <a:gd name="T7" fmla="*/ 49 h 307"/>
                <a:gd name="T8" fmla="*/ 277 w 514"/>
                <a:gd name="T9" fmla="*/ 10 h 307"/>
                <a:gd name="T10" fmla="*/ 241 w 514"/>
                <a:gd name="T11" fmla="*/ 0 h 307"/>
                <a:gd name="T12" fmla="*/ 166 w 514"/>
                <a:gd name="T13" fmla="*/ 62 h 307"/>
                <a:gd name="T14" fmla="*/ 161 w 514"/>
                <a:gd name="T15" fmla="*/ 61 h 307"/>
                <a:gd name="T16" fmla="*/ 85 w 514"/>
                <a:gd name="T17" fmla="*/ 131 h 307"/>
                <a:gd name="T18" fmla="*/ 54 w 514"/>
                <a:gd name="T19" fmla="*/ 121 h 307"/>
                <a:gd name="T20" fmla="*/ 0 w 514"/>
                <a:gd name="T21" fmla="*/ 174 h 307"/>
                <a:gd name="T22" fmla="*/ 54 w 514"/>
                <a:gd name="T23" fmla="*/ 228 h 307"/>
                <a:gd name="T24" fmla="*/ 87 w 514"/>
                <a:gd name="T25" fmla="*/ 216 h 307"/>
                <a:gd name="T26" fmla="*/ 149 w 514"/>
                <a:gd name="T27" fmla="*/ 270 h 307"/>
                <a:gd name="T28" fmla="*/ 203 w 514"/>
                <a:gd name="T29" fmla="*/ 239 h 307"/>
                <a:gd name="T30" fmla="*/ 277 w 514"/>
                <a:gd name="T31" fmla="*/ 302 h 307"/>
                <a:gd name="T32" fmla="*/ 309 w 514"/>
                <a:gd name="T33" fmla="*/ 307 h 307"/>
                <a:gd name="T34" fmla="*/ 418 w 514"/>
                <a:gd name="T35" fmla="*/ 231 h 307"/>
                <a:gd name="T36" fmla="*/ 438 w 514"/>
                <a:gd name="T37" fmla="*/ 233 h 307"/>
                <a:gd name="T38" fmla="*/ 514 w 514"/>
                <a:gd name="T39" fmla="*/ 158 h 307"/>
                <a:gd name="T40" fmla="*/ 438 w 514"/>
                <a:gd name="T41" fmla="*/ 82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4" h="307">
                  <a:moveTo>
                    <a:pt x="438" y="82"/>
                  </a:moveTo>
                  <a:cubicBezTo>
                    <a:pt x="427" y="82"/>
                    <a:pt x="416" y="84"/>
                    <a:pt x="406" y="89"/>
                  </a:cubicBezTo>
                  <a:cubicBezTo>
                    <a:pt x="394" y="63"/>
                    <a:pt x="367" y="45"/>
                    <a:pt x="337" y="45"/>
                  </a:cubicBezTo>
                  <a:cubicBezTo>
                    <a:pt x="328" y="45"/>
                    <a:pt x="319" y="46"/>
                    <a:pt x="311" y="49"/>
                  </a:cubicBezTo>
                  <a:cubicBezTo>
                    <a:pt x="305" y="32"/>
                    <a:pt x="293" y="18"/>
                    <a:pt x="277" y="10"/>
                  </a:cubicBezTo>
                  <a:cubicBezTo>
                    <a:pt x="266" y="4"/>
                    <a:pt x="254" y="0"/>
                    <a:pt x="241" y="0"/>
                  </a:cubicBezTo>
                  <a:cubicBezTo>
                    <a:pt x="204" y="0"/>
                    <a:pt x="173" y="27"/>
                    <a:pt x="166" y="62"/>
                  </a:cubicBezTo>
                  <a:cubicBezTo>
                    <a:pt x="164" y="62"/>
                    <a:pt x="163" y="61"/>
                    <a:pt x="161" y="61"/>
                  </a:cubicBezTo>
                  <a:cubicBezTo>
                    <a:pt x="121" y="61"/>
                    <a:pt x="89" y="92"/>
                    <a:pt x="85" y="131"/>
                  </a:cubicBezTo>
                  <a:cubicBezTo>
                    <a:pt x="77" y="124"/>
                    <a:pt x="66" y="121"/>
                    <a:pt x="54" y="121"/>
                  </a:cubicBezTo>
                  <a:cubicBezTo>
                    <a:pt x="24" y="121"/>
                    <a:pt x="0" y="145"/>
                    <a:pt x="0" y="174"/>
                  </a:cubicBezTo>
                  <a:cubicBezTo>
                    <a:pt x="0" y="204"/>
                    <a:pt x="24" y="228"/>
                    <a:pt x="54" y="228"/>
                  </a:cubicBezTo>
                  <a:cubicBezTo>
                    <a:pt x="67" y="228"/>
                    <a:pt x="78" y="223"/>
                    <a:pt x="87" y="216"/>
                  </a:cubicBezTo>
                  <a:cubicBezTo>
                    <a:pt x="91" y="247"/>
                    <a:pt x="117" y="270"/>
                    <a:pt x="149" y="270"/>
                  </a:cubicBezTo>
                  <a:cubicBezTo>
                    <a:pt x="172" y="270"/>
                    <a:pt x="192" y="258"/>
                    <a:pt x="203" y="239"/>
                  </a:cubicBezTo>
                  <a:cubicBezTo>
                    <a:pt x="217" y="269"/>
                    <a:pt x="244" y="293"/>
                    <a:pt x="277" y="302"/>
                  </a:cubicBezTo>
                  <a:cubicBezTo>
                    <a:pt x="287" y="305"/>
                    <a:pt x="298" y="307"/>
                    <a:pt x="309" y="307"/>
                  </a:cubicBezTo>
                  <a:cubicBezTo>
                    <a:pt x="359" y="307"/>
                    <a:pt x="402" y="275"/>
                    <a:pt x="418" y="231"/>
                  </a:cubicBezTo>
                  <a:cubicBezTo>
                    <a:pt x="425" y="233"/>
                    <a:pt x="431" y="233"/>
                    <a:pt x="438" y="233"/>
                  </a:cubicBezTo>
                  <a:cubicBezTo>
                    <a:pt x="480" y="233"/>
                    <a:pt x="514" y="200"/>
                    <a:pt x="514" y="158"/>
                  </a:cubicBezTo>
                  <a:cubicBezTo>
                    <a:pt x="514" y="116"/>
                    <a:pt x="480" y="82"/>
                    <a:pt x="438" y="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81" name="Freeform 61">
              <a:extLst>
                <a:ext uri="{FF2B5EF4-FFF2-40B4-BE49-F238E27FC236}">
                  <a16:creationId xmlns="" xmlns:a16="http://schemas.microsoft.com/office/drawing/2014/main" id="{57AC5D83-D23C-4CC7-8F63-D04402E1F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0919" y="5511149"/>
              <a:ext cx="2985228" cy="1816062"/>
            </a:xfrm>
            <a:custGeom>
              <a:avLst/>
              <a:gdLst>
                <a:gd name="T0" fmla="*/ 388 w 500"/>
                <a:gd name="T1" fmla="*/ 15 h 305"/>
                <a:gd name="T2" fmla="*/ 360 w 500"/>
                <a:gd name="T3" fmla="*/ 34 h 305"/>
                <a:gd name="T4" fmla="*/ 279 w 500"/>
                <a:gd name="T5" fmla="*/ 16 h 305"/>
                <a:gd name="T6" fmla="*/ 257 w 500"/>
                <a:gd name="T7" fmla="*/ 29 h 305"/>
                <a:gd name="T8" fmla="*/ 211 w 500"/>
                <a:gd name="T9" fmla="*/ 5 h 305"/>
                <a:gd name="T10" fmla="*/ 174 w 500"/>
                <a:gd name="T11" fmla="*/ 9 h 305"/>
                <a:gd name="T12" fmla="*/ 126 w 500"/>
                <a:gd name="T13" fmla="*/ 92 h 305"/>
                <a:gd name="T14" fmla="*/ 121 w 500"/>
                <a:gd name="T15" fmla="*/ 94 h 305"/>
                <a:gd name="T16" fmla="*/ 75 w 500"/>
                <a:gd name="T17" fmla="*/ 186 h 305"/>
                <a:gd name="T18" fmla="*/ 41 w 500"/>
                <a:gd name="T19" fmla="*/ 187 h 305"/>
                <a:gd name="T20" fmla="*/ 10 w 500"/>
                <a:gd name="T21" fmla="*/ 256 h 305"/>
                <a:gd name="T22" fmla="*/ 79 w 500"/>
                <a:gd name="T23" fmla="*/ 288 h 305"/>
                <a:gd name="T24" fmla="*/ 106 w 500"/>
                <a:gd name="T25" fmla="*/ 265 h 305"/>
                <a:gd name="T26" fmla="*/ 183 w 500"/>
                <a:gd name="T27" fmla="*/ 294 h 305"/>
                <a:gd name="T28" fmla="*/ 223 w 500"/>
                <a:gd name="T29" fmla="*/ 245 h 305"/>
                <a:gd name="T30" fmla="*/ 314 w 500"/>
                <a:gd name="T31" fmla="*/ 278 h 305"/>
                <a:gd name="T32" fmla="*/ 346 w 500"/>
                <a:gd name="T33" fmla="*/ 271 h 305"/>
                <a:gd name="T34" fmla="*/ 421 w 500"/>
                <a:gd name="T35" fmla="*/ 162 h 305"/>
                <a:gd name="T36" fmla="*/ 441 w 500"/>
                <a:gd name="T37" fmla="*/ 157 h 305"/>
                <a:gd name="T38" fmla="*/ 485 w 500"/>
                <a:gd name="T39" fmla="*/ 59 h 305"/>
                <a:gd name="T40" fmla="*/ 388 w 500"/>
                <a:gd name="T41" fmla="*/ 1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0" h="305">
                  <a:moveTo>
                    <a:pt x="388" y="15"/>
                  </a:moveTo>
                  <a:cubicBezTo>
                    <a:pt x="377" y="19"/>
                    <a:pt x="367" y="26"/>
                    <a:pt x="360" y="34"/>
                  </a:cubicBezTo>
                  <a:cubicBezTo>
                    <a:pt x="339" y="13"/>
                    <a:pt x="308" y="6"/>
                    <a:pt x="279" y="16"/>
                  </a:cubicBezTo>
                  <a:cubicBezTo>
                    <a:pt x="271" y="20"/>
                    <a:pt x="264" y="24"/>
                    <a:pt x="257" y="29"/>
                  </a:cubicBezTo>
                  <a:cubicBezTo>
                    <a:pt x="245" y="16"/>
                    <a:pt x="229" y="7"/>
                    <a:pt x="211" y="5"/>
                  </a:cubicBezTo>
                  <a:cubicBezTo>
                    <a:pt x="199" y="3"/>
                    <a:pt x="186" y="4"/>
                    <a:pt x="174" y="9"/>
                  </a:cubicBezTo>
                  <a:cubicBezTo>
                    <a:pt x="139" y="22"/>
                    <a:pt x="120" y="57"/>
                    <a:pt x="126" y="92"/>
                  </a:cubicBezTo>
                  <a:cubicBezTo>
                    <a:pt x="124" y="93"/>
                    <a:pt x="122" y="93"/>
                    <a:pt x="121" y="94"/>
                  </a:cubicBezTo>
                  <a:cubicBezTo>
                    <a:pt x="84" y="108"/>
                    <a:pt x="64" y="148"/>
                    <a:pt x="75" y="186"/>
                  </a:cubicBezTo>
                  <a:cubicBezTo>
                    <a:pt x="64" y="183"/>
                    <a:pt x="52" y="183"/>
                    <a:pt x="41" y="187"/>
                  </a:cubicBezTo>
                  <a:cubicBezTo>
                    <a:pt x="14" y="198"/>
                    <a:pt x="0" y="229"/>
                    <a:pt x="10" y="256"/>
                  </a:cubicBezTo>
                  <a:cubicBezTo>
                    <a:pt x="20" y="284"/>
                    <a:pt x="51" y="298"/>
                    <a:pt x="79" y="288"/>
                  </a:cubicBezTo>
                  <a:cubicBezTo>
                    <a:pt x="91" y="283"/>
                    <a:pt x="100" y="275"/>
                    <a:pt x="106" y="265"/>
                  </a:cubicBezTo>
                  <a:cubicBezTo>
                    <a:pt x="121" y="292"/>
                    <a:pt x="154" y="305"/>
                    <a:pt x="183" y="294"/>
                  </a:cubicBezTo>
                  <a:cubicBezTo>
                    <a:pt x="205" y="286"/>
                    <a:pt x="219" y="267"/>
                    <a:pt x="223" y="245"/>
                  </a:cubicBezTo>
                  <a:cubicBezTo>
                    <a:pt x="247" y="269"/>
                    <a:pt x="280" y="281"/>
                    <a:pt x="314" y="278"/>
                  </a:cubicBezTo>
                  <a:cubicBezTo>
                    <a:pt x="325" y="277"/>
                    <a:pt x="335" y="275"/>
                    <a:pt x="346" y="271"/>
                  </a:cubicBezTo>
                  <a:cubicBezTo>
                    <a:pt x="393" y="254"/>
                    <a:pt x="421" y="209"/>
                    <a:pt x="421" y="162"/>
                  </a:cubicBezTo>
                  <a:cubicBezTo>
                    <a:pt x="428" y="161"/>
                    <a:pt x="435" y="160"/>
                    <a:pt x="441" y="157"/>
                  </a:cubicBezTo>
                  <a:cubicBezTo>
                    <a:pt x="480" y="142"/>
                    <a:pt x="500" y="99"/>
                    <a:pt x="485" y="59"/>
                  </a:cubicBezTo>
                  <a:cubicBezTo>
                    <a:pt x="471" y="20"/>
                    <a:pt x="427" y="0"/>
                    <a:pt x="388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82" name="Freeform 62">
              <a:extLst>
                <a:ext uri="{FF2B5EF4-FFF2-40B4-BE49-F238E27FC236}">
                  <a16:creationId xmlns="" xmlns:a16="http://schemas.microsoft.com/office/drawing/2014/main" id="{61D3B016-68F7-4ECF-A67F-4072FC95F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60" y="5558628"/>
              <a:ext cx="3195760" cy="1950495"/>
            </a:xfrm>
            <a:custGeom>
              <a:avLst/>
              <a:gdLst>
                <a:gd name="T0" fmla="*/ 388 w 500"/>
                <a:gd name="T1" fmla="*/ 15 h 305"/>
                <a:gd name="T2" fmla="*/ 360 w 500"/>
                <a:gd name="T3" fmla="*/ 33 h 305"/>
                <a:gd name="T4" fmla="*/ 280 w 500"/>
                <a:gd name="T5" fmla="*/ 16 h 305"/>
                <a:gd name="T6" fmla="*/ 257 w 500"/>
                <a:gd name="T7" fmla="*/ 29 h 305"/>
                <a:gd name="T8" fmla="*/ 212 w 500"/>
                <a:gd name="T9" fmla="*/ 4 h 305"/>
                <a:gd name="T10" fmla="*/ 174 w 500"/>
                <a:gd name="T11" fmla="*/ 9 h 305"/>
                <a:gd name="T12" fmla="*/ 126 w 500"/>
                <a:gd name="T13" fmla="*/ 92 h 305"/>
                <a:gd name="T14" fmla="*/ 121 w 500"/>
                <a:gd name="T15" fmla="*/ 94 h 305"/>
                <a:gd name="T16" fmla="*/ 75 w 500"/>
                <a:gd name="T17" fmla="*/ 185 h 305"/>
                <a:gd name="T18" fmla="*/ 42 w 500"/>
                <a:gd name="T19" fmla="*/ 187 h 305"/>
                <a:gd name="T20" fmla="*/ 10 w 500"/>
                <a:gd name="T21" fmla="*/ 256 h 305"/>
                <a:gd name="T22" fmla="*/ 79 w 500"/>
                <a:gd name="T23" fmla="*/ 287 h 305"/>
                <a:gd name="T24" fmla="*/ 107 w 500"/>
                <a:gd name="T25" fmla="*/ 264 h 305"/>
                <a:gd name="T26" fmla="*/ 184 w 500"/>
                <a:gd name="T27" fmla="*/ 294 h 305"/>
                <a:gd name="T28" fmla="*/ 223 w 500"/>
                <a:gd name="T29" fmla="*/ 245 h 305"/>
                <a:gd name="T30" fmla="*/ 315 w 500"/>
                <a:gd name="T31" fmla="*/ 278 h 305"/>
                <a:gd name="T32" fmla="*/ 346 w 500"/>
                <a:gd name="T33" fmla="*/ 271 h 305"/>
                <a:gd name="T34" fmla="*/ 422 w 500"/>
                <a:gd name="T35" fmla="*/ 161 h 305"/>
                <a:gd name="T36" fmla="*/ 441 w 500"/>
                <a:gd name="T37" fmla="*/ 157 h 305"/>
                <a:gd name="T38" fmla="*/ 486 w 500"/>
                <a:gd name="T39" fmla="*/ 59 h 305"/>
                <a:gd name="T40" fmla="*/ 388 w 500"/>
                <a:gd name="T41" fmla="*/ 1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0" h="305">
                  <a:moveTo>
                    <a:pt x="388" y="15"/>
                  </a:moveTo>
                  <a:cubicBezTo>
                    <a:pt x="377" y="19"/>
                    <a:pt x="368" y="25"/>
                    <a:pt x="360" y="33"/>
                  </a:cubicBezTo>
                  <a:cubicBezTo>
                    <a:pt x="340" y="13"/>
                    <a:pt x="308" y="5"/>
                    <a:pt x="280" y="16"/>
                  </a:cubicBezTo>
                  <a:cubicBezTo>
                    <a:pt x="271" y="19"/>
                    <a:pt x="264" y="24"/>
                    <a:pt x="257" y="29"/>
                  </a:cubicBezTo>
                  <a:cubicBezTo>
                    <a:pt x="246" y="16"/>
                    <a:pt x="229" y="7"/>
                    <a:pt x="212" y="4"/>
                  </a:cubicBezTo>
                  <a:cubicBezTo>
                    <a:pt x="199" y="3"/>
                    <a:pt x="186" y="4"/>
                    <a:pt x="174" y="9"/>
                  </a:cubicBezTo>
                  <a:cubicBezTo>
                    <a:pt x="139" y="22"/>
                    <a:pt x="120" y="57"/>
                    <a:pt x="126" y="92"/>
                  </a:cubicBezTo>
                  <a:cubicBezTo>
                    <a:pt x="124" y="93"/>
                    <a:pt x="123" y="93"/>
                    <a:pt x="121" y="94"/>
                  </a:cubicBezTo>
                  <a:cubicBezTo>
                    <a:pt x="84" y="108"/>
                    <a:pt x="64" y="148"/>
                    <a:pt x="75" y="185"/>
                  </a:cubicBezTo>
                  <a:cubicBezTo>
                    <a:pt x="64" y="183"/>
                    <a:pt x="53" y="183"/>
                    <a:pt x="42" y="187"/>
                  </a:cubicBezTo>
                  <a:cubicBezTo>
                    <a:pt x="14" y="197"/>
                    <a:pt x="0" y="228"/>
                    <a:pt x="10" y="256"/>
                  </a:cubicBezTo>
                  <a:cubicBezTo>
                    <a:pt x="21" y="284"/>
                    <a:pt x="52" y="298"/>
                    <a:pt x="79" y="287"/>
                  </a:cubicBezTo>
                  <a:cubicBezTo>
                    <a:pt x="91" y="283"/>
                    <a:pt x="101" y="275"/>
                    <a:pt x="107" y="264"/>
                  </a:cubicBezTo>
                  <a:cubicBezTo>
                    <a:pt x="121" y="292"/>
                    <a:pt x="154" y="305"/>
                    <a:pt x="184" y="294"/>
                  </a:cubicBezTo>
                  <a:cubicBezTo>
                    <a:pt x="205" y="285"/>
                    <a:pt x="220" y="266"/>
                    <a:pt x="223" y="245"/>
                  </a:cubicBezTo>
                  <a:cubicBezTo>
                    <a:pt x="247" y="268"/>
                    <a:pt x="281" y="281"/>
                    <a:pt x="315" y="278"/>
                  </a:cubicBezTo>
                  <a:cubicBezTo>
                    <a:pt x="325" y="277"/>
                    <a:pt x="336" y="275"/>
                    <a:pt x="346" y="271"/>
                  </a:cubicBezTo>
                  <a:cubicBezTo>
                    <a:pt x="393" y="253"/>
                    <a:pt x="422" y="209"/>
                    <a:pt x="422" y="161"/>
                  </a:cubicBezTo>
                  <a:cubicBezTo>
                    <a:pt x="428" y="161"/>
                    <a:pt x="435" y="159"/>
                    <a:pt x="441" y="157"/>
                  </a:cubicBezTo>
                  <a:cubicBezTo>
                    <a:pt x="481" y="142"/>
                    <a:pt x="500" y="98"/>
                    <a:pt x="486" y="59"/>
                  </a:cubicBezTo>
                  <a:cubicBezTo>
                    <a:pt x="471" y="20"/>
                    <a:pt x="427" y="0"/>
                    <a:pt x="388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80" name="Freeform 60">
              <a:extLst>
                <a:ext uri="{FF2B5EF4-FFF2-40B4-BE49-F238E27FC236}">
                  <a16:creationId xmlns="" xmlns:a16="http://schemas.microsoft.com/office/drawing/2014/main" id="{9A811C14-741B-4B3A-B8D5-736731141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8851" y="5422125"/>
              <a:ext cx="3074249" cy="1827932"/>
            </a:xfrm>
            <a:custGeom>
              <a:avLst/>
              <a:gdLst>
                <a:gd name="T0" fmla="*/ 439 w 515"/>
                <a:gd name="T1" fmla="*/ 82 h 307"/>
                <a:gd name="T2" fmla="*/ 406 w 515"/>
                <a:gd name="T3" fmla="*/ 89 h 307"/>
                <a:gd name="T4" fmla="*/ 337 w 515"/>
                <a:gd name="T5" fmla="*/ 45 h 307"/>
                <a:gd name="T6" fmla="*/ 312 w 515"/>
                <a:gd name="T7" fmla="*/ 49 h 307"/>
                <a:gd name="T8" fmla="*/ 278 w 515"/>
                <a:gd name="T9" fmla="*/ 10 h 307"/>
                <a:gd name="T10" fmla="*/ 241 w 515"/>
                <a:gd name="T11" fmla="*/ 0 h 307"/>
                <a:gd name="T12" fmla="*/ 166 w 515"/>
                <a:gd name="T13" fmla="*/ 62 h 307"/>
                <a:gd name="T14" fmla="*/ 161 w 515"/>
                <a:gd name="T15" fmla="*/ 61 h 307"/>
                <a:gd name="T16" fmla="*/ 86 w 515"/>
                <a:gd name="T17" fmla="*/ 131 h 307"/>
                <a:gd name="T18" fmla="*/ 54 w 515"/>
                <a:gd name="T19" fmla="*/ 121 h 307"/>
                <a:gd name="T20" fmla="*/ 0 w 515"/>
                <a:gd name="T21" fmla="*/ 174 h 307"/>
                <a:gd name="T22" fmla="*/ 54 w 515"/>
                <a:gd name="T23" fmla="*/ 228 h 307"/>
                <a:gd name="T24" fmla="*/ 88 w 515"/>
                <a:gd name="T25" fmla="*/ 216 h 307"/>
                <a:gd name="T26" fmla="*/ 149 w 515"/>
                <a:gd name="T27" fmla="*/ 270 h 307"/>
                <a:gd name="T28" fmla="*/ 203 w 515"/>
                <a:gd name="T29" fmla="*/ 239 h 307"/>
                <a:gd name="T30" fmla="*/ 278 w 515"/>
                <a:gd name="T31" fmla="*/ 302 h 307"/>
                <a:gd name="T32" fmla="*/ 309 w 515"/>
                <a:gd name="T33" fmla="*/ 307 h 307"/>
                <a:gd name="T34" fmla="*/ 419 w 515"/>
                <a:gd name="T35" fmla="*/ 231 h 307"/>
                <a:gd name="T36" fmla="*/ 439 w 515"/>
                <a:gd name="T37" fmla="*/ 233 h 307"/>
                <a:gd name="T38" fmla="*/ 515 w 515"/>
                <a:gd name="T39" fmla="*/ 158 h 307"/>
                <a:gd name="T40" fmla="*/ 439 w 515"/>
                <a:gd name="T41" fmla="*/ 82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5" h="307">
                  <a:moveTo>
                    <a:pt x="439" y="82"/>
                  </a:moveTo>
                  <a:cubicBezTo>
                    <a:pt x="427" y="82"/>
                    <a:pt x="416" y="84"/>
                    <a:pt x="406" y="89"/>
                  </a:cubicBezTo>
                  <a:cubicBezTo>
                    <a:pt x="394" y="63"/>
                    <a:pt x="368" y="45"/>
                    <a:pt x="337" y="45"/>
                  </a:cubicBezTo>
                  <a:cubicBezTo>
                    <a:pt x="328" y="45"/>
                    <a:pt x="320" y="46"/>
                    <a:pt x="312" y="49"/>
                  </a:cubicBezTo>
                  <a:cubicBezTo>
                    <a:pt x="305" y="32"/>
                    <a:pt x="293" y="18"/>
                    <a:pt x="278" y="10"/>
                  </a:cubicBezTo>
                  <a:cubicBezTo>
                    <a:pt x="267" y="4"/>
                    <a:pt x="254" y="0"/>
                    <a:pt x="241" y="0"/>
                  </a:cubicBezTo>
                  <a:cubicBezTo>
                    <a:pt x="204" y="0"/>
                    <a:pt x="173" y="27"/>
                    <a:pt x="166" y="62"/>
                  </a:cubicBezTo>
                  <a:cubicBezTo>
                    <a:pt x="165" y="62"/>
                    <a:pt x="163" y="61"/>
                    <a:pt x="161" y="61"/>
                  </a:cubicBezTo>
                  <a:cubicBezTo>
                    <a:pt x="122" y="61"/>
                    <a:pt x="89" y="92"/>
                    <a:pt x="86" y="131"/>
                  </a:cubicBezTo>
                  <a:cubicBezTo>
                    <a:pt x="77" y="125"/>
                    <a:pt x="66" y="121"/>
                    <a:pt x="54" y="121"/>
                  </a:cubicBezTo>
                  <a:cubicBezTo>
                    <a:pt x="24" y="121"/>
                    <a:pt x="0" y="145"/>
                    <a:pt x="0" y="174"/>
                  </a:cubicBezTo>
                  <a:cubicBezTo>
                    <a:pt x="0" y="204"/>
                    <a:pt x="24" y="228"/>
                    <a:pt x="54" y="228"/>
                  </a:cubicBezTo>
                  <a:cubicBezTo>
                    <a:pt x="67" y="228"/>
                    <a:pt x="79" y="223"/>
                    <a:pt x="88" y="216"/>
                  </a:cubicBezTo>
                  <a:cubicBezTo>
                    <a:pt x="92" y="247"/>
                    <a:pt x="118" y="270"/>
                    <a:pt x="149" y="270"/>
                  </a:cubicBezTo>
                  <a:cubicBezTo>
                    <a:pt x="173" y="270"/>
                    <a:pt x="193" y="258"/>
                    <a:pt x="203" y="239"/>
                  </a:cubicBezTo>
                  <a:cubicBezTo>
                    <a:pt x="218" y="269"/>
                    <a:pt x="245" y="293"/>
                    <a:pt x="278" y="302"/>
                  </a:cubicBezTo>
                  <a:cubicBezTo>
                    <a:pt x="288" y="305"/>
                    <a:pt x="298" y="307"/>
                    <a:pt x="309" y="307"/>
                  </a:cubicBezTo>
                  <a:cubicBezTo>
                    <a:pt x="359" y="307"/>
                    <a:pt x="402" y="275"/>
                    <a:pt x="419" y="231"/>
                  </a:cubicBezTo>
                  <a:cubicBezTo>
                    <a:pt x="425" y="233"/>
                    <a:pt x="432" y="233"/>
                    <a:pt x="439" y="233"/>
                  </a:cubicBezTo>
                  <a:cubicBezTo>
                    <a:pt x="481" y="233"/>
                    <a:pt x="515" y="200"/>
                    <a:pt x="515" y="158"/>
                  </a:cubicBezTo>
                  <a:cubicBezTo>
                    <a:pt x="515" y="116"/>
                    <a:pt x="481" y="82"/>
                    <a:pt x="439" y="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0" name="副标题 38">
            <a:extLst>
              <a:ext uri="{FF2B5EF4-FFF2-40B4-BE49-F238E27FC236}">
                <a16:creationId xmlns="" xmlns:a16="http://schemas.microsoft.com/office/drawing/2014/main" id="{471E510D-F5EC-4AB7-A173-73640DF53A0C}"/>
              </a:ext>
            </a:extLst>
          </p:cNvPr>
          <p:cNvSpPr txBox="1">
            <a:spLocks/>
          </p:cNvSpPr>
          <p:nvPr/>
        </p:nvSpPr>
        <p:spPr>
          <a:xfrm>
            <a:off x="564043" y="2834916"/>
            <a:ext cx="4860815" cy="5587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DESIGNED BY ISLIDE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™</a:t>
            </a:r>
          </a:p>
        </p:txBody>
      </p:sp>
      <p:sp>
        <p:nvSpPr>
          <p:cNvPr id="81" name="标题 1">
            <a:extLst>
              <a:ext uri="{FF2B5EF4-FFF2-40B4-BE49-F238E27FC236}">
                <a16:creationId xmlns="" xmlns:a16="http://schemas.microsoft.com/office/drawing/2014/main" id="{A8A3BA31-943E-4EE1-B2F0-2C515AB6F3C4}"/>
              </a:ext>
            </a:extLst>
          </p:cNvPr>
          <p:cNvSpPr txBox="1">
            <a:spLocks/>
          </p:cNvSpPr>
          <p:nvPr/>
        </p:nvSpPr>
        <p:spPr>
          <a:xfrm>
            <a:off x="564043" y="2075757"/>
            <a:ext cx="4860814" cy="76776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个人述职报告</a:t>
            </a:r>
          </a:p>
        </p:txBody>
      </p:sp>
      <p:grpSp>
        <p:nvGrpSpPr>
          <p:cNvPr id="82" name="组合 81">
            <a:extLst>
              <a:ext uri="{FF2B5EF4-FFF2-40B4-BE49-F238E27FC236}">
                <a16:creationId xmlns="" xmlns:a16="http://schemas.microsoft.com/office/drawing/2014/main" id="{3F7E170E-FB7D-47C7-90A4-7ABC404CC2CE}"/>
              </a:ext>
            </a:extLst>
          </p:cNvPr>
          <p:cNvGrpSpPr>
            <a:grpSpLocks/>
          </p:cNvGrpSpPr>
          <p:nvPr/>
        </p:nvGrpSpPr>
        <p:grpSpPr>
          <a:xfrm>
            <a:off x="786153" y="4106607"/>
            <a:ext cx="7114136" cy="742950"/>
            <a:chOff x="851780" y="2287583"/>
            <a:chExt cx="7114136" cy="742950"/>
          </a:xfrm>
        </p:grpSpPr>
        <p:grpSp>
          <p:nvGrpSpPr>
            <p:cNvPr id="83" name="组合 82">
              <a:extLst>
                <a:ext uri="{FF2B5EF4-FFF2-40B4-BE49-F238E27FC236}">
                  <a16:creationId xmlns="" xmlns:a16="http://schemas.microsoft.com/office/drawing/2014/main" id="{BBAEBC52-4E64-429E-B7AE-53876010683F}"/>
                </a:ext>
              </a:extLst>
            </p:cNvPr>
            <p:cNvGrpSpPr>
              <a:grpSpLocks/>
            </p:cNvGrpSpPr>
            <p:nvPr/>
          </p:nvGrpSpPr>
          <p:grpSpPr>
            <a:xfrm>
              <a:off x="966627" y="2287583"/>
              <a:ext cx="6999289" cy="742950"/>
              <a:chOff x="966627" y="2287583"/>
              <a:chExt cx="6999289" cy="742950"/>
            </a:xfrm>
          </p:grpSpPr>
          <p:sp>
            <p:nvSpPr>
              <p:cNvPr id="87" name="文本占位符 32">
                <a:extLst>
                  <a:ext uri="{FF2B5EF4-FFF2-40B4-BE49-F238E27FC236}">
                    <a16:creationId xmlns="" xmlns:a16="http://schemas.microsoft.com/office/drawing/2014/main" id="{E6B2F870-3B31-4D9B-9884-25F7FB523F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6627" y="2287583"/>
                <a:ext cx="6999289" cy="3714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zh-CN"/>
                </a:defPPr>
                <a:lvl1pPr marL="0" algn="ctr" defTabSz="914400" rtl="0" eaLnBrk="1" latinLnBrk="0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汇报人：阿杜</a:t>
                </a:r>
              </a:p>
            </p:txBody>
          </p:sp>
          <p:sp>
            <p:nvSpPr>
              <p:cNvPr id="88" name="文本占位符 33">
                <a:extLst>
                  <a:ext uri="{FF2B5EF4-FFF2-40B4-BE49-F238E27FC236}">
                    <a16:creationId xmlns="" xmlns:a16="http://schemas.microsoft.com/office/drawing/2014/main" id="{D1B331BF-11F1-41E0-9BA8-91C93910BB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6627" y="2659058"/>
                <a:ext cx="6999289" cy="3714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zh-CN"/>
                </a:defPPr>
                <a:lvl1pPr marL="0" algn="r" defTabSz="914400" rtl="0" eaLnBrk="1" latinLnBrk="0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这里输入您的单位</a:t>
                </a: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/</a:t>
                </a:r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部门名称</a:t>
                </a:r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="" xmlns:a16="http://schemas.microsoft.com/office/drawing/2014/main" id="{33038E1E-0DBD-417B-AC05-25527B5F07A6}"/>
                </a:ext>
              </a:extLst>
            </p:cNvPr>
            <p:cNvGrpSpPr>
              <a:grpSpLocks/>
            </p:cNvGrpSpPr>
            <p:nvPr/>
          </p:nvGrpSpPr>
          <p:grpSpPr>
            <a:xfrm>
              <a:off x="851780" y="2399185"/>
              <a:ext cx="138113" cy="519747"/>
              <a:chOff x="814487" y="2395142"/>
              <a:chExt cx="138113" cy="519747"/>
            </a:xfrm>
          </p:grpSpPr>
          <p:sp>
            <p:nvSpPr>
              <p:cNvPr id="85" name="Rectangle 9934">
                <a:extLst>
                  <a:ext uri="{FF2B5EF4-FFF2-40B4-BE49-F238E27FC236}">
                    <a16:creationId xmlns="" xmlns:a16="http://schemas.microsoft.com/office/drawing/2014/main" id="{7D24259D-8775-44EB-893B-9A254B368E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4487" y="2395142"/>
                <a:ext cx="138113" cy="138113"/>
              </a:xfrm>
              <a:prstGeom prst="rect">
                <a:avLst/>
              </a:prstGeom>
              <a:solidFill>
                <a:srgbClr val="00586A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6" name="Rectangle 9935">
                <a:extLst>
                  <a:ext uri="{FF2B5EF4-FFF2-40B4-BE49-F238E27FC236}">
                    <a16:creationId xmlns="" xmlns:a16="http://schemas.microsoft.com/office/drawing/2014/main" id="{010D8E83-1E9A-411F-B97B-4A52ABE33A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4487" y="2775189"/>
                <a:ext cx="138113" cy="139700"/>
              </a:xfrm>
              <a:prstGeom prst="rect">
                <a:avLst/>
              </a:prstGeom>
              <a:solidFill>
                <a:srgbClr val="CC45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164" name="组合 5163">
            <a:extLst>
              <a:ext uri="{FF2B5EF4-FFF2-40B4-BE49-F238E27FC236}">
                <a16:creationId xmlns="" xmlns:a16="http://schemas.microsoft.com/office/drawing/2014/main" id="{72FCCA7A-BCCB-42B9-9931-A014DD6475B2}"/>
              </a:ext>
            </a:extLst>
          </p:cNvPr>
          <p:cNvGrpSpPr>
            <a:grpSpLocks/>
          </p:cNvGrpSpPr>
          <p:nvPr/>
        </p:nvGrpSpPr>
        <p:grpSpPr>
          <a:xfrm>
            <a:off x="1914011" y="1350840"/>
            <a:ext cx="1356755" cy="521564"/>
            <a:chOff x="12674105" y="2254254"/>
            <a:chExt cx="1356755" cy="521564"/>
          </a:xfrm>
        </p:grpSpPr>
        <p:sp>
          <p:nvSpPr>
            <p:cNvPr id="91" name="任意多边形: 形状 90">
              <a:extLst>
                <a:ext uri="{FF2B5EF4-FFF2-40B4-BE49-F238E27FC236}">
                  <a16:creationId xmlns="" xmlns:a16="http://schemas.microsoft.com/office/drawing/2014/main" id="{DF6DE1CF-505B-4CF7-8856-C0A7525095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674105" y="2254254"/>
              <a:ext cx="1290266" cy="444223"/>
            </a:xfrm>
            <a:custGeom>
              <a:avLst/>
              <a:gdLst>
                <a:gd name="connsiteX0" fmla="*/ 602459 w 1290266"/>
                <a:gd name="connsiteY0" fmla="*/ 0 h 444223"/>
                <a:gd name="connsiteX1" fmla="*/ 416701 w 1290266"/>
                <a:gd name="connsiteY1" fmla="*/ 155740 h 444223"/>
                <a:gd name="connsiteX2" fmla="*/ 404149 w 1290266"/>
                <a:gd name="connsiteY2" fmla="*/ 153228 h 444223"/>
                <a:gd name="connsiteX3" fmla="*/ 213371 w 1290266"/>
                <a:gd name="connsiteY3" fmla="*/ 329064 h 444223"/>
                <a:gd name="connsiteX4" fmla="*/ 135553 w 1290266"/>
                <a:gd name="connsiteY4" fmla="*/ 303945 h 444223"/>
                <a:gd name="connsiteX5" fmla="*/ 0 w 1290266"/>
                <a:gd name="connsiteY5" fmla="*/ 437077 h 444223"/>
                <a:gd name="connsiteX6" fmla="*/ 1428 w 1290266"/>
                <a:gd name="connsiteY6" fmla="*/ 444223 h 444223"/>
                <a:gd name="connsiteX7" fmla="*/ 1280674 w 1290266"/>
                <a:gd name="connsiteY7" fmla="*/ 444223 h 444223"/>
                <a:gd name="connsiteX8" fmla="*/ 1290266 w 1290266"/>
                <a:gd name="connsiteY8" fmla="*/ 396886 h 444223"/>
                <a:gd name="connsiteX9" fmla="*/ 1099487 w 1290266"/>
                <a:gd name="connsiteY9" fmla="*/ 205979 h 444223"/>
                <a:gd name="connsiteX10" fmla="*/ 1019159 w 1290266"/>
                <a:gd name="connsiteY10" fmla="*/ 223563 h 444223"/>
                <a:gd name="connsiteX11" fmla="*/ 845953 w 1290266"/>
                <a:gd name="connsiteY11" fmla="*/ 113037 h 444223"/>
                <a:gd name="connsiteX12" fmla="*/ 780686 w 1290266"/>
                <a:gd name="connsiteY12" fmla="*/ 123085 h 444223"/>
                <a:gd name="connsiteX13" fmla="*/ 695338 w 1290266"/>
                <a:gd name="connsiteY13" fmla="*/ 25120 h 444223"/>
                <a:gd name="connsiteX14" fmla="*/ 602459 w 1290266"/>
                <a:gd name="connsiteY14" fmla="*/ 0 h 4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0266" h="444223">
                  <a:moveTo>
                    <a:pt x="602459" y="0"/>
                  </a:moveTo>
                  <a:cubicBezTo>
                    <a:pt x="512090" y="0"/>
                    <a:pt x="434272" y="67822"/>
                    <a:pt x="416701" y="155740"/>
                  </a:cubicBezTo>
                  <a:cubicBezTo>
                    <a:pt x="411680" y="155740"/>
                    <a:pt x="409170" y="153228"/>
                    <a:pt x="404149" y="153228"/>
                  </a:cubicBezTo>
                  <a:cubicBezTo>
                    <a:pt x="303740" y="153228"/>
                    <a:pt x="223412" y="231098"/>
                    <a:pt x="213371" y="329064"/>
                  </a:cubicBezTo>
                  <a:cubicBezTo>
                    <a:pt x="190779" y="311480"/>
                    <a:pt x="163166" y="303945"/>
                    <a:pt x="135553" y="303945"/>
                  </a:cubicBezTo>
                  <a:cubicBezTo>
                    <a:pt x="60246" y="303945"/>
                    <a:pt x="0" y="364231"/>
                    <a:pt x="0" y="437077"/>
                  </a:cubicBezTo>
                  <a:lnTo>
                    <a:pt x="1428" y="444223"/>
                  </a:lnTo>
                  <a:lnTo>
                    <a:pt x="1280674" y="444223"/>
                  </a:lnTo>
                  <a:lnTo>
                    <a:pt x="1290266" y="396886"/>
                  </a:lnTo>
                  <a:cubicBezTo>
                    <a:pt x="1290266" y="291385"/>
                    <a:pt x="1204918" y="205979"/>
                    <a:pt x="1099487" y="205979"/>
                  </a:cubicBezTo>
                  <a:cubicBezTo>
                    <a:pt x="1071875" y="205979"/>
                    <a:pt x="1044262" y="211003"/>
                    <a:pt x="1019159" y="223563"/>
                  </a:cubicBezTo>
                  <a:cubicBezTo>
                    <a:pt x="989037" y="158252"/>
                    <a:pt x="921260" y="113037"/>
                    <a:pt x="845953" y="113037"/>
                  </a:cubicBezTo>
                  <a:cubicBezTo>
                    <a:pt x="823360" y="113037"/>
                    <a:pt x="800768" y="115549"/>
                    <a:pt x="780686" y="123085"/>
                  </a:cubicBezTo>
                  <a:cubicBezTo>
                    <a:pt x="765625" y="80382"/>
                    <a:pt x="735502" y="45215"/>
                    <a:pt x="695338" y="25120"/>
                  </a:cubicBezTo>
                  <a:cubicBezTo>
                    <a:pt x="667725" y="10048"/>
                    <a:pt x="637602" y="0"/>
                    <a:pt x="602459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="" xmlns:a16="http://schemas.microsoft.com/office/drawing/2014/main" id="{5D531037-ECC2-4ACF-AD4D-AC52DB9665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740594" y="2331595"/>
              <a:ext cx="1290266" cy="444223"/>
            </a:xfrm>
            <a:custGeom>
              <a:avLst/>
              <a:gdLst>
                <a:gd name="connsiteX0" fmla="*/ 602459 w 1290266"/>
                <a:gd name="connsiteY0" fmla="*/ 0 h 444223"/>
                <a:gd name="connsiteX1" fmla="*/ 416701 w 1290266"/>
                <a:gd name="connsiteY1" fmla="*/ 155740 h 444223"/>
                <a:gd name="connsiteX2" fmla="*/ 404149 w 1290266"/>
                <a:gd name="connsiteY2" fmla="*/ 153228 h 444223"/>
                <a:gd name="connsiteX3" fmla="*/ 213371 w 1290266"/>
                <a:gd name="connsiteY3" fmla="*/ 329064 h 444223"/>
                <a:gd name="connsiteX4" fmla="*/ 135553 w 1290266"/>
                <a:gd name="connsiteY4" fmla="*/ 303945 h 444223"/>
                <a:gd name="connsiteX5" fmla="*/ 0 w 1290266"/>
                <a:gd name="connsiteY5" fmla="*/ 437077 h 444223"/>
                <a:gd name="connsiteX6" fmla="*/ 1428 w 1290266"/>
                <a:gd name="connsiteY6" fmla="*/ 444223 h 444223"/>
                <a:gd name="connsiteX7" fmla="*/ 1280674 w 1290266"/>
                <a:gd name="connsiteY7" fmla="*/ 444223 h 444223"/>
                <a:gd name="connsiteX8" fmla="*/ 1290266 w 1290266"/>
                <a:gd name="connsiteY8" fmla="*/ 396886 h 444223"/>
                <a:gd name="connsiteX9" fmla="*/ 1099487 w 1290266"/>
                <a:gd name="connsiteY9" fmla="*/ 205979 h 444223"/>
                <a:gd name="connsiteX10" fmla="*/ 1019159 w 1290266"/>
                <a:gd name="connsiteY10" fmla="*/ 223563 h 444223"/>
                <a:gd name="connsiteX11" fmla="*/ 845953 w 1290266"/>
                <a:gd name="connsiteY11" fmla="*/ 113037 h 444223"/>
                <a:gd name="connsiteX12" fmla="*/ 780686 w 1290266"/>
                <a:gd name="connsiteY12" fmla="*/ 123085 h 444223"/>
                <a:gd name="connsiteX13" fmla="*/ 695338 w 1290266"/>
                <a:gd name="connsiteY13" fmla="*/ 25120 h 444223"/>
                <a:gd name="connsiteX14" fmla="*/ 602459 w 1290266"/>
                <a:gd name="connsiteY14" fmla="*/ 0 h 4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0266" h="444223">
                  <a:moveTo>
                    <a:pt x="602459" y="0"/>
                  </a:moveTo>
                  <a:cubicBezTo>
                    <a:pt x="512090" y="0"/>
                    <a:pt x="434272" y="67822"/>
                    <a:pt x="416701" y="155740"/>
                  </a:cubicBezTo>
                  <a:cubicBezTo>
                    <a:pt x="411680" y="155740"/>
                    <a:pt x="409170" y="153228"/>
                    <a:pt x="404149" y="153228"/>
                  </a:cubicBezTo>
                  <a:cubicBezTo>
                    <a:pt x="303740" y="153228"/>
                    <a:pt x="223412" y="231098"/>
                    <a:pt x="213371" y="329064"/>
                  </a:cubicBezTo>
                  <a:cubicBezTo>
                    <a:pt x="190779" y="311480"/>
                    <a:pt x="163166" y="303945"/>
                    <a:pt x="135553" y="303945"/>
                  </a:cubicBezTo>
                  <a:cubicBezTo>
                    <a:pt x="60246" y="303945"/>
                    <a:pt x="0" y="364231"/>
                    <a:pt x="0" y="437077"/>
                  </a:cubicBezTo>
                  <a:lnTo>
                    <a:pt x="1428" y="444223"/>
                  </a:lnTo>
                  <a:lnTo>
                    <a:pt x="1280674" y="444223"/>
                  </a:lnTo>
                  <a:lnTo>
                    <a:pt x="1290266" y="396886"/>
                  </a:lnTo>
                  <a:cubicBezTo>
                    <a:pt x="1290266" y="291385"/>
                    <a:pt x="1204918" y="205979"/>
                    <a:pt x="1099487" y="205979"/>
                  </a:cubicBezTo>
                  <a:cubicBezTo>
                    <a:pt x="1071875" y="205979"/>
                    <a:pt x="1044262" y="211003"/>
                    <a:pt x="1019159" y="223563"/>
                  </a:cubicBezTo>
                  <a:cubicBezTo>
                    <a:pt x="989037" y="158252"/>
                    <a:pt x="921260" y="113037"/>
                    <a:pt x="845953" y="113037"/>
                  </a:cubicBezTo>
                  <a:cubicBezTo>
                    <a:pt x="823360" y="113037"/>
                    <a:pt x="800768" y="115549"/>
                    <a:pt x="780686" y="123085"/>
                  </a:cubicBezTo>
                  <a:cubicBezTo>
                    <a:pt x="765625" y="80382"/>
                    <a:pt x="735502" y="45215"/>
                    <a:pt x="695338" y="25120"/>
                  </a:cubicBezTo>
                  <a:cubicBezTo>
                    <a:pt x="667725" y="10048"/>
                    <a:pt x="637602" y="0"/>
                    <a:pt x="602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="" xmlns:a16="http://schemas.microsoft.com/office/drawing/2014/main" id="{7D5903FC-F25C-41B5-87F8-26DFC862CBE4}"/>
              </a:ext>
            </a:extLst>
          </p:cNvPr>
          <p:cNvGrpSpPr>
            <a:grpSpLocks/>
          </p:cNvGrpSpPr>
          <p:nvPr/>
        </p:nvGrpSpPr>
        <p:grpSpPr>
          <a:xfrm>
            <a:off x="10847675" y="3540985"/>
            <a:ext cx="549896" cy="211391"/>
            <a:chOff x="12674105" y="2254254"/>
            <a:chExt cx="1356755" cy="521564"/>
          </a:xfrm>
        </p:grpSpPr>
        <p:sp>
          <p:nvSpPr>
            <p:cNvPr id="94" name="任意多边形: 形状 93">
              <a:extLst>
                <a:ext uri="{FF2B5EF4-FFF2-40B4-BE49-F238E27FC236}">
                  <a16:creationId xmlns="" xmlns:a16="http://schemas.microsoft.com/office/drawing/2014/main" id="{FE27D313-E8C5-40BB-9EC0-E53619B2C9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674105" y="2254254"/>
              <a:ext cx="1290266" cy="444223"/>
            </a:xfrm>
            <a:custGeom>
              <a:avLst/>
              <a:gdLst>
                <a:gd name="connsiteX0" fmla="*/ 602459 w 1290266"/>
                <a:gd name="connsiteY0" fmla="*/ 0 h 444223"/>
                <a:gd name="connsiteX1" fmla="*/ 416701 w 1290266"/>
                <a:gd name="connsiteY1" fmla="*/ 155740 h 444223"/>
                <a:gd name="connsiteX2" fmla="*/ 404149 w 1290266"/>
                <a:gd name="connsiteY2" fmla="*/ 153228 h 444223"/>
                <a:gd name="connsiteX3" fmla="*/ 213371 w 1290266"/>
                <a:gd name="connsiteY3" fmla="*/ 329064 h 444223"/>
                <a:gd name="connsiteX4" fmla="*/ 135553 w 1290266"/>
                <a:gd name="connsiteY4" fmla="*/ 303945 h 444223"/>
                <a:gd name="connsiteX5" fmla="*/ 0 w 1290266"/>
                <a:gd name="connsiteY5" fmla="*/ 437077 h 444223"/>
                <a:gd name="connsiteX6" fmla="*/ 1428 w 1290266"/>
                <a:gd name="connsiteY6" fmla="*/ 444223 h 444223"/>
                <a:gd name="connsiteX7" fmla="*/ 1280674 w 1290266"/>
                <a:gd name="connsiteY7" fmla="*/ 444223 h 444223"/>
                <a:gd name="connsiteX8" fmla="*/ 1290266 w 1290266"/>
                <a:gd name="connsiteY8" fmla="*/ 396886 h 444223"/>
                <a:gd name="connsiteX9" fmla="*/ 1099487 w 1290266"/>
                <a:gd name="connsiteY9" fmla="*/ 205979 h 444223"/>
                <a:gd name="connsiteX10" fmla="*/ 1019159 w 1290266"/>
                <a:gd name="connsiteY10" fmla="*/ 223563 h 444223"/>
                <a:gd name="connsiteX11" fmla="*/ 845953 w 1290266"/>
                <a:gd name="connsiteY11" fmla="*/ 113037 h 444223"/>
                <a:gd name="connsiteX12" fmla="*/ 780686 w 1290266"/>
                <a:gd name="connsiteY12" fmla="*/ 123085 h 444223"/>
                <a:gd name="connsiteX13" fmla="*/ 695338 w 1290266"/>
                <a:gd name="connsiteY13" fmla="*/ 25120 h 444223"/>
                <a:gd name="connsiteX14" fmla="*/ 602459 w 1290266"/>
                <a:gd name="connsiteY14" fmla="*/ 0 h 4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0266" h="444223">
                  <a:moveTo>
                    <a:pt x="602459" y="0"/>
                  </a:moveTo>
                  <a:cubicBezTo>
                    <a:pt x="512090" y="0"/>
                    <a:pt x="434272" y="67822"/>
                    <a:pt x="416701" y="155740"/>
                  </a:cubicBezTo>
                  <a:cubicBezTo>
                    <a:pt x="411680" y="155740"/>
                    <a:pt x="409170" y="153228"/>
                    <a:pt x="404149" y="153228"/>
                  </a:cubicBezTo>
                  <a:cubicBezTo>
                    <a:pt x="303740" y="153228"/>
                    <a:pt x="223412" y="231098"/>
                    <a:pt x="213371" y="329064"/>
                  </a:cubicBezTo>
                  <a:cubicBezTo>
                    <a:pt x="190779" y="311480"/>
                    <a:pt x="163166" y="303945"/>
                    <a:pt x="135553" y="303945"/>
                  </a:cubicBezTo>
                  <a:cubicBezTo>
                    <a:pt x="60246" y="303945"/>
                    <a:pt x="0" y="364231"/>
                    <a:pt x="0" y="437077"/>
                  </a:cubicBezTo>
                  <a:lnTo>
                    <a:pt x="1428" y="444223"/>
                  </a:lnTo>
                  <a:lnTo>
                    <a:pt x="1280674" y="444223"/>
                  </a:lnTo>
                  <a:lnTo>
                    <a:pt x="1290266" y="396886"/>
                  </a:lnTo>
                  <a:cubicBezTo>
                    <a:pt x="1290266" y="291385"/>
                    <a:pt x="1204918" y="205979"/>
                    <a:pt x="1099487" y="205979"/>
                  </a:cubicBezTo>
                  <a:cubicBezTo>
                    <a:pt x="1071875" y="205979"/>
                    <a:pt x="1044262" y="211003"/>
                    <a:pt x="1019159" y="223563"/>
                  </a:cubicBezTo>
                  <a:cubicBezTo>
                    <a:pt x="989037" y="158252"/>
                    <a:pt x="921260" y="113037"/>
                    <a:pt x="845953" y="113037"/>
                  </a:cubicBezTo>
                  <a:cubicBezTo>
                    <a:pt x="823360" y="113037"/>
                    <a:pt x="800768" y="115549"/>
                    <a:pt x="780686" y="123085"/>
                  </a:cubicBezTo>
                  <a:cubicBezTo>
                    <a:pt x="765625" y="80382"/>
                    <a:pt x="735502" y="45215"/>
                    <a:pt x="695338" y="25120"/>
                  </a:cubicBezTo>
                  <a:cubicBezTo>
                    <a:pt x="667725" y="10048"/>
                    <a:pt x="637602" y="0"/>
                    <a:pt x="602459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="" xmlns:a16="http://schemas.microsoft.com/office/drawing/2014/main" id="{B1B0330F-2CD7-4AFC-A5C4-5137D8EC21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740594" y="2331595"/>
              <a:ext cx="1290266" cy="444223"/>
            </a:xfrm>
            <a:custGeom>
              <a:avLst/>
              <a:gdLst>
                <a:gd name="connsiteX0" fmla="*/ 602459 w 1290266"/>
                <a:gd name="connsiteY0" fmla="*/ 0 h 444223"/>
                <a:gd name="connsiteX1" fmla="*/ 416701 w 1290266"/>
                <a:gd name="connsiteY1" fmla="*/ 155740 h 444223"/>
                <a:gd name="connsiteX2" fmla="*/ 404149 w 1290266"/>
                <a:gd name="connsiteY2" fmla="*/ 153228 h 444223"/>
                <a:gd name="connsiteX3" fmla="*/ 213371 w 1290266"/>
                <a:gd name="connsiteY3" fmla="*/ 329064 h 444223"/>
                <a:gd name="connsiteX4" fmla="*/ 135553 w 1290266"/>
                <a:gd name="connsiteY4" fmla="*/ 303945 h 444223"/>
                <a:gd name="connsiteX5" fmla="*/ 0 w 1290266"/>
                <a:gd name="connsiteY5" fmla="*/ 437077 h 444223"/>
                <a:gd name="connsiteX6" fmla="*/ 1428 w 1290266"/>
                <a:gd name="connsiteY6" fmla="*/ 444223 h 444223"/>
                <a:gd name="connsiteX7" fmla="*/ 1280674 w 1290266"/>
                <a:gd name="connsiteY7" fmla="*/ 444223 h 444223"/>
                <a:gd name="connsiteX8" fmla="*/ 1290266 w 1290266"/>
                <a:gd name="connsiteY8" fmla="*/ 396886 h 444223"/>
                <a:gd name="connsiteX9" fmla="*/ 1099487 w 1290266"/>
                <a:gd name="connsiteY9" fmla="*/ 205979 h 444223"/>
                <a:gd name="connsiteX10" fmla="*/ 1019159 w 1290266"/>
                <a:gd name="connsiteY10" fmla="*/ 223563 h 444223"/>
                <a:gd name="connsiteX11" fmla="*/ 845953 w 1290266"/>
                <a:gd name="connsiteY11" fmla="*/ 113037 h 444223"/>
                <a:gd name="connsiteX12" fmla="*/ 780686 w 1290266"/>
                <a:gd name="connsiteY12" fmla="*/ 123085 h 444223"/>
                <a:gd name="connsiteX13" fmla="*/ 695338 w 1290266"/>
                <a:gd name="connsiteY13" fmla="*/ 25120 h 444223"/>
                <a:gd name="connsiteX14" fmla="*/ 602459 w 1290266"/>
                <a:gd name="connsiteY14" fmla="*/ 0 h 4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0266" h="444223">
                  <a:moveTo>
                    <a:pt x="602459" y="0"/>
                  </a:moveTo>
                  <a:cubicBezTo>
                    <a:pt x="512090" y="0"/>
                    <a:pt x="434272" y="67822"/>
                    <a:pt x="416701" y="155740"/>
                  </a:cubicBezTo>
                  <a:cubicBezTo>
                    <a:pt x="411680" y="155740"/>
                    <a:pt x="409170" y="153228"/>
                    <a:pt x="404149" y="153228"/>
                  </a:cubicBezTo>
                  <a:cubicBezTo>
                    <a:pt x="303740" y="153228"/>
                    <a:pt x="223412" y="231098"/>
                    <a:pt x="213371" y="329064"/>
                  </a:cubicBezTo>
                  <a:cubicBezTo>
                    <a:pt x="190779" y="311480"/>
                    <a:pt x="163166" y="303945"/>
                    <a:pt x="135553" y="303945"/>
                  </a:cubicBezTo>
                  <a:cubicBezTo>
                    <a:pt x="60246" y="303945"/>
                    <a:pt x="0" y="364231"/>
                    <a:pt x="0" y="437077"/>
                  </a:cubicBezTo>
                  <a:lnTo>
                    <a:pt x="1428" y="444223"/>
                  </a:lnTo>
                  <a:lnTo>
                    <a:pt x="1280674" y="444223"/>
                  </a:lnTo>
                  <a:lnTo>
                    <a:pt x="1290266" y="396886"/>
                  </a:lnTo>
                  <a:cubicBezTo>
                    <a:pt x="1290266" y="291385"/>
                    <a:pt x="1204918" y="205979"/>
                    <a:pt x="1099487" y="205979"/>
                  </a:cubicBezTo>
                  <a:cubicBezTo>
                    <a:pt x="1071875" y="205979"/>
                    <a:pt x="1044262" y="211003"/>
                    <a:pt x="1019159" y="223563"/>
                  </a:cubicBezTo>
                  <a:cubicBezTo>
                    <a:pt x="989037" y="158252"/>
                    <a:pt x="921260" y="113037"/>
                    <a:pt x="845953" y="113037"/>
                  </a:cubicBezTo>
                  <a:cubicBezTo>
                    <a:pt x="823360" y="113037"/>
                    <a:pt x="800768" y="115549"/>
                    <a:pt x="780686" y="123085"/>
                  </a:cubicBezTo>
                  <a:cubicBezTo>
                    <a:pt x="765625" y="80382"/>
                    <a:pt x="735502" y="45215"/>
                    <a:pt x="695338" y="25120"/>
                  </a:cubicBezTo>
                  <a:cubicBezTo>
                    <a:pt x="667725" y="10048"/>
                    <a:pt x="637602" y="0"/>
                    <a:pt x="602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="" xmlns:a16="http://schemas.microsoft.com/office/drawing/2014/main" id="{73D11B1D-D626-429C-9DDA-8D0CB8DDA03A}"/>
              </a:ext>
            </a:extLst>
          </p:cNvPr>
          <p:cNvGrpSpPr>
            <a:grpSpLocks/>
          </p:cNvGrpSpPr>
          <p:nvPr/>
        </p:nvGrpSpPr>
        <p:grpSpPr>
          <a:xfrm>
            <a:off x="12002467" y="4665025"/>
            <a:ext cx="549896" cy="211391"/>
            <a:chOff x="12674105" y="2254254"/>
            <a:chExt cx="1356755" cy="521564"/>
          </a:xfrm>
        </p:grpSpPr>
        <p:sp>
          <p:nvSpPr>
            <p:cNvPr id="97" name="任意多边形: 形状 96">
              <a:extLst>
                <a:ext uri="{FF2B5EF4-FFF2-40B4-BE49-F238E27FC236}">
                  <a16:creationId xmlns="" xmlns:a16="http://schemas.microsoft.com/office/drawing/2014/main" id="{B915EAAA-24B1-4C52-88A9-1B5347C796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674105" y="2254254"/>
              <a:ext cx="1290266" cy="444223"/>
            </a:xfrm>
            <a:custGeom>
              <a:avLst/>
              <a:gdLst>
                <a:gd name="connsiteX0" fmla="*/ 602459 w 1290266"/>
                <a:gd name="connsiteY0" fmla="*/ 0 h 444223"/>
                <a:gd name="connsiteX1" fmla="*/ 416701 w 1290266"/>
                <a:gd name="connsiteY1" fmla="*/ 155740 h 444223"/>
                <a:gd name="connsiteX2" fmla="*/ 404149 w 1290266"/>
                <a:gd name="connsiteY2" fmla="*/ 153228 h 444223"/>
                <a:gd name="connsiteX3" fmla="*/ 213371 w 1290266"/>
                <a:gd name="connsiteY3" fmla="*/ 329064 h 444223"/>
                <a:gd name="connsiteX4" fmla="*/ 135553 w 1290266"/>
                <a:gd name="connsiteY4" fmla="*/ 303945 h 444223"/>
                <a:gd name="connsiteX5" fmla="*/ 0 w 1290266"/>
                <a:gd name="connsiteY5" fmla="*/ 437077 h 444223"/>
                <a:gd name="connsiteX6" fmla="*/ 1428 w 1290266"/>
                <a:gd name="connsiteY6" fmla="*/ 444223 h 444223"/>
                <a:gd name="connsiteX7" fmla="*/ 1280674 w 1290266"/>
                <a:gd name="connsiteY7" fmla="*/ 444223 h 444223"/>
                <a:gd name="connsiteX8" fmla="*/ 1290266 w 1290266"/>
                <a:gd name="connsiteY8" fmla="*/ 396886 h 444223"/>
                <a:gd name="connsiteX9" fmla="*/ 1099487 w 1290266"/>
                <a:gd name="connsiteY9" fmla="*/ 205979 h 444223"/>
                <a:gd name="connsiteX10" fmla="*/ 1019159 w 1290266"/>
                <a:gd name="connsiteY10" fmla="*/ 223563 h 444223"/>
                <a:gd name="connsiteX11" fmla="*/ 845953 w 1290266"/>
                <a:gd name="connsiteY11" fmla="*/ 113037 h 444223"/>
                <a:gd name="connsiteX12" fmla="*/ 780686 w 1290266"/>
                <a:gd name="connsiteY12" fmla="*/ 123085 h 444223"/>
                <a:gd name="connsiteX13" fmla="*/ 695338 w 1290266"/>
                <a:gd name="connsiteY13" fmla="*/ 25120 h 444223"/>
                <a:gd name="connsiteX14" fmla="*/ 602459 w 1290266"/>
                <a:gd name="connsiteY14" fmla="*/ 0 h 4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0266" h="444223">
                  <a:moveTo>
                    <a:pt x="602459" y="0"/>
                  </a:moveTo>
                  <a:cubicBezTo>
                    <a:pt x="512090" y="0"/>
                    <a:pt x="434272" y="67822"/>
                    <a:pt x="416701" y="155740"/>
                  </a:cubicBezTo>
                  <a:cubicBezTo>
                    <a:pt x="411680" y="155740"/>
                    <a:pt x="409170" y="153228"/>
                    <a:pt x="404149" y="153228"/>
                  </a:cubicBezTo>
                  <a:cubicBezTo>
                    <a:pt x="303740" y="153228"/>
                    <a:pt x="223412" y="231098"/>
                    <a:pt x="213371" y="329064"/>
                  </a:cubicBezTo>
                  <a:cubicBezTo>
                    <a:pt x="190779" y="311480"/>
                    <a:pt x="163166" y="303945"/>
                    <a:pt x="135553" y="303945"/>
                  </a:cubicBezTo>
                  <a:cubicBezTo>
                    <a:pt x="60246" y="303945"/>
                    <a:pt x="0" y="364231"/>
                    <a:pt x="0" y="437077"/>
                  </a:cubicBezTo>
                  <a:lnTo>
                    <a:pt x="1428" y="444223"/>
                  </a:lnTo>
                  <a:lnTo>
                    <a:pt x="1280674" y="444223"/>
                  </a:lnTo>
                  <a:lnTo>
                    <a:pt x="1290266" y="396886"/>
                  </a:lnTo>
                  <a:cubicBezTo>
                    <a:pt x="1290266" y="291385"/>
                    <a:pt x="1204918" y="205979"/>
                    <a:pt x="1099487" y="205979"/>
                  </a:cubicBezTo>
                  <a:cubicBezTo>
                    <a:pt x="1071875" y="205979"/>
                    <a:pt x="1044262" y="211003"/>
                    <a:pt x="1019159" y="223563"/>
                  </a:cubicBezTo>
                  <a:cubicBezTo>
                    <a:pt x="989037" y="158252"/>
                    <a:pt x="921260" y="113037"/>
                    <a:pt x="845953" y="113037"/>
                  </a:cubicBezTo>
                  <a:cubicBezTo>
                    <a:pt x="823360" y="113037"/>
                    <a:pt x="800768" y="115549"/>
                    <a:pt x="780686" y="123085"/>
                  </a:cubicBezTo>
                  <a:cubicBezTo>
                    <a:pt x="765625" y="80382"/>
                    <a:pt x="735502" y="45215"/>
                    <a:pt x="695338" y="25120"/>
                  </a:cubicBezTo>
                  <a:cubicBezTo>
                    <a:pt x="667725" y="10048"/>
                    <a:pt x="637602" y="0"/>
                    <a:pt x="602459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="" xmlns:a16="http://schemas.microsoft.com/office/drawing/2014/main" id="{1EC6AC95-A2DB-4534-85EF-1CD44CB1018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740594" y="2331595"/>
              <a:ext cx="1290266" cy="444223"/>
            </a:xfrm>
            <a:custGeom>
              <a:avLst/>
              <a:gdLst>
                <a:gd name="connsiteX0" fmla="*/ 602459 w 1290266"/>
                <a:gd name="connsiteY0" fmla="*/ 0 h 444223"/>
                <a:gd name="connsiteX1" fmla="*/ 416701 w 1290266"/>
                <a:gd name="connsiteY1" fmla="*/ 155740 h 444223"/>
                <a:gd name="connsiteX2" fmla="*/ 404149 w 1290266"/>
                <a:gd name="connsiteY2" fmla="*/ 153228 h 444223"/>
                <a:gd name="connsiteX3" fmla="*/ 213371 w 1290266"/>
                <a:gd name="connsiteY3" fmla="*/ 329064 h 444223"/>
                <a:gd name="connsiteX4" fmla="*/ 135553 w 1290266"/>
                <a:gd name="connsiteY4" fmla="*/ 303945 h 444223"/>
                <a:gd name="connsiteX5" fmla="*/ 0 w 1290266"/>
                <a:gd name="connsiteY5" fmla="*/ 437077 h 444223"/>
                <a:gd name="connsiteX6" fmla="*/ 1428 w 1290266"/>
                <a:gd name="connsiteY6" fmla="*/ 444223 h 444223"/>
                <a:gd name="connsiteX7" fmla="*/ 1280674 w 1290266"/>
                <a:gd name="connsiteY7" fmla="*/ 444223 h 444223"/>
                <a:gd name="connsiteX8" fmla="*/ 1290266 w 1290266"/>
                <a:gd name="connsiteY8" fmla="*/ 396886 h 444223"/>
                <a:gd name="connsiteX9" fmla="*/ 1099487 w 1290266"/>
                <a:gd name="connsiteY9" fmla="*/ 205979 h 444223"/>
                <a:gd name="connsiteX10" fmla="*/ 1019159 w 1290266"/>
                <a:gd name="connsiteY10" fmla="*/ 223563 h 444223"/>
                <a:gd name="connsiteX11" fmla="*/ 845953 w 1290266"/>
                <a:gd name="connsiteY11" fmla="*/ 113037 h 444223"/>
                <a:gd name="connsiteX12" fmla="*/ 780686 w 1290266"/>
                <a:gd name="connsiteY12" fmla="*/ 123085 h 444223"/>
                <a:gd name="connsiteX13" fmla="*/ 695338 w 1290266"/>
                <a:gd name="connsiteY13" fmla="*/ 25120 h 444223"/>
                <a:gd name="connsiteX14" fmla="*/ 602459 w 1290266"/>
                <a:gd name="connsiteY14" fmla="*/ 0 h 4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0266" h="444223">
                  <a:moveTo>
                    <a:pt x="602459" y="0"/>
                  </a:moveTo>
                  <a:cubicBezTo>
                    <a:pt x="512090" y="0"/>
                    <a:pt x="434272" y="67822"/>
                    <a:pt x="416701" y="155740"/>
                  </a:cubicBezTo>
                  <a:cubicBezTo>
                    <a:pt x="411680" y="155740"/>
                    <a:pt x="409170" y="153228"/>
                    <a:pt x="404149" y="153228"/>
                  </a:cubicBezTo>
                  <a:cubicBezTo>
                    <a:pt x="303740" y="153228"/>
                    <a:pt x="223412" y="231098"/>
                    <a:pt x="213371" y="329064"/>
                  </a:cubicBezTo>
                  <a:cubicBezTo>
                    <a:pt x="190779" y="311480"/>
                    <a:pt x="163166" y="303945"/>
                    <a:pt x="135553" y="303945"/>
                  </a:cubicBezTo>
                  <a:cubicBezTo>
                    <a:pt x="60246" y="303945"/>
                    <a:pt x="0" y="364231"/>
                    <a:pt x="0" y="437077"/>
                  </a:cubicBezTo>
                  <a:lnTo>
                    <a:pt x="1428" y="444223"/>
                  </a:lnTo>
                  <a:lnTo>
                    <a:pt x="1280674" y="444223"/>
                  </a:lnTo>
                  <a:lnTo>
                    <a:pt x="1290266" y="396886"/>
                  </a:lnTo>
                  <a:cubicBezTo>
                    <a:pt x="1290266" y="291385"/>
                    <a:pt x="1204918" y="205979"/>
                    <a:pt x="1099487" y="205979"/>
                  </a:cubicBezTo>
                  <a:cubicBezTo>
                    <a:pt x="1071875" y="205979"/>
                    <a:pt x="1044262" y="211003"/>
                    <a:pt x="1019159" y="223563"/>
                  </a:cubicBezTo>
                  <a:cubicBezTo>
                    <a:pt x="989037" y="158252"/>
                    <a:pt x="921260" y="113037"/>
                    <a:pt x="845953" y="113037"/>
                  </a:cubicBezTo>
                  <a:cubicBezTo>
                    <a:pt x="823360" y="113037"/>
                    <a:pt x="800768" y="115549"/>
                    <a:pt x="780686" y="123085"/>
                  </a:cubicBezTo>
                  <a:cubicBezTo>
                    <a:pt x="765625" y="80382"/>
                    <a:pt x="735502" y="45215"/>
                    <a:pt x="695338" y="25120"/>
                  </a:cubicBezTo>
                  <a:cubicBezTo>
                    <a:pt x="667725" y="10048"/>
                    <a:pt x="637602" y="0"/>
                    <a:pt x="602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192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54">
            <a:extLst>
              <a:ext uri="{FF2B5EF4-FFF2-40B4-BE49-F238E27FC236}">
                <a16:creationId xmlns="" xmlns:a16="http://schemas.microsoft.com/office/drawing/2014/main" id="{6001E9ED-6123-44C8-9561-5B25B0C7F761}"/>
              </a:ext>
            </a:extLst>
          </p:cNvPr>
          <p:cNvSpPr>
            <a:spLocks/>
          </p:cNvSpPr>
          <p:nvPr/>
        </p:nvSpPr>
        <p:spPr bwMode="auto">
          <a:xfrm flipH="1">
            <a:off x="9354667" y="1973474"/>
            <a:ext cx="3271181" cy="1944130"/>
          </a:xfrm>
          <a:custGeom>
            <a:avLst/>
            <a:gdLst>
              <a:gd name="T0" fmla="*/ 439 w 490"/>
              <a:gd name="T1" fmla="*/ 114 h 292"/>
              <a:gd name="T2" fmla="*/ 409 w 490"/>
              <a:gd name="T3" fmla="*/ 124 h 292"/>
              <a:gd name="T4" fmla="*/ 337 w 490"/>
              <a:gd name="T5" fmla="*/ 58 h 292"/>
              <a:gd name="T6" fmla="*/ 332 w 490"/>
              <a:gd name="T7" fmla="*/ 58 h 292"/>
              <a:gd name="T8" fmla="*/ 261 w 490"/>
              <a:gd name="T9" fmla="*/ 0 h 292"/>
              <a:gd name="T10" fmla="*/ 226 w 490"/>
              <a:gd name="T11" fmla="*/ 9 h 292"/>
              <a:gd name="T12" fmla="*/ 194 w 490"/>
              <a:gd name="T13" fmla="*/ 46 h 292"/>
              <a:gd name="T14" fmla="*/ 169 w 490"/>
              <a:gd name="T15" fmla="*/ 42 h 292"/>
              <a:gd name="T16" fmla="*/ 104 w 490"/>
              <a:gd name="T17" fmla="*/ 84 h 292"/>
              <a:gd name="T18" fmla="*/ 72 w 490"/>
              <a:gd name="T19" fmla="*/ 77 h 292"/>
              <a:gd name="T20" fmla="*/ 0 w 490"/>
              <a:gd name="T21" fmla="*/ 150 h 292"/>
              <a:gd name="T22" fmla="*/ 72 w 490"/>
              <a:gd name="T23" fmla="*/ 222 h 292"/>
              <a:gd name="T24" fmla="*/ 92 w 490"/>
              <a:gd name="T25" fmla="*/ 219 h 292"/>
              <a:gd name="T26" fmla="*/ 196 w 490"/>
              <a:gd name="T27" fmla="*/ 292 h 292"/>
              <a:gd name="T28" fmla="*/ 226 w 490"/>
              <a:gd name="T29" fmla="*/ 287 h 292"/>
              <a:gd name="T30" fmla="*/ 297 w 490"/>
              <a:gd name="T31" fmla="*/ 227 h 292"/>
              <a:gd name="T32" fmla="*/ 348 w 490"/>
              <a:gd name="T33" fmla="*/ 257 h 292"/>
              <a:gd name="T34" fmla="*/ 407 w 490"/>
              <a:gd name="T35" fmla="*/ 205 h 292"/>
              <a:gd name="T36" fmla="*/ 439 w 490"/>
              <a:gd name="T37" fmla="*/ 217 h 292"/>
              <a:gd name="T38" fmla="*/ 490 w 490"/>
              <a:gd name="T39" fmla="*/ 166 h 292"/>
              <a:gd name="T40" fmla="*/ 439 w 490"/>
              <a:gd name="T41" fmla="*/ 114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90" h="292">
                <a:moveTo>
                  <a:pt x="439" y="114"/>
                </a:moveTo>
                <a:cubicBezTo>
                  <a:pt x="428" y="114"/>
                  <a:pt x="417" y="118"/>
                  <a:pt x="409" y="124"/>
                </a:cubicBezTo>
                <a:cubicBezTo>
                  <a:pt x="406" y="87"/>
                  <a:pt x="375" y="58"/>
                  <a:pt x="337" y="58"/>
                </a:cubicBezTo>
                <a:cubicBezTo>
                  <a:pt x="335" y="58"/>
                  <a:pt x="334" y="58"/>
                  <a:pt x="332" y="58"/>
                </a:cubicBezTo>
                <a:cubicBezTo>
                  <a:pt x="326" y="25"/>
                  <a:pt x="296" y="0"/>
                  <a:pt x="261" y="0"/>
                </a:cubicBezTo>
                <a:cubicBezTo>
                  <a:pt x="248" y="0"/>
                  <a:pt x="237" y="3"/>
                  <a:pt x="226" y="9"/>
                </a:cubicBezTo>
                <a:cubicBezTo>
                  <a:pt x="211" y="17"/>
                  <a:pt x="200" y="30"/>
                  <a:pt x="194" y="46"/>
                </a:cubicBezTo>
                <a:cubicBezTo>
                  <a:pt x="186" y="44"/>
                  <a:pt x="178" y="42"/>
                  <a:pt x="169" y="42"/>
                </a:cubicBezTo>
                <a:cubicBezTo>
                  <a:pt x="140" y="42"/>
                  <a:pt x="115" y="60"/>
                  <a:pt x="104" y="84"/>
                </a:cubicBezTo>
                <a:cubicBezTo>
                  <a:pt x="94" y="80"/>
                  <a:pt x="84" y="77"/>
                  <a:pt x="72" y="77"/>
                </a:cubicBezTo>
                <a:cubicBezTo>
                  <a:pt x="33" y="77"/>
                  <a:pt x="0" y="110"/>
                  <a:pt x="0" y="150"/>
                </a:cubicBezTo>
                <a:cubicBezTo>
                  <a:pt x="0" y="190"/>
                  <a:pt x="33" y="222"/>
                  <a:pt x="72" y="222"/>
                </a:cubicBezTo>
                <a:cubicBezTo>
                  <a:pt x="79" y="222"/>
                  <a:pt x="86" y="221"/>
                  <a:pt x="92" y="219"/>
                </a:cubicBezTo>
                <a:cubicBezTo>
                  <a:pt x="107" y="262"/>
                  <a:pt x="148" y="292"/>
                  <a:pt x="196" y="292"/>
                </a:cubicBezTo>
                <a:cubicBezTo>
                  <a:pt x="206" y="292"/>
                  <a:pt x="217" y="290"/>
                  <a:pt x="226" y="287"/>
                </a:cubicBezTo>
                <a:cubicBezTo>
                  <a:pt x="258" y="279"/>
                  <a:pt x="283" y="256"/>
                  <a:pt x="297" y="227"/>
                </a:cubicBezTo>
                <a:cubicBezTo>
                  <a:pt x="307" y="245"/>
                  <a:pt x="326" y="257"/>
                  <a:pt x="348" y="257"/>
                </a:cubicBezTo>
                <a:cubicBezTo>
                  <a:pt x="379" y="257"/>
                  <a:pt x="404" y="235"/>
                  <a:pt x="407" y="205"/>
                </a:cubicBezTo>
                <a:cubicBezTo>
                  <a:pt x="416" y="212"/>
                  <a:pt x="427" y="217"/>
                  <a:pt x="439" y="217"/>
                </a:cubicBezTo>
                <a:cubicBezTo>
                  <a:pt x="467" y="217"/>
                  <a:pt x="490" y="194"/>
                  <a:pt x="490" y="166"/>
                </a:cubicBezTo>
                <a:cubicBezTo>
                  <a:pt x="490" y="137"/>
                  <a:pt x="467" y="114"/>
                  <a:pt x="439" y="114"/>
                </a:cubicBez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3" name="Freeform 57">
            <a:extLst>
              <a:ext uri="{FF2B5EF4-FFF2-40B4-BE49-F238E27FC236}">
                <a16:creationId xmlns="" xmlns:a16="http://schemas.microsoft.com/office/drawing/2014/main" id="{14FF5859-0E90-45E8-B296-4E54D9BD8765}"/>
              </a:ext>
            </a:extLst>
          </p:cNvPr>
          <p:cNvSpPr>
            <a:spLocks/>
          </p:cNvSpPr>
          <p:nvPr/>
        </p:nvSpPr>
        <p:spPr bwMode="auto">
          <a:xfrm flipH="1">
            <a:off x="9729410" y="2238678"/>
            <a:ext cx="3430426" cy="2050295"/>
          </a:xfrm>
          <a:custGeom>
            <a:avLst/>
            <a:gdLst>
              <a:gd name="T0" fmla="*/ 438 w 514"/>
              <a:gd name="T1" fmla="*/ 82 h 307"/>
              <a:gd name="T2" fmla="*/ 406 w 514"/>
              <a:gd name="T3" fmla="*/ 89 h 307"/>
              <a:gd name="T4" fmla="*/ 337 w 514"/>
              <a:gd name="T5" fmla="*/ 45 h 307"/>
              <a:gd name="T6" fmla="*/ 311 w 514"/>
              <a:gd name="T7" fmla="*/ 49 h 307"/>
              <a:gd name="T8" fmla="*/ 277 w 514"/>
              <a:gd name="T9" fmla="*/ 10 h 307"/>
              <a:gd name="T10" fmla="*/ 240 w 514"/>
              <a:gd name="T11" fmla="*/ 0 h 307"/>
              <a:gd name="T12" fmla="*/ 166 w 514"/>
              <a:gd name="T13" fmla="*/ 62 h 307"/>
              <a:gd name="T14" fmla="*/ 161 w 514"/>
              <a:gd name="T15" fmla="*/ 61 h 307"/>
              <a:gd name="T16" fmla="*/ 85 w 514"/>
              <a:gd name="T17" fmla="*/ 131 h 307"/>
              <a:gd name="T18" fmla="*/ 54 w 514"/>
              <a:gd name="T19" fmla="*/ 121 h 307"/>
              <a:gd name="T20" fmla="*/ 0 w 514"/>
              <a:gd name="T21" fmla="*/ 174 h 307"/>
              <a:gd name="T22" fmla="*/ 54 w 514"/>
              <a:gd name="T23" fmla="*/ 228 h 307"/>
              <a:gd name="T24" fmla="*/ 87 w 514"/>
              <a:gd name="T25" fmla="*/ 216 h 307"/>
              <a:gd name="T26" fmla="*/ 149 w 514"/>
              <a:gd name="T27" fmla="*/ 270 h 307"/>
              <a:gd name="T28" fmla="*/ 203 w 514"/>
              <a:gd name="T29" fmla="*/ 239 h 307"/>
              <a:gd name="T30" fmla="*/ 277 w 514"/>
              <a:gd name="T31" fmla="*/ 302 h 307"/>
              <a:gd name="T32" fmla="*/ 309 w 514"/>
              <a:gd name="T33" fmla="*/ 307 h 307"/>
              <a:gd name="T34" fmla="*/ 418 w 514"/>
              <a:gd name="T35" fmla="*/ 231 h 307"/>
              <a:gd name="T36" fmla="*/ 438 w 514"/>
              <a:gd name="T37" fmla="*/ 233 h 307"/>
              <a:gd name="T38" fmla="*/ 514 w 514"/>
              <a:gd name="T39" fmla="*/ 158 h 307"/>
              <a:gd name="T40" fmla="*/ 438 w 514"/>
              <a:gd name="T41" fmla="*/ 82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4" h="307">
                <a:moveTo>
                  <a:pt x="438" y="82"/>
                </a:moveTo>
                <a:cubicBezTo>
                  <a:pt x="427" y="82"/>
                  <a:pt x="416" y="84"/>
                  <a:pt x="406" y="89"/>
                </a:cubicBezTo>
                <a:cubicBezTo>
                  <a:pt x="394" y="63"/>
                  <a:pt x="367" y="45"/>
                  <a:pt x="337" y="45"/>
                </a:cubicBezTo>
                <a:cubicBezTo>
                  <a:pt x="328" y="45"/>
                  <a:pt x="319" y="46"/>
                  <a:pt x="311" y="49"/>
                </a:cubicBezTo>
                <a:cubicBezTo>
                  <a:pt x="305" y="32"/>
                  <a:pt x="293" y="18"/>
                  <a:pt x="277" y="10"/>
                </a:cubicBezTo>
                <a:cubicBezTo>
                  <a:pt x="266" y="4"/>
                  <a:pt x="254" y="0"/>
                  <a:pt x="240" y="0"/>
                </a:cubicBezTo>
                <a:cubicBezTo>
                  <a:pt x="204" y="0"/>
                  <a:pt x="173" y="27"/>
                  <a:pt x="166" y="62"/>
                </a:cubicBezTo>
                <a:cubicBezTo>
                  <a:pt x="164" y="62"/>
                  <a:pt x="163" y="61"/>
                  <a:pt x="161" y="61"/>
                </a:cubicBezTo>
                <a:cubicBezTo>
                  <a:pt x="121" y="61"/>
                  <a:pt x="89" y="92"/>
                  <a:pt x="85" y="131"/>
                </a:cubicBezTo>
                <a:cubicBezTo>
                  <a:pt x="76" y="124"/>
                  <a:pt x="65" y="121"/>
                  <a:pt x="54" y="121"/>
                </a:cubicBezTo>
                <a:cubicBezTo>
                  <a:pt x="24" y="121"/>
                  <a:pt x="0" y="145"/>
                  <a:pt x="0" y="174"/>
                </a:cubicBezTo>
                <a:cubicBezTo>
                  <a:pt x="0" y="204"/>
                  <a:pt x="24" y="228"/>
                  <a:pt x="54" y="228"/>
                </a:cubicBezTo>
                <a:cubicBezTo>
                  <a:pt x="66" y="228"/>
                  <a:pt x="78" y="223"/>
                  <a:pt x="87" y="216"/>
                </a:cubicBezTo>
                <a:cubicBezTo>
                  <a:pt x="91" y="247"/>
                  <a:pt x="117" y="270"/>
                  <a:pt x="149" y="270"/>
                </a:cubicBezTo>
                <a:cubicBezTo>
                  <a:pt x="172" y="270"/>
                  <a:pt x="192" y="258"/>
                  <a:pt x="203" y="239"/>
                </a:cubicBezTo>
                <a:cubicBezTo>
                  <a:pt x="217" y="269"/>
                  <a:pt x="244" y="293"/>
                  <a:pt x="277" y="302"/>
                </a:cubicBezTo>
                <a:cubicBezTo>
                  <a:pt x="287" y="305"/>
                  <a:pt x="298" y="307"/>
                  <a:pt x="309" y="307"/>
                </a:cubicBezTo>
                <a:cubicBezTo>
                  <a:pt x="359" y="307"/>
                  <a:pt x="402" y="275"/>
                  <a:pt x="418" y="231"/>
                </a:cubicBezTo>
                <a:cubicBezTo>
                  <a:pt x="425" y="232"/>
                  <a:pt x="431" y="233"/>
                  <a:pt x="438" y="233"/>
                </a:cubicBezTo>
                <a:cubicBezTo>
                  <a:pt x="480" y="233"/>
                  <a:pt x="514" y="200"/>
                  <a:pt x="514" y="158"/>
                </a:cubicBezTo>
                <a:cubicBezTo>
                  <a:pt x="514" y="116"/>
                  <a:pt x="480" y="82"/>
                  <a:pt x="438" y="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="" xmlns:a16="http://schemas.microsoft.com/office/drawing/2014/main" id="{D86A5DE1-5751-4236-9F99-330233F6905D}"/>
              </a:ext>
            </a:extLst>
          </p:cNvPr>
          <p:cNvSpPr txBox="1"/>
          <p:nvPr/>
        </p:nvSpPr>
        <p:spPr>
          <a:xfrm>
            <a:off x="10087218" y="3116034"/>
            <a:ext cx="14351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b="1" dirty="0">
                <a:cs typeface="+mn-ea"/>
                <a:sym typeface="+mn-lt"/>
              </a:rPr>
              <a:t>目录</a:t>
            </a:r>
            <a:r>
              <a:rPr lang="en-US" altLang="zh-CN" sz="2800" dirty="0">
                <a:cs typeface="+mn-ea"/>
                <a:sym typeface="+mn-lt"/>
              </a:rPr>
              <a:t/>
            </a:r>
            <a:br>
              <a:rPr lang="en-US" altLang="zh-CN" sz="2800" dirty="0">
                <a:cs typeface="+mn-ea"/>
                <a:sym typeface="+mn-lt"/>
              </a:rPr>
            </a:b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893C6F5C-C81C-47C5-82C1-0E420EFF7CE9}"/>
              </a:ext>
            </a:extLst>
          </p:cNvPr>
          <p:cNvGrpSpPr/>
          <p:nvPr/>
        </p:nvGrpSpPr>
        <p:grpSpPr>
          <a:xfrm>
            <a:off x="-19614" y="200815"/>
            <a:ext cx="9019723" cy="6657185"/>
            <a:chOff x="3515701" y="256233"/>
            <a:chExt cx="9019723" cy="6657185"/>
          </a:xfrm>
        </p:grpSpPr>
        <p:grpSp>
          <p:nvGrpSpPr>
            <p:cNvPr id="859" name="组合 858">
              <a:extLst>
                <a:ext uri="{FF2B5EF4-FFF2-40B4-BE49-F238E27FC236}">
                  <a16:creationId xmlns="" xmlns:a16="http://schemas.microsoft.com/office/drawing/2014/main" id="{D2A95CEE-7842-4F3C-A3A3-F821AB2CCCBC}"/>
                </a:ext>
              </a:extLst>
            </p:cNvPr>
            <p:cNvGrpSpPr/>
            <p:nvPr/>
          </p:nvGrpSpPr>
          <p:grpSpPr>
            <a:xfrm>
              <a:off x="4204948" y="597839"/>
              <a:ext cx="7059908" cy="6291482"/>
              <a:chOff x="5910263" y="2262188"/>
              <a:chExt cx="2566988" cy="2287588"/>
            </a:xfrm>
            <a:solidFill>
              <a:schemeClr val="bg1">
                <a:lumMod val="75000"/>
                <a:alpha val="63000"/>
              </a:schemeClr>
            </a:solidFill>
          </p:grpSpPr>
          <p:grpSp>
            <p:nvGrpSpPr>
              <p:cNvPr id="860" name="Group 205">
                <a:extLst>
                  <a:ext uri="{FF2B5EF4-FFF2-40B4-BE49-F238E27FC236}">
                    <a16:creationId xmlns="" xmlns:a16="http://schemas.microsoft.com/office/drawing/2014/main" id="{1E69D928-B161-40B5-9F08-2299985391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10263" y="2268538"/>
                <a:ext cx="773113" cy="2274888"/>
                <a:chOff x="3723" y="1429"/>
                <a:chExt cx="487" cy="1433"/>
              </a:xfrm>
              <a:grpFill/>
            </p:grpSpPr>
            <p:sp>
              <p:nvSpPr>
                <p:cNvPr id="1635" name="Freeform 5">
                  <a:extLst>
                    <a:ext uri="{FF2B5EF4-FFF2-40B4-BE49-F238E27FC236}">
                      <a16:creationId xmlns="" xmlns:a16="http://schemas.microsoft.com/office/drawing/2014/main" id="{34310735-1AF0-4169-90F5-7BB7F1DB4D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5" y="2749"/>
                  <a:ext cx="10" cy="9"/>
                </a:xfrm>
                <a:custGeom>
                  <a:avLst/>
                  <a:gdLst>
                    <a:gd name="T0" fmla="*/ 7 w 7"/>
                    <a:gd name="T1" fmla="*/ 6 h 6"/>
                    <a:gd name="T2" fmla="*/ 7 w 7"/>
                    <a:gd name="T3" fmla="*/ 6 h 6"/>
                    <a:gd name="T4" fmla="*/ 0 w 7"/>
                    <a:gd name="T5" fmla="*/ 0 h 6"/>
                    <a:gd name="T6" fmla="*/ 7 w 7"/>
                    <a:gd name="T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6">
                      <a:moveTo>
                        <a:pt x="7" y="6"/>
                      </a:move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2"/>
                        <a:pt x="4" y="4"/>
                        <a:pt x="7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36" name="Freeform 6">
                  <a:extLst>
                    <a:ext uri="{FF2B5EF4-FFF2-40B4-BE49-F238E27FC236}">
                      <a16:creationId xmlns="" xmlns:a16="http://schemas.microsoft.com/office/drawing/2014/main" id="{D60EF3C5-A389-4521-926F-D1EE73D50F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8" y="2769"/>
                  <a:ext cx="20" cy="18"/>
                </a:xfrm>
                <a:custGeom>
                  <a:avLst/>
                  <a:gdLst>
                    <a:gd name="T0" fmla="*/ 10 w 14"/>
                    <a:gd name="T1" fmla="*/ 8 h 12"/>
                    <a:gd name="T2" fmla="*/ 14 w 14"/>
                    <a:gd name="T3" fmla="*/ 12 h 12"/>
                    <a:gd name="T4" fmla="*/ 0 w 14"/>
                    <a:gd name="T5" fmla="*/ 0 h 12"/>
                    <a:gd name="T6" fmla="*/ 1 w 14"/>
                    <a:gd name="T7" fmla="*/ 0 h 12"/>
                    <a:gd name="T8" fmla="*/ 10 w 14"/>
                    <a:gd name="T9" fmla="*/ 8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2">
                      <a:moveTo>
                        <a:pt x="10" y="8"/>
                      </a:moveTo>
                      <a:cubicBezTo>
                        <a:pt x="14" y="11"/>
                        <a:pt x="14" y="12"/>
                        <a:pt x="14" y="12"/>
                      </a:cubicBezTo>
                      <a:cubicBezTo>
                        <a:pt x="13" y="11"/>
                        <a:pt x="1" y="1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2" y="2"/>
                        <a:pt x="8" y="6"/>
                        <a:pt x="10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37" name="Freeform 7">
                  <a:extLst>
                    <a:ext uri="{FF2B5EF4-FFF2-40B4-BE49-F238E27FC236}">
                      <a16:creationId xmlns="" xmlns:a16="http://schemas.microsoft.com/office/drawing/2014/main" id="{4C718ECC-6464-423F-B62F-B8151867D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50" y="2803"/>
                  <a:ext cx="19" cy="14"/>
                </a:xfrm>
                <a:custGeom>
                  <a:avLst/>
                  <a:gdLst>
                    <a:gd name="T0" fmla="*/ 9 w 13"/>
                    <a:gd name="T1" fmla="*/ 7 h 10"/>
                    <a:gd name="T2" fmla="*/ 13 w 13"/>
                    <a:gd name="T3" fmla="*/ 10 h 10"/>
                    <a:gd name="T4" fmla="*/ 0 w 13"/>
                    <a:gd name="T5" fmla="*/ 0 h 10"/>
                    <a:gd name="T6" fmla="*/ 0 w 13"/>
                    <a:gd name="T7" fmla="*/ 0 h 10"/>
                    <a:gd name="T8" fmla="*/ 9 w 13"/>
                    <a:gd name="T9" fmla="*/ 7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9" y="7"/>
                      </a:moveTo>
                      <a:cubicBezTo>
                        <a:pt x="11" y="8"/>
                        <a:pt x="12" y="9"/>
                        <a:pt x="13" y="1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2"/>
                        <a:pt x="6" y="5"/>
                        <a:pt x="9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38" name="Freeform 8">
                  <a:extLst>
                    <a:ext uri="{FF2B5EF4-FFF2-40B4-BE49-F238E27FC236}">
                      <a16:creationId xmlns="" xmlns:a16="http://schemas.microsoft.com/office/drawing/2014/main" id="{50D56C82-BA23-4A80-BE5E-66CBE13D35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7" y="2823"/>
                  <a:ext cx="22" cy="14"/>
                </a:xfrm>
                <a:custGeom>
                  <a:avLst/>
                  <a:gdLst>
                    <a:gd name="T0" fmla="*/ 10 w 15"/>
                    <a:gd name="T1" fmla="*/ 6 h 10"/>
                    <a:gd name="T2" fmla="*/ 15 w 15"/>
                    <a:gd name="T3" fmla="*/ 10 h 10"/>
                    <a:gd name="T4" fmla="*/ 0 w 15"/>
                    <a:gd name="T5" fmla="*/ 0 h 10"/>
                    <a:gd name="T6" fmla="*/ 0 w 15"/>
                    <a:gd name="T7" fmla="*/ 0 h 10"/>
                    <a:gd name="T8" fmla="*/ 10 w 15"/>
                    <a:gd name="T9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0">
                      <a:moveTo>
                        <a:pt x="10" y="6"/>
                      </a:moveTo>
                      <a:cubicBezTo>
                        <a:pt x="15" y="9"/>
                        <a:pt x="15" y="9"/>
                        <a:pt x="15" y="10"/>
                      </a:cubicBezTo>
                      <a:cubicBezTo>
                        <a:pt x="14" y="9"/>
                        <a:pt x="1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1"/>
                        <a:pt x="10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39" name="Freeform 9">
                  <a:extLst>
                    <a:ext uri="{FF2B5EF4-FFF2-40B4-BE49-F238E27FC236}">
                      <a16:creationId xmlns="" xmlns:a16="http://schemas.microsoft.com/office/drawing/2014/main" id="{D3627D83-1A33-40B1-BD2A-18E42CC989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1" y="2851"/>
                  <a:ext cx="21" cy="11"/>
                </a:xfrm>
                <a:custGeom>
                  <a:avLst/>
                  <a:gdLst>
                    <a:gd name="T0" fmla="*/ 10 w 15"/>
                    <a:gd name="T1" fmla="*/ 6 h 8"/>
                    <a:gd name="T2" fmla="*/ 15 w 15"/>
                    <a:gd name="T3" fmla="*/ 8 h 8"/>
                    <a:gd name="T4" fmla="*/ 0 w 15"/>
                    <a:gd name="T5" fmla="*/ 0 h 8"/>
                    <a:gd name="T6" fmla="*/ 0 w 15"/>
                    <a:gd name="T7" fmla="*/ 0 h 8"/>
                    <a:gd name="T8" fmla="*/ 10 w 15"/>
                    <a:gd name="T9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8">
                      <a:moveTo>
                        <a:pt x="10" y="6"/>
                      </a:moveTo>
                      <a:cubicBezTo>
                        <a:pt x="12" y="7"/>
                        <a:pt x="13" y="8"/>
                        <a:pt x="15" y="8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2"/>
                        <a:pt x="7" y="4"/>
                        <a:pt x="10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40" name="Freeform 10">
                  <a:extLst>
                    <a:ext uri="{FF2B5EF4-FFF2-40B4-BE49-F238E27FC236}">
                      <a16:creationId xmlns="" xmlns:a16="http://schemas.microsoft.com/office/drawing/2014/main" id="{2EC52651-F3B5-4726-885B-C0BDB2B01A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98" y="2758"/>
                  <a:ext cx="19" cy="17"/>
                </a:xfrm>
                <a:custGeom>
                  <a:avLst/>
                  <a:gdLst>
                    <a:gd name="T0" fmla="*/ 9 w 13"/>
                    <a:gd name="T1" fmla="*/ 8 h 12"/>
                    <a:gd name="T2" fmla="*/ 13 w 13"/>
                    <a:gd name="T3" fmla="*/ 12 h 12"/>
                    <a:gd name="T4" fmla="*/ 0 w 13"/>
                    <a:gd name="T5" fmla="*/ 0 h 12"/>
                    <a:gd name="T6" fmla="*/ 0 w 13"/>
                    <a:gd name="T7" fmla="*/ 0 h 12"/>
                    <a:gd name="T8" fmla="*/ 9 w 13"/>
                    <a:gd name="T9" fmla="*/ 8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2">
                      <a:moveTo>
                        <a:pt x="9" y="8"/>
                      </a:moveTo>
                      <a:cubicBezTo>
                        <a:pt x="11" y="9"/>
                        <a:pt x="13" y="11"/>
                        <a:pt x="13" y="12"/>
                      </a:cubicBezTo>
                      <a:cubicBezTo>
                        <a:pt x="12" y="12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"/>
                        <a:pt x="7" y="6"/>
                        <a:pt x="9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41" name="Freeform 11">
                  <a:extLst>
                    <a:ext uri="{FF2B5EF4-FFF2-40B4-BE49-F238E27FC236}">
                      <a16:creationId xmlns="" xmlns:a16="http://schemas.microsoft.com/office/drawing/2014/main" id="{E881CB63-F9A4-47E0-8155-7264B1DD05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5" y="2791"/>
                  <a:ext cx="22" cy="16"/>
                </a:xfrm>
                <a:custGeom>
                  <a:avLst/>
                  <a:gdLst>
                    <a:gd name="T0" fmla="*/ 10 w 15"/>
                    <a:gd name="T1" fmla="*/ 7 h 11"/>
                    <a:gd name="T2" fmla="*/ 15 w 15"/>
                    <a:gd name="T3" fmla="*/ 11 h 11"/>
                    <a:gd name="T4" fmla="*/ 0 w 15"/>
                    <a:gd name="T5" fmla="*/ 0 h 11"/>
                    <a:gd name="T6" fmla="*/ 1 w 15"/>
                    <a:gd name="T7" fmla="*/ 0 h 11"/>
                    <a:gd name="T8" fmla="*/ 10 w 15"/>
                    <a:gd name="T9" fmla="*/ 7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0" y="7"/>
                      </a:moveTo>
                      <a:cubicBezTo>
                        <a:pt x="13" y="10"/>
                        <a:pt x="15" y="11"/>
                        <a:pt x="15" y="11"/>
                      </a:cubicBezTo>
                      <a:cubicBezTo>
                        <a:pt x="14" y="11"/>
                        <a:pt x="1" y="1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3" y="2"/>
                        <a:pt x="10" y="7"/>
                        <a:pt x="10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42" name="Freeform 12">
                  <a:extLst>
                    <a:ext uri="{FF2B5EF4-FFF2-40B4-BE49-F238E27FC236}">
                      <a16:creationId xmlns="" xmlns:a16="http://schemas.microsoft.com/office/drawing/2014/main" id="{D59ACE4F-D3BE-46E5-A32B-86FC8F7C6A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88" y="2469"/>
                  <a:ext cx="10" cy="25"/>
                </a:xfrm>
                <a:custGeom>
                  <a:avLst/>
                  <a:gdLst>
                    <a:gd name="T0" fmla="*/ 5 w 7"/>
                    <a:gd name="T1" fmla="*/ 11 h 17"/>
                    <a:gd name="T2" fmla="*/ 7 w 7"/>
                    <a:gd name="T3" fmla="*/ 17 h 17"/>
                    <a:gd name="T4" fmla="*/ 0 w 7"/>
                    <a:gd name="T5" fmla="*/ 0 h 17"/>
                    <a:gd name="T6" fmla="*/ 5 w 7"/>
                    <a:gd name="T7" fmla="*/ 1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17">
                      <a:moveTo>
                        <a:pt x="5" y="11"/>
                      </a:moveTo>
                      <a:cubicBezTo>
                        <a:pt x="6" y="13"/>
                        <a:pt x="6" y="15"/>
                        <a:pt x="7" y="1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2"/>
                        <a:pt x="5" y="11"/>
                        <a:pt x="5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43" name="Freeform 13">
                  <a:extLst>
                    <a:ext uri="{FF2B5EF4-FFF2-40B4-BE49-F238E27FC236}">
                      <a16:creationId xmlns="" xmlns:a16="http://schemas.microsoft.com/office/drawing/2014/main" id="{51412191-4399-4223-9B3B-6B2D29FC35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27" y="2691"/>
                  <a:ext cx="3" cy="3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0 h 2"/>
                    <a:gd name="T4" fmla="*/ 2 w 2"/>
                    <a:gd name="T5" fmla="*/ 2 h 2"/>
                    <a:gd name="T6" fmla="*/ 2 w 2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2"/>
                      </a:cubicBezTo>
                      <a:cubicBezTo>
                        <a:pt x="2" y="1"/>
                        <a:pt x="2" y="1"/>
                        <a:pt x="2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44" name="Freeform 14">
                  <a:extLst>
                    <a:ext uri="{FF2B5EF4-FFF2-40B4-BE49-F238E27FC236}">
                      <a16:creationId xmlns="" xmlns:a16="http://schemas.microsoft.com/office/drawing/2014/main" id="{AB28E3CA-424B-46F2-9345-9D2575B865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56" y="2597"/>
                  <a:ext cx="15" cy="23"/>
                </a:xfrm>
                <a:custGeom>
                  <a:avLst/>
                  <a:gdLst>
                    <a:gd name="T0" fmla="*/ 7 w 10"/>
                    <a:gd name="T1" fmla="*/ 10 h 16"/>
                    <a:gd name="T2" fmla="*/ 10 w 10"/>
                    <a:gd name="T3" fmla="*/ 16 h 16"/>
                    <a:gd name="T4" fmla="*/ 8 w 10"/>
                    <a:gd name="T5" fmla="*/ 13 h 16"/>
                    <a:gd name="T6" fmla="*/ 2 w 10"/>
                    <a:gd name="T7" fmla="*/ 3 h 16"/>
                    <a:gd name="T8" fmla="*/ 0 w 10"/>
                    <a:gd name="T9" fmla="*/ 0 h 16"/>
                    <a:gd name="T10" fmla="*/ 0 w 10"/>
                    <a:gd name="T11" fmla="*/ 0 h 16"/>
                    <a:gd name="T12" fmla="*/ 7 w 10"/>
                    <a:gd name="T13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16">
                      <a:moveTo>
                        <a:pt x="7" y="10"/>
                      </a:moveTo>
                      <a:cubicBezTo>
                        <a:pt x="9" y="13"/>
                        <a:pt x="10" y="15"/>
                        <a:pt x="10" y="16"/>
                      </a:cubicBezTo>
                      <a:cubicBezTo>
                        <a:pt x="10" y="16"/>
                        <a:pt x="10" y="15"/>
                        <a:pt x="8" y="1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2"/>
                        <a:pt x="7" y="10"/>
                        <a:pt x="7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45" name="Freeform 15">
                  <a:extLst>
                    <a:ext uri="{FF2B5EF4-FFF2-40B4-BE49-F238E27FC236}">
                      <a16:creationId xmlns="" xmlns:a16="http://schemas.microsoft.com/office/drawing/2014/main" id="{1F1890AB-32DB-4292-A887-49EBBEF6B0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7" y="2642"/>
                  <a:ext cx="17" cy="20"/>
                </a:xfrm>
                <a:custGeom>
                  <a:avLst/>
                  <a:gdLst>
                    <a:gd name="T0" fmla="*/ 8 w 12"/>
                    <a:gd name="T1" fmla="*/ 9 h 14"/>
                    <a:gd name="T2" fmla="*/ 12 w 12"/>
                    <a:gd name="T3" fmla="*/ 14 h 14"/>
                    <a:gd name="T4" fmla="*/ 0 w 12"/>
                    <a:gd name="T5" fmla="*/ 0 h 14"/>
                    <a:gd name="T6" fmla="*/ 0 w 12"/>
                    <a:gd name="T7" fmla="*/ 0 h 14"/>
                    <a:gd name="T8" fmla="*/ 8 w 12"/>
                    <a:gd name="T9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4">
                      <a:moveTo>
                        <a:pt x="8" y="9"/>
                      </a:moveTo>
                      <a:cubicBezTo>
                        <a:pt x="9" y="11"/>
                        <a:pt x="10" y="12"/>
                        <a:pt x="12" y="14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6"/>
                        <a:pt x="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46" name="Freeform 16">
                  <a:extLst>
                    <a:ext uri="{FF2B5EF4-FFF2-40B4-BE49-F238E27FC236}">
                      <a16:creationId xmlns="" xmlns:a16="http://schemas.microsoft.com/office/drawing/2014/main" id="{7370C036-BAC7-4C36-A10A-A85DF94B02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4" y="2503"/>
                  <a:ext cx="12" cy="24"/>
                </a:xfrm>
                <a:custGeom>
                  <a:avLst/>
                  <a:gdLst>
                    <a:gd name="T0" fmla="*/ 6 w 8"/>
                    <a:gd name="T1" fmla="*/ 11 h 17"/>
                    <a:gd name="T2" fmla="*/ 8 w 8"/>
                    <a:gd name="T3" fmla="*/ 17 h 17"/>
                    <a:gd name="T4" fmla="*/ 8 w 8"/>
                    <a:gd name="T5" fmla="*/ 17 h 17"/>
                    <a:gd name="T6" fmla="*/ 0 w 8"/>
                    <a:gd name="T7" fmla="*/ 0 h 17"/>
                    <a:gd name="T8" fmla="*/ 0 w 8"/>
                    <a:gd name="T9" fmla="*/ 0 h 17"/>
                    <a:gd name="T10" fmla="*/ 0 w 8"/>
                    <a:gd name="T11" fmla="*/ 0 h 17"/>
                    <a:gd name="T12" fmla="*/ 6 w 8"/>
                    <a:gd name="T13" fmla="*/ 1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17">
                      <a:moveTo>
                        <a:pt x="6" y="11"/>
                      </a:moveTo>
                      <a:cubicBezTo>
                        <a:pt x="7" y="13"/>
                        <a:pt x="8" y="16"/>
                        <a:pt x="8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7" y="15"/>
                        <a:pt x="0" y="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2"/>
                        <a:pt x="4" y="8"/>
                        <a:pt x="6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47" name="Freeform 17">
                  <a:extLst>
                    <a:ext uri="{FF2B5EF4-FFF2-40B4-BE49-F238E27FC236}">
                      <a16:creationId xmlns="" xmlns:a16="http://schemas.microsoft.com/office/drawing/2014/main" id="{F0A3D4B2-6239-4722-A9C6-321E53E6E8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9" y="2551"/>
                  <a:ext cx="13" cy="24"/>
                </a:xfrm>
                <a:custGeom>
                  <a:avLst/>
                  <a:gdLst>
                    <a:gd name="T0" fmla="*/ 6 w 9"/>
                    <a:gd name="T1" fmla="*/ 11 h 17"/>
                    <a:gd name="T2" fmla="*/ 9 w 9"/>
                    <a:gd name="T3" fmla="*/ 17 h 17"/>
                    <a:gd name="T4" fmla="*/ 0 w 9"/>
                    <a:gd name="T5" fmla="*/ 0 h 17"/>
                    <a:gd name="T6" fmla="*/ 0 w 9"/>
                    <a:gd name="T7" fmla="*/ 0 h 17"/>
                    <a:gd name="T8" fmla="*/ 6 w 9"/>
                    <a:gd name="T9" fmla="*/ 1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6" y="11"/>
                      </a:moveTo>
                      <a:cubicBezTo>
                        <a:pt x="7" y="13"/>
                        <a:pt x="9" y="16"/>
                        <a:pt x="9" y="17"/>
                      </a:cubicBezTo>
                      <a:cubicBezTo>
                        <a:pt x="8" y="16"/>
                        <a:pt x="0" y="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2"/>
                        <a:pt x="4" y="8"/>
                        <a:pt x="6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48" name="Freeform 18">
                  <a:extLst>
                    <a:ext uri="{FF2B5EF4-FFF2-40B4-BE49-F238E27FC236}">
                      <a16:creationId xmlns="" xmlns:a16="http://schemas.microsoft.com/office/drawing/2014/main" id="{A1B64F7F-AEA8-42EC-B594-649EAD74DB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08" y="2668"/>
                  <a:ext cx="19" cy="20"/>
                </a:xfrm>
                <a:custGeom>
                  <a:avLst/>
                  <a:gdLst>
                    <a:gd name="T0" fmla="*/ 9 w 13"/>
                    <a:gd name="T1" fmla="*/ 9 h 14"/>
                    <a:gd name="T2" fmla="*/ 13 w 13"/>
                    <a:gd name="T3" fmla="*/ 14 h 14"/>
                    <a:gd name="T4" fmla="*/ 0 w 13"/>
                    <a:gd name="T5" fmla="*/ 0 h 14"/>
                    <a:gd name="T6" fmla="*/ 1 w 13"/>
                    <a:gd name="T7" fmla="*/ 0 h 14"/>
                    <a:gd name="T8" fmla="*/ 9 w 13"/>
                    <a:gd name="T9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4">
                      <a:moveTo>
                        <a:pt x="9" y="9"/>
                      </a:moveTo>
                      <a:cubicBezTo>
                        <a:pt x="10" y="11"/>
                        <a:pt x="12" y="14"/>
                        <a:pt x="13" y="14"/>
                      </a:cubicBezTo>
                      <a:cubicBezTo>
                        <a:pt x="11" y="14"/>
                        <a:pt x="1" y="1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2"/>
                        <a:pt x="6" y="7"/>
                        <a:pt x="9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49" name="Freeform 19">
                  <a:extLst>
                    <a:ext uri="{FF2B5EF4-FFF2-40B4-BE49-F238E27FC236}">
                      <a16:creationId xmlns="" xmlns:a16="http://schemas.microsoft.com/office/drawing/2014/main" id="{B52F9600-3C72-4173-97AF-89B862C3BC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4" y="2709"/>
                  <a:ext cx="18" cy="18"/>
                </a:xfrm>
                <a:custGeom>
                  <a:avLst/>
                  <a:gdLst>
                    <a:gd name="T0" fmla="*/ 8 w 12"/>
                    <a:gd name="T1" fmla="*/ 9 h 13"/>
                    <a:gd name="T2" fmla="*/ 12 w 12"/>
                    <a:gd name="T3" fmla="*/ 13 h 13"/>
                    <a:gd name="T4" fmla="*/ 10 w 12"/>
                    <a:gd name="T5" fmla="*/ 11 h 13"/>
                    <a:gd name="T6" fmla="*/ 5 w 12"/>
                    <a:gd name="T7" fmla="*/ 5 h 13"/>
                    <a:gd name="T8" fmla="*/ 0 w 12"/>
                    <a:gd name="T9" fmla="*/ 0 h 13"/>
                    <a:gd name="T10" fmla="*/ 0 w 12"/>
                    <a:gd name="T11" fmla="*/ 0 h 13"/>
                    <a:gd name="T12" fmla="*/ 8 w 12"/>
                    <a:gd name="T13" fmla="*/ 9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13">
                      <a:moveTo>
                        <a:pt x="8" y="9"/>
                      </a:move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2" y="13"/>
                        <a:pt x="12" y="13"/>
                        <a:pt x="10" y="11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5" y="5"/>
                        <a:pt x="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50" name="Freeform 20">
                  <a:extLst>
                    <a:ext uri="{FF2B5EF4-FFF2-40B4-BE49-F238E27FC236}">
                      <a16:creationId xmlns="" xmlns:a16="http://schemas.microsoft.com/office/drawing/2014/main" id="{3CB042B8-3A9B-4500-86CB-03AB990EE3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47" y="2581"/>
                  <a:ext cx="15" cy="23"/>
                </a:xfrm>
                <a:custGeom>
                  <a:avLst/>
                  <a:gdLst>
                    <a:gd name="T0" fmla="*/ 8 w 10"/>
                    <a:gd name="T1" fmla="*/ 10 h 16"/>
                    <a:gd name="T2" fmla="*/ 10 w 10"/>
                    <a:gd name="T3" fmla="*/ 16 h 16"/>
                    <a:gd name="T4" fmla="*/ 0 w 10"/>
                    <a:gd name="T5" fmla="*/ 0 h 16"/>
                    <a:gd name="T6" fmla="*/ 0 w 10"/>
                    <a:gd name="T7" fmla="*/ 0 h 16"/>
                    <a:gd name="T8" fmla="*/ 1 w 10"/>
                    <a:gd name="T9" fmla="*/ 0 h 16"/>
                    <a:gd name="T10" fmla="*/ 8 w 10"/>
                    <a:gd name="T11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16">
                      <a:moveTo>
                        <a:pt x="8" y="10"/>
                      </a:moveTo>
                      <a:cubicBezTo>
                        <a:pt x="9" y="12"/>
                        <a:pt x="10" y="15"/>
                        <a:pt x="10" y="16"/>
                      </a:cubicBezTo>
                      <a:cubicBezTo>
                        <a:pt x="9" y="16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2" y="2"/>
                        <a:pt x="6" y="7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51" name="Freeform 21">
                  <a:extLst>
                    <a:ext uri="{FF2B5EF4-FFF2-40B4-BE49-F238E27FC236}">
                      <a16:creationId xmlns="" xmlns:a16="http://schemas.microsoft.com/office/drawing/2014/main" id="{6E548037-8E11-4925-97DB-4228CC9DD3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6" y="2626"/>
                  <a:ext cx="16" cy="22"/>
                </a:xfrm>
                <a:custGeom>
                  <a:avLst/>
                  <a:gdLst>
                    <a:gd name="T0" fmla="*/ 8 w 11"/>
                    <a:gd name="T1" fmla="*/ 10 h 15"/>
                    <a:gd name="T2" fmla="*/ 11 w 11"/>
                    <a:gd name="T3" fmla="*/ 15 h 15"/>
                    <a:gd name="T4" fmla="*/ 11 w 11"/>
                    <a:gd name="T5" fmla="*/ 15 h 15"/>
                    <a:gd name="T6" fmla="*/ 0 w 11"/>
                    <a:gd name="T7" fmla="*/ 0 h 15"/>
                    <a:gd name="T8" fmla="*/ 0 w 11"/>
                    <a:gd name="T9" fmla="*/ 0 h 15"/>
                    <a:gd name="T10" fmla="*/ 1 w 11"/>
                    <a:gd name="T11" fmla="*/ 0 h 15"/>
                    <a:gd name="T12" fmla="*/ 8 w 11"/>
                    <a:gd name="T13" fmla="*/ 1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5">
                      <a:moveTo>
                        <a:pt x="8" y="10"/>
                      </a:moveTo>
                      <a:cubicBezTo>
                        <a:pt x="9" y="11"/>
                        <a:pt x="11" y="14"/>
                        <a:pt x="11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0" y="14"/>
                        <a:pt x="1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2" y="1"/>
                        <a:pt x="6" y="7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52" name="Freeform 22">
                  <a:extLst>
                    <a:ext uri="{FF2B5EF4-FFF2-40B4-BE49-F238E27FC236}">
                      <a16:creationId xmlns="" xmlns:a16="http://schemas.microsoft.com/office/drawing/2014/main" id="{4D8B1203-3B37-4FE2-B7F0-13DC234607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8" y="2485"/>
                  <a:ext cx="13" cy="25"/>
                </a:xfrm>
                <a:custGeom>
                  <a:avLst/>
                  <a:gdLst>
                    <a:gd name="T0" fmla="*/ 7 w 9"/>
                    <a:gd name="T1" fmla="*/ 11 h 17"/>
                    <a:gd name="T2" fmla="*/ 9 w 9"/>
                    <a:gd name="T3" fmla="*/ 17 h 17"/>
                    <a:gd name="T4" fmla="*/ 1 w 9"/>
                    <a:gd name="T5" fmla="*/ 0 h 17"/>
                    <a:gd name="T6" fmla="*/ 1 w 9"/>
                    <a:gd name="T7" fmla="*/ 0 h 17"/>
                    <a:gd name="T8" fmla="*/ 7 w 9"/>
                    <a:gd name="T9" fmla="*/ 1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7" y="11"/>
                      </a:moveTo>
                      <a:cubicBezTo>
                        <a:pt x="7" y="12"/>
                        <a:pt x="9" y="17"/>
                        <a:pt x="9" y="17"/>
                      </a:cubicBezTo>
                      <a:cubicBezTo>
                        <a:pt x="7" y="17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1"/>
                        <a:pt x="5" y="7"/>
                        <a:pt x="7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53" name="Freeform 23">
                  <a:extLst>
                    <a:ext uri="{FF2B5EF4-FFF2-40B4-BE49-F238E27FC236}">
                      <a16:creationId xmlns="" xmlns:a16="http://schemas.microsoft.com/office/drawing/2014/main" id="{2C057CF4-846E-4E2E-BB9F-34956F43D8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1" y="2535"/>
                  <a:ext cx="15" cy="23"/>
                </a:xfrm>
                <a:custGeom>
                  <a:avLst/>
                  <a:gdLst>
                    <a:gd name="T0" fmla="*/ 7 w 10"/>
                    <a:gd name="T1" fmla="*/ 10 h 16"/>
                    <a:gd name="T2" fmla="*/ 10 w 10"/>
                    <a:gd name="T3" fmla="*/ 16 h 16"/>
                    <a:gd name="T4" fmla="*/ 0 w 10"/>
                    <a:gd name="T5" fmla="*/ 0 h 16"/>
                    <a:gd name="T6" fmla="*/ 1 w 10"/>
                    <a:gd name="T7" fmla="*/ 0 h 16"/>
                    <a:gd name="T8" fmla="*/ 7 w 10"/>
                    <a:gd name="T9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6">
                      <a:moveTo>
                        <a:pt x="7" y="10"/>
                      </a:moveTo>
                      <a:cubicBezTo>
                        <a:pt x="8" y="12"/>
                        <a:pt x="10" y="15"/>
                        <a:pt x="10" y="16"/>
                      </a:cubicBezTo>
                      <a:cubicBezTo>
                        <a:pt x="8" y="16"/>
                        <a:pt x="0" y="1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2" y="1"/>
                        <a:pt x="5" y="7"/>
                        <a:pt x="7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54" name="Freeform 24">
                  <a:extLst>
                    <a:ext uri="{FF2B5EF4-FFF2-40B4-BE49-F238E27FC236}">
                      <a16:creationId xmlns="" xmlns:a16="http://schemas.microsoft.com/office/drawing/2014/main" id="{9A2AE1DA-5EBB-4CD1-A49B-4097676E9A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34" y="2695"/>
                  <a:ext cx="18" cy="21"/>
                </a:xfrm>
                <a:custGeom>
                  <a:avLst/>
                  <a:gdLst>
                    <a:gd name="T0" fmla="*/ 9 w 12"/>
                    <a:gd name="T1" fmla="*/ 9 h 14"/>
                    <a:gd name="T2" fmla="*/ 12 w 12"/>
                    <a:gd name="T3" fmla="*/ 13 h 14"/>
                    <a:gd name="T4" fmla="*/ 0 w 12"/>
                    <a:gd name="T5" fmla="*/ 0 h 14"/>
                    <a:gd name="T6" fmla="*/ 0 w 12"/>
                    <a:gd name="T7" fmla="*/ 0 h 14"/>
                    <a:gd name="T8" fmla="*/ 9 w 12"/>
                    <a:gd name="T9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4">
                      <a:moveTo>
                        <a:pt x="9" y="9"/>
                      </a:moveTo>
                      <a:cubicBezTo>
                        <a:pt x="10" y="10"/>
                        <a:pt x="12" y="13"/>
                        <a:pt x="12" y="13"/>
                      </a:cubicBezTo>
                      <a:cubicBezTo>
                        <a:pt x="12" y="14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"/>
                        <a:pt x="6" y="6"/>
                        <a:pt x="9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55" name="Freeform 25">
                  <a:extLst>
                    <a:ext uri="{FF2B5EF4-FFF2-40B4-BE49-F238E27FC236}">
                      <a16:creationId xmlns="" xmlns:a16="http://schemas.microsoft.com/office/drawing/2014/main" id="{2380E178-721A-4B0A-A844-EE83CD9D34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0" y="2733"/>
                  <a:ext cx="19" cy="19"/>
                </a:xfrm>
                <a:custGeom>
                  <a:avLst/>
                  <a:gdLst>
                    <a:gd name="T0" fmla="*/ 9 w 13"/>
                    <a:gd name="T1" fmla="*/ 9 h 13"/>
                    <a:gd name="T2" fmla="*/ 13 w 13"/>
                    <a:gd name="T3" fmla="*/ 13 h 13"/>
                    <a:gd name="T4" fmla="*/ 0 w 13"/>
                    <a:gd name="T5" fmla="*/ 0 h 13"/>
                    <a:gd name="T6" fmla="*/ 0 w 13"/>
                    <a:gd name="T7" fmla="*/ 0 h 13"/>
                    <a:gd name="T8" fmla="*/ 9 w 13"/>
                    <a:gd name="T9" fmla="*/ 9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3">
                      <a:moveTo>
                        <a:pt x="9" y="9"/>
                      </a:moveTo>
                      <a:cubicBezTo>
                        <a:pt x="10" y="10"/>
                        <a:pt x="13" y="12"/>
                        <a:pt x="13" y="13"/>
                      </a:cubicBezTo>
                      <a:cubicBezTo>
                        <a:pt x="12" y="13"/>
                        <a:pt x="0" y="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2"/>
                        <a:pt x="6" y="6"/>
                        <a:pt x="9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56" name="Freeform 26">
                  <a:extLst>
                    <a:ext uri="{FF2B5EF4-FFF2-40B4-BE49-F238E27FC236}">
                      <a16:creationId xmlns="" xmlns:a16="http://schemas.microsoft.com/office/drawing/2014/main" id="{2EBE17B7-3478-4E93-B4F2-F7022DFABC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1" y="2611"/>
                  <a:ext cx="16" cy="22"/>
                </a:xfrm>
                <a:custGeom>
                  <a:avLst/>
                  <a:gdLst>
                    <a:gd name="T0" fmla="*/ 8 w 11"/>
                    <a:gd name="T1" fmla="*/ 10 h 15"/>
                    <a:gd name="T2" fmla="*/ 11 w 11"/>
                    <a:gd name="T3" fmla="*/ 15 h 15"/>
                    <a:gd name="T4" fmla="*/ 11 w 11"/>
                    <a:gd name="T5" fmla="*/ 15 h 15"/>
                    <a:gd name="T6" fmla="*/ 0 w 11"/>
                    <a:gd name="T7" fmla="*/ 0 h 15"/>
                    <a:gd name="T8" fmla="*/ 1 w 11"/>
                    <a:gd name="T9" fmla="*/ 0 h 15"/>
                    <a:gd name="T10" fmla="*/ 8 w 11"/>
                    <a:gd name="T11" fmla="*/ 1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15">
                      <a:moveTo>
                        <a:pt x="8" y="10"/>
                      </a:moveTo>
                      <a:cubicBezTo>
                        <a:pt x="9" y="11"/>
                        <a:pt x="11" y="14"/>
                        <a:pt x="11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9" y="15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3" y="1"/>
                        <a:pt x="6" y="7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57" name="Freeform 27">
                  <a:extLst>
                    <a:ext uri="{FF2B5EF4-FFF2-40B4-BE49-F238E27FC236}">
                      <a16:creationId xmlns="" xmlns:a16="http://schemas.microsoft.com/office/drawing/2014/main" id="{3FE8CED6-75C4-4E08-8203-81D4305AEB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01" y="2655"/>
                  <a:ext cx="17" cy="20"/>
                </a:xfrm>
                <a:custGeom>
                  <a:avLst/>
                  <a:gdLst>
                    <a:gd name="T0" fmla="*/ 9 w 12"/>
                    <a:gd name="T1" fmla="*/ 9 h 14"/>
                    <a:gd name="T2" fmla="*/ 12 w 12"/>
                    <a:gd name="T3" fmla="*/ 14 h 14"/>
                    <a:gd name="T4" fmla="*/ 0 w 12"/>
                    <a:gd name="T5" fmla="*/ 0 h 14"/>
                    <a:gd name="T6" fmla="*/ 0 w 12"/>
                    <a:gd name="T7" fmla="*/ 0 h 14"/>
                    <a:gd name="T8" fmla="*/ 9 w 12"/>
                    <a:gd name="T9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4">
                      <a:moveTo>
                        <a:pt x="9" y="9"/>
                      </a:moveTo>
                      <a:cubicBezTo>
                        <a:pt x="10" y="11"/>
                        <a:pt x="12" y="13"/>
                        <a:pt x="12" y="14"/>
                      </a:cubicBezTo>
                      <a:cubicBezTo>
                        <a:pt x="10" y="14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"/>
                        <a:pt x="6" y="6"/>
                        <a:pt x="9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58" name="Freeform 28">
                  <a:extLst>
                    <a:ext uri="{FF2B5EF4-FFF2-40B4-BE49-F238E27FC236}">
                      <a16:creationId xmlns="" xmlns:a16="http://schemas.microsoft.com/office/drawing/2014/main" id="{8FC1C437-518E-43FC-A5BB-20664F9CF9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17" y="2517"/>
                  <a:ext cx="16" cy="25"/>
                </a:xfrm>
                <a:custGeom>
                  <a:avLst/>
                  <a:gdLst>
                    <a:gd name="T0" fmla="*/ 9 w 11"/>
                    <a:gd name="T1" fmla="*/ 11 h 17"/>
                    <a:gd name="T2" fmla="*/ 11 w 11"/>
                    <a:gd name="T3" fmla="*/ 17 h 17"/>
                    <a:gd name="T4" fmla="*/ 2 w 11"/>
                    <a:gd name="T5" fmla="*/ 0 h 17"/>
                    <a:gd name="T6" fmla="*/ 2 w 11"/>
                    <a:gd name="T7" fmla="*/ 0 h 17"/>
                    <a:gd name="T8" fmla="*/ 9 w 11"/>
                    <a:gd name="T9" fmla="*/ 1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9" y="11"/>
                      </a:moveTo>
                      <a:cubicBezTo>
                        <a:pt x="11" y="15"/>
                        <a:pt x="11" y="17"/>
                        <a:pt x="11" y="17"/>
                      </a:cubicBezTo>
                      <a:cubicBezTo>
                        <a:pt x="8" y="16"/>
                        <a:pt x="0" y="1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4" y="2"/>
                        <a:pt x="7" y="8"/>
                        <a:pt x="9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59" name="Freeform 29">
                  <a:extLst>
                    <a:ext uri="{FF2B5EF4-FFF2-40B4-BE49-F238E27FC236}">
                      <a16:creationId xmlns="" xmlns:a16="http://schemas.microsoft.com/office/drawing/2014/main" id="{0F546EFE-EB23-4D2C-9ED1-EFD038A9BA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42" y="2565"/>
                  <a:ext cx="17" cy="25"/>
                </a:xfrm>
                <a:custGeom>
                  <a:avLst/>
                  <a:gdLst>
                    <a:gd name="T0" fmla="*/ 9 w 12"/>
                    <a:gd name="T1" fmla="*/ 11 h 17"/>
                    <a:gd name="T2" fmla="*/ 11 w 12"/>
                    <a:gd name="T3" fmla="*/ 16 h 17"/>
                    <a:gd name="T4" fmla="*/ 2 w 12"/>
                    <a:gd name="T5" fmla="*/ 0 h 17"/>
                    <a:gd name="T6" fmla="*/ 2 w 12"/>
                    <a:gd name="T7" fmla="*/ 0 h 17"/>
                    <a:gd name="T8" fmla="*/ 9 w 12"/>
                    <a:gd name="T9" fmla="*/ 1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7">
                      <a:moveTo>
                        <a:pt x="9" y="11"/>
                      </a:moveTo>
                      <a:cubicBezTo>
                        <a:pt x="11" y="14"/>
                        <a:pt x="12" y="17"/>
                        <a:pt x="11" y="16"/>
                      </a:cubicBezTo>
                      <a:cubicBezTo>
                        <a:pt x="9" y="15"/>
                        <a:pt x="0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4" y="2"/>
                        <a:pt x="7" y="7"/>
                        <a:pt x="9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60" name="Freeform 30">
                  <a:extLst>
                    <a:ext uri="{FF2B5EF4-FFF2-40B4-BE49-F238E27FC236}">
                      <a16:creationId xmlns="" xmlns:a16="http://schemas.microsoft.com/office/drawing/2014/main" id="{0F6F3E23-FDDA-47D0-AAF0-A7449074C4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26" y="2681"/>
                  <a:ext cx="18" cy="20"/>
                </a:xfrm>
                <a:custGeom>
                  <a:avLst/>
                  <a:gdLst>
                    <a:gd name="T0" fmla="*/ 10 w 13"/>
                    <a:gd name="T1" fmla="*/ 9 h 14"/>
                    <a:gd name="T2" fmla="*/ 13 w 13"/>
                    <a:gd name="T3" fmla="*/ 14 h 14"/>
                    <a:gd name="T4" fmla="*/ 1 w 13"/>
                    <a:gd name="T5" fmla="*/ 0 h 14"/>
                    <a:gd name="T6" fmla="*/ 1 w 13"/>
                    <a:gd name="T7" fmla="*/ 0 h 14"/>
                    <a:gd name="T8" fmla="*/ 10 w 13"/>
                    <a:gd name="T9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4">
                      <a:moveTo>
                        <a:pt x="10" y="9"/>
                      </a:moveTo>
                      <a:cubicBezTo>
                        <a:pt x="11" y="11"/>
                        <a:pt x="13" y="13"/>
                        <a:pt x="13" y="14"/>
                      </a:cubicBezTo>
                      <a:cubicBezTo>
                        <a:pt x="12" y="14"/>
                        <a:pt x="0" y="2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3" y="1"/>
                        <a:pt x="7" y="6"/>
                        <a:pt x="10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61" name="Freeform 31">
                  <a:extLst>
                    <a:ext uri="{FF2B5EF4-FFF2-40B4-BE49-F238E27FC236}">
                      <a16:creationId xmlns="" xmlns:a16="http://schemas.microsoft.com/office/drawing/2014/main" id="{DBB045CF-216F-4690-85B7-D2887FB366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60" y="2720"/>
                  <a:ext cx="19" cy="19"/>
                </a:xfrm>
                <a:custGeom>
                  <a:avLst/>
                  <a:gdLst>
                    <a:gd name="T0" fmla="*/ 9 w 13"/>
                    <a:gd name="T1" fmla="*/ 9 h 13"/>
                    <a:gd name="T2" fmla="*/ 13 w 13"/>
                    <a:gd name="T3" fmla="*/ 13 h 13"/>
                    <a:gd name="T4" fmla="*/ 13 w 13"/>
                    <a:gd name="T5" fmla="*/ 13 h 13"/>
                    <a:gd name="T6" fmla="*/ 0 w 13"/>
                    <a:gd name="T7" fmla="*/ 0 h 13"/>
                    <a:gd name="T8" fmla="*/ 0 w 13"/>
                    <a:gd name="T9" fmla="*/ 0 h 13"/>
                    <a:gd name="T10" fmla="*/ 0 w 13"/>
                    <a:gd name="T11" fmla="*/ 0 h 13"/>
                    <a:gd name="T12" fmla="*/ 9 w 13"/>
                    <a:gd name="T13" fmla="*/ 9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13">
                      <a:moveTo>
                        <a:pt x="9" y="9"/>
                      </a:moveTo>
                      <a:cubicBezTo>
                        <a:pt x="11" y="10"/>
                        <a:pt x="13" y="13"/>
                        <a:pt x="13" y="13"/>
                      </a:cubicBez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11" y="13"/>
                        <a:pt x="0" y="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"/>
                        <a:pt x="7" y="6"/>
                        <a:pt x="9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62" name="Freeform 32">
                  <a:extLst>
                    <a:ext uri="{FF2B5EF4-FFF2-40B4-BE49-F238E27FC236}">
                      <a16:creationId xmlns="" xmlns:a16="http://schemas.microsoft.com/office/drawing/2014/main" id="{503A113F-6E22-4D67-B135-82BBD0CC1E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65" y="2595"/>
                  <a:ext cx="19" cy="22"/>
                </a:xfrm>
                <a:custGeom>
                  <a:avLst/>
                  <a:gdLst>
                    <a:gd name="T0" fmla="*/ 10 w 13"/>
                    <a:gd name="T1" fmla="*/ 10 h 15"/>
                    <a:gd name="T2" fmla="*/ 12 w 13"/>
                    <a:gd name="T3" fmla="*/ 15 h 15"/>
                    <a:gd name="T4" fmla="*/ 2 w 13"/>
                    <a:gd name="T5" fmla="*/ 0 h 15"/>
                    <a:gd name="T6" fmla="*/ 2 w 13"/>
                    <a:gd name="T7" fmla="*/ 0 h 15"/>
                    <a:gd name="T8" fmla="*/ 10 w 13"/>
                    <a:gd name="T9" fmla="*/ 1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5">
                      <a:moveTo>
                        <a:pt x="10" y="10"/>
                      </a:moveTo>
                      <a:cubicBezTo>
                        <a:pt x="12" y="13"/>
                        <a:pt x="13" y="15"/>
                        <a:pt x="12" y="15"/>
                      </a:cubicBezTo>
                      <a:cubicBezTo>
                        <a:pt x="9" y="14"/>
                        <a:pt x="0" y="1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4" y="1"/>
                        <a:pt x="8" y="6"/>
                        <a:pt x="10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63" name="Freeform 33">
                  <a:extLst>
                    <a:ext uri="{FF2B5EF4-FFF2-40B4-BE49-F238E27FC236}">
                      <a16:creationId xmlns="" xmlns:a16="http://schemas.microsoft.com/office/drawing/2014/main" id="{542DC6B0-C325-4DBB-A0B5-925B6F2D5D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94" y="2639"/>
                  <a:ext cx="19" cy="22"/>
                </a:xfrm>
                <a:custGeom>
                  <a:avLst/>
                  <a:gdLst>
                    <a:gd name="T0" fmla="*/ 10 w 13"/>
                    <a:gd name="T1" fmla="*/ 10 h 15"/>
                    <a:gd name="T2" fmla="*/ 12 w 13"/>
                    <a:gd name="T3" fmla="*/ 15 h 15"/>
                    <a:gd name="T4" fmla="*/ 1 w 13"/>
                    <a:gd name="T5" fmla="*/ 0 h 15"/>
                    <a:gd name="T6" fmla="*/ 2 w 13"/>
                    <a:gd name="T7" fmla="*/ 0 h 15"/>
                    <a:gd name="T8" fmla="*/ 10 w 13"/>
                    <a:gd name="T9" fmla="*/ 1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5">
                      <a:moveTo>
                        <a:pt x="10" y="10"/>
                      </a:moveTo>
                      <a:cubicBezTo>
                        <a:pt x="12" y="13"/>
                        <a:pt x="13" y="15"/>
                        <a:pt x="12" y="15"/>
                      </a:cubicBezTo>
                      <a:cubicBezTo>
                        <a:pt x="10" y="14"/>
                        <a:pt x="0" y="1"/>
                        <a:pt x="1" y="0"/>
                      </a:cubicBez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4" y="2"/>
                        <a:pt x="8" y="7"/>
                        <a:pt x="10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64" name="Freeform 34">
                  <a:extLst>
                    <a:ext uri="{FF2B5EF4-FFF2-40B4-BE49-F238E27FC236}">
                      <a16:creationId xmlns="" xmlns:a16="http://schemas.microsoft.com/office/drawing/2014/main" id="{BD953BA1-6D7E-4F4D-96D1-82733DE063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17" y="2500"/>
                  <a:ext cx="16" cy="24"/>
                </a:xfrm>
                <a:custGeom>
                  <a:avLst/>
                  <a:gdLst>
                    <a:gd name="T0" fmla="*/ 9 w 11"/>
                    <a:gd name="T1" fmla="*/ 11 h 17"/>
                    <a:gd name="T2" fmla="*/ 10 w 11"/>
                    <a:gd name="T3" fmla="*/ 17 h 17"/>
                    <a:gd name="T4" fmla="*/ 2 w 11"/>
                    <a:gd name="T5" fmla="*/ 0 h 17"/>
                    <a:gd name="T6" fmla="*/ 2 w 11"/>
                    <a:gd name="T7" fmla="*/ 0 h 17"/>
                    <a:gd name="T8" fmla="*/ 9 w 11"/>
                    <a:gd name="T9" fmla="*/ 1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9" y="11"/>
                      </a:moveTo>
                      <a:cubicBezTo>
                        <a:pt x="11" y="15"/>
                        <a:pt x="11" y="17"/>
                        <a:pt x="10" y="17"/>
                      </a:cubicBezTo>
                      <a:cubicBezTo>
                        <a:pt x="7" y="16"/>
                        <a:pt x="0" y="1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5" y="2"/>
                        <a:pt x="8" y="7"/>
                        <a:pt x="9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65" name="Freeform 35">
                  <a:extLst>
                    <a:ext uri="{FF2B5EF4-FFF2-40B4-BE49-F238E27FC236}">
                      <a16:creationId xmlns="" xmlns:a16="http://schemas.microsoft.com/office/drawing/2014/main" id="{226062CE-D262-486F-A6AC-64D29E4D0F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40" y="2548"/>
                  <a:ext cx="16" cy="24"/>
                </a:xfrm>
                <a:custGeom>
                  <a:avLst/>
                  <a:gdLst>
                    <a:gd name="T0" fmla="*/ 9 w 11"/>
                    <a:gd name="T1" fmla="*/ 11 h 17"/>
                    <a:gd name="T2" fmla="*/ 10 w 11"/>
                    <a:gd name="T3" fmla="*/ 17 h 17"/>
                    <a:gd name="T4" fmla="*/ 1 w 11"/>
                    <a:gd name="T5" fmla="*/ 1 h 17"/>
                    <a:gd name="T6" fmla="*/ 2 w 11"/>
                    <a:gd name="T7" fmla="*/ 1 h 17"/>
                    <a:gd name="T8" fmla="*/ 9 w 11"/>
                    <a:gd name="T9" fmla="*/ 1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9" y="11"/>
                      </a:moveTo>
                      <a:cubicBezTo>
                        <a:pt x="11" y="15"/>
                        <a:pt x="11" y="17"/>
                        <a:pt x="10" y="17"/>
                      </a:cubicBezTo>
                      <a:cubicBezTo>
                        <a:pt x="8" y="16"/>
                        <a:pt x="0" y="2"/>
                        <a:pt x="1" y="1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2"/>
                        <a:pt x="7" y="8"/>
                        <a:pt x="9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66" name="Freeform 36">
                  <a:extLst>
                    <a:ext uri="{FF2B5EF4-FFF2-40B4-BE49-F238E27FC236}">
                      <a16:creationId xmlns="" xmlns:a16="http://schemas.microsoft.com/office/drawing/2014/main" id="{D92B154A-7D4A-4568-BA05-307E5BF7E0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3" y="2274"/>
                  <a:ext cx="5" cy="29"/>
                </a:xfrm>
                <a:custGeom>
                  <a:avLst/>
                  <a:gdLst>
                    <a:gd name="T0" fmla="*/ 2 w 3"/>
                    <a:gd name="T1" fmla="*/ 13 h 20"/>
                    <a:gd name="T2" fmla="*/ 3 w 3"/>
                    <a:gd name="T3" fmla="*/ 20 h 20"/>
                    <a:gd name="T4" fmla="*/ 0 w 3"/>
                    <a:gd name="T5" fmla="*/ 0 h 20"/>
                    <a:gd name="T6" fmla="*/ 0 w 3"/>
                    <a:gd name="T7" fmla="*/ 0 h 20"/>
                    <a:gd name="T8" fmla="*/ 2 w 3"/>
                    <a:gd name="T9" fmla="*/ 13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20">
                      <a:moveTo>
                        <a:pt x="2" y="13"/>
                      </a:moveTo>
                      <a:cubicBezTo>
                        <a:pt x="2" y="15"/>
                        <a:pt x="3" y="17"/>
                        <a:pt x="3" y="2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"/>
                        <a:pt x="1" y="9"/>
                        <a:pt x="2" y="13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67" name="Freeform 37">
                  <a:extLst>
                    <a:ext uri="{FF2B5EF4-FFF2-40B4-BE49-F238E27FC236}">
                      <a16:creationId xmlns="" xmlns:a16="http://schemas.microsoft.com/office/drawing/2014/main" id="{64A3C5FA-FCB5-4159-9F07-57D1313F17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6" y="2342"/>
                  <a:ext cx="0" cy="3"/>
                </a:xfrm>
                <a:custGeom>
                  <a:avLst/>
                  <a:gdLst>
                    <a:gd name="T0" fmla="*/ 0 h 2"/>
                    <a:gd name="T1" fmla="*/ 1 h 2"/>
                    <a:gd name="T2" fmla="*/ 2 h 2"/>
                    <a:gd name="T3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68" name="Freeform 38">
                  <a:extLst>
                    <a:ext uri="{FF2B5EF4-FFF2-40B4-BE49-F238E27FC236}">
                      <a16:creationId xmlns="" xmlns:a16="http://schemas.microsoft.com/office/drawing/2014/main" id="{B412DF4F-F680-450D-B42F-3E79A68278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23" y="2159"/>
                  <a:ext cx="2" cy="29"/>
                </a:xfrm>
                <a:custGeom>
                  <a:avLst/>
                  <a:gdLst>
                    <a:gd name="T0" fmla="*/ 1 w 1"/>
                    <a:gd name="T1" fmla="*/ 13 h 20"/>
                    <a:gd name="T2" fmla="*/ 1 w 1"/>
                    <a:gd name="T3" fmla="*/ 20 h 20"/>
                    <a:gd name="T4" fmla="*/ 1 w 1"/>
                    <a:gd name="T5" fmla="*/ 0 h 20"/>
                    <a:gd name="T6" fmla="*/ 1 w 1"/>
                    <a:gd name="T7" fmla="*/ 0 h 20"/>
                    <a:gd name="T8" fmla="*/ 1 w 1"/>
                    <a:gd name="T9" fmla="*/ 13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20">
                      <a:moveTo>
                        <a:pt x="1" y="13"/>
                      </a:moveTo>
                      <a:cubicBezTo>
                        <a:pt x="1" y="15"/>
                        <a:pt x="1" y="19"/>
                        <a:pt x="1" y="20"/>
                      </a:cubicBezTo>
                      <a:cubicBezTo>
                        <a:pt x="1" y="20"/>
                        <a:pt x="0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2"/>
                        <a:pt x="1" y="9"/>
                        <a:pt x="1" y="13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69" name="Freeform 39">
                  <a:extLst>
                    <a:ext uri="{FF2B5EF4-FFF2-40B4-BE49-F238E27FC236}">
                      <a16:creationId xmlns="" xmlns:a16="http://schemas.microsoft.com/office/drawing/2014/main" id="{73CC7743-E706-42F1-983B-B442FD1E74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26" y="2217"/>
                  <a:ext cx="3" cy="29"/>
                </a:xfrm>
                <a:custGeom>
                  <a:avLst/>
                  <a:gdLst>
                    <a:gd name="T0" fmla="*/ 2 w 2"/>
                    <a:gd name="T1" fmla="*/ 13 h 20"/>
                    <a:gd name="T2" fmla="*/ 2 w 2"/>
                    <a:gd name="T3" fmla="*/ 20 h 20"/>
                    <a:gd name="T4" fmla="*/ 2 w 2"/>
                    <a:gd name="T5" fmla="*/ 16 h 20"/>
                    <a:gd name="T6" fmla="*/ 0 w 2"/>
                    <a:gd name="T7" fmla="*/ 4 h 20"/>
                    <a:gd name="T8" fmla="*/ 0 w 2"/>
                    <a:gd name="T9" fmla="*/ 0 h 20"/>
                    <a:gd name="T10" fmla="*/ 0 w 2"/>
                    <a:gd name="T11" fmla="*/ 0 h 20"/>
                    <a:gd name="T12" fmla="*/ 2 w 2"/>
                    <a:gd name="T13" fmla="*/ 13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" h="20">
                      <a:moveTo>
                        <a:pt x="2" y="13"/>
                      </a:moveTo>
                      <a:cubicBezTo>
                        <a:pt x="2" y="15"/>
                        <a:pt x="2" y="19"/>
                        <a:pt x="2" y="20"/>
                      </a:cubicBezTo>
                      <a:cubicBezTo>
                        <a:pt x="2" y="20"/>
                        <a:pt x="2" y="20"/>
                        <a:pt x="2" y="16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2"/>
                        <a:pt x="1" y="8"/>
                        <a:pt x="2" y="13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70" name="Freeform 40">
                  <a:extLst>
                    <a:ext uri="{FF2B5EF4-FFF2-40B4-BE49-F238E27FC236}">
                      <a16:creationId xmlns="" xmlns:a16="http://schemas.microsoft.com/office/drawing/2014/main" id="{BBF4C49D-7670-4003-91A7-4443FF33AD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52" y="2365"/>
                  <a:ext cx="7" cy="26"/>
                </a:xfrm>
                <a:custGeom>
                  <a:avLst/>
                  <a:gdLst>
                    <a:gd name="T0" fmla="*/ 4 w 5"/>
                    <a:gd name="T1" fmla="*/ 12 h 18"/>
                    <a:gd name="T2" fmla="*/ 5 w 5"/>
                    <a:gd name="T3" fmla="*/ 18 h 18"/>
                    <a:gd name="T4" fmla="*/ 0 w 5"/>
                    <a:gd name="T5" fmla="*/ 0 h 18"/>
                    <a:gd name="T6" fmla="*/ 0 w 5"/>
                    <a:gd name="T7" fmla="*/ 0 h 18"/>
                    <a:gd name="T8" fmla="*/ 4 w 5"/>
                    <a:gd name="T9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8">
                      <a:moveTo>
                        <a:pt x="4" y="12"/>
                      </a:moveTo>
                      <a:cubicBezTo>
                        <a:pt x="4" y="14"/>
                        <a:pt x="5" y="17"/>
                        <a:pt x="5" y="18"/>
                      </a:cubicBezTo>
                      <a:cubicBezTo>
                        <a:pt x="5" y="18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3" y="8"/>
                        <a:pt x="4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71" name="Freeform 41">
                  <a:extLst>
                    <a:ext uri="{FF2B5EF4-FFF2-40B4-BE49-F238E27FC236}">
                      <a16:creationId xmlns="" xmlns:a16="http://schemas.microsoft.com/office/drawing/2014/main" id="{369BCD5A-0A11-4FB5-8690-CF9ACBBF94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68" y="2417"/>
                  <a:ext cx="10" cy="26"/>
                </a:xfrm>
                <a:custGeom>
                  <a:avLst/>
                  <a:gdLst>
                    <a:gd name="T0" fmla="*/ 4 w 7"/>
                    <a:gd name="T1" fmla="*/ 12 h 18"/>
                    <a:gd name="T2" fmla="*/ 7 w 7"/>
                    <a:gd name="T3" fmla="*/ 18 h 18"/>
                    <a:gd name="T4" fmla="*/ 6 w 7"/>
                    <a:gd name="T5" fmla="*/ 17 h 18"/>
                    <a:gd name="T6" fmla="*/ 1 w 7"/>
                    <a:gd name="T7" fmla="*/ 2 h 18"/>
                    <a:gd name="T8" fmla="*/ 0 w 7"/>
                    <a:gd name="T9" fmla="*/ 0 h 18"/>
                    <a:gd name="T10" fmla="*/ 0 w 7"/>
                    <a:gd name="T11" fmla="*/ 0 h 18"/>
                    <a:gd name="T12" fmla="*/ 4 w 7"/>
                    <a:gd name="T13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18">
                      <a:moveTo>
                        <a:pt x="4" y="12"/>
                      </a:moveTo>
                      <a:cubicBezTo>
                        <a:pt x="5" y="14"/>
                        <a:pt x="6" y="17"/>
                        <a:pt x="7" y="18"/>
                      </a:cubicBezTo>
                      <a:cubicBezTo>
                        <a:pt x="6" y="18"/>
                        <a:pt x="6" y="18"/>
                        <a:pt x="6" y="17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2"/>
                        <a:pt x="3" y="8"/>
                        <a:pt x="4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72" name="Freeform 42">
                  <a:extLst>
                    <a:ext uri="{FF2B5EF4-FFF2-40B4-BE49-F238E27FC236}">
                      <a16:creationId xmlns="" xmlns:a16="http://schemas.microsoft.com/office/drawing/2014/main" id="{08EC594F-CA91-43CA-9C18-483A480271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0" y="2253"/>
                  <a:ext cx="6" cy="29"/>
                </a:xfrm>
                <a:custGeom>
                  <a:avLst/>
                  <a:gdLst>
                    <a:gd name="T0" fmla="*/ 3 w 4"/>
                    <a:gd name="T1" fmla="*/ 13 h 20"/>
                    <a:gd name="T2" fmla="*/ 4 w 4"/>
                    <a:gd name="T3" fmla="*/ 20 h 20"/>
                    <a:gd name="T4" fmla="*/ 3 w 4"/>
                    <a:gd name="T5" fmla="*/ 20 h 20"/>
                    <a:gd name="T6" fmla="*/ 1 w 4"/>
                    <a:gd name="T7" fmla="*/ 0 h 20"/>
                    <a:gd name="T8" fmla="*/ 1 w 4"/>
                    <a:gd name="T9" fmla="*/ 0 h 20"/>
                    <a:gd name="T10" fmla="*/ 1 w 4"/>
                    <a:gd name="T11" fmla="*/ 0 h 20"/>
                    <a:gd name="T12" fmla="*/ 3 w 4"/>
                    <a:gd name="T13" fmla="*/ 13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20">
                      <a:moveTo>
                        <a:pt x="3" y="13"/>
                      </a:moveTo>
                      <a:cubicBezTo>
                        <a:pt x="3" y="15"/>
                        <a:pt x="4" y="19"/>
                        <a:pt x="4" y="20"/>
                      </a:cubicBezTo>
                      <a:cubicBezTo>
                        <a:pt x="4" y="20"/>
                        <a:pt x="3" y="20"/>
                        <a:pt x="3" y="20"/>
                      </a:cubicBezTo>
                      <a:cubicBezTo>
                        <a:pt x="2" y="18"/>
                        <a:pt x="0" y="2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2"/>
                        <a:pt x="3" y="9"/>
                        <a:pt x="3" y="13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73" name="Freeform 43">
                  <a:extLst>
                    <a:ext uri="{FF2B5EF4-FFF2-40B4-BE49-F238E27FC236}">
                      <a16:creationId xmlns="" xmlns:a16="http://schemas.microsoft.com/office/drawing/2014/main" id="{25B89898-B392-414D-A7D9-0CF3DD2F01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9" y="2310"/>
                  <a:ext cx="7" cy="28"/>
                </a:xfrm>
                <a:custGeom>
                  <a:avLst/>
                  <a:gdLst>
                    <a:gd name="T0" fmla="*/ 4 w 5"/>
                    <a:gd name="T1" fmla="*/ 12 h 19"/>
                    <a:gd name="T2" fmla="*/ 5 w 5"/>
                    <a:gd name="T3" fmla="*/ 19 h 19"/>
                    <a:gd name="T4" fmla="*/ 0 w 5"/>
                    <a:gd name="T5" fmla="*/ 0 h 19"/>
                    <a:gd name="T6" fmla="*/ 1 w 5"/>
                    <a:gd name="T7" fmla="*/ 0 h 19"/>
                    <a:gd name="T8" fmla="*/ 4 w 5"/>
                    <a:gd name="T9" fmla="*/ 1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9">
                      <a:moveTo>
                        <a:pt x="4" y="12"/>
                      </a:moveTo>
                      <a:cubicBezTo>
                        <a:pt x="4" y="14"/>
                        <a:pt x="5" y="18"/>
                        <a:pt x="5" y="19"/>
                      </a:cubicBezTo>
                      <a:cubicBezTo>
                        <a:pt x="4" y="18"/>
                        <a:pt x="0" y="1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2"/>
                        <a:pt x="3" y="8"/>
                        <a:pt x="4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74" name="Freeform 44">
                  <a:extLst>
                    <a:ext uri="{FF2B5EF4-FFF2-40B4-BE49-F238E27FC236}">
                      <a16:creationId xmlns="" xmlns:a16="http://schemas.microsoft.com/office/drawing/2014/main" id="{7696CD08-B2BE-44BB-871E-324749AA73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25" y="2139"/>
                  <a:ext cx="4" cy="29"/>
                </a:xfrm>
                <a:custGeom>
                  <a:avLst/>
                  <a:gdLst>
                    <a:gd name="T0" fmla="*/ 3 w 3"/>
                    <a:gd name="T1" fmla="*/ 12 h 20"/>
                    <a:gd name="T2" fmla="*/ 2 w 3"/>
                    <a:gd name="T3" fmla="*/ 20 h 20"/>
                    <a:gd name="T4" fmla="*/ 2 w 3"/>
                    <a:gd name="T5" fmla="*/ 0 h 20"/>
                    <a:gd name="T6" fmla="*/ 2 w 3"/>
                    <a:gd name="T7" fmla="*/ 0 h 20"/>
                    <a:gd name="T8" fmla="*/ 3 w 3"/>
                    <a:gd name="T9" fmla="*/ 1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20">
                      <a:moveTo>
                        <a:pt x="3" y="12"/>
                      </a:moveTo>
                      <a:cubicBezTo>
                        <a:pt x="2" y="14"/>
                        <a:pt x="2" y="19"/>
                        <a:pt x="2" y="20"/>
                      </a:cubicBezTo>
                      <a:cubicBezTo>
                        <a:pt x="0" y="18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2"/>
                        <a:pt x="3" y="8"/>
                        <a:pt x="3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75" name="Freeform 45">
                  <a:extLst>
                    <a:ext uri="{FF2B5EF4-FFF2-40B4-BE49-F238E27FC236}">
                      <a16:creationId xmlns="" xmlns:a16="http://schemas.microsoft.com/office/drawing/2014/main" id="{45AF3893-EFBC-4B8C-BC2D-D851C1C5B6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26" y="2197"/>
                  <a:ext cx="4" cy="29"/>
                </a:xfrm>
                <a:custGeom>
                  <a:avLst/>
                  <a:gdLst>
                    <a:gd name="T0" fmla="*/ 2 w 3"/>
                    <a:gd name="T1" fmla="*/ 13 h 20"/>
                    <a:gd name="T2" fmla="*/ 2 w 3"/>
                    <a:gd name="T3" fmla="*/ 20 h 20"/>
                    <a:gd name="T4" fmla="*/ 2 w 3"/>
                    <a:gd name="T5" fmla="*/ 20 h 20"/>
                    <a:gd name="T6" fmla="*/ 1 w 3"/>
                    <a:gd name="T7" fmla="*/ 0 h 20"/>
                    <a:gd name="T8" fmla="*/ 1 w 3"/>
                    <a:gd name="T9" fmla="*/ 0 h 20"/>
                    <a:gd name="T10" fmla="*/ 1 w 3"/>
                    <a:gd name="T11" fmla="*/ 0 h 20"/>
                    <a:gd name="T12" fmla="*/ 2 w 3"/>
                    <a:gd name="T13" fmla="*/ 13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20">
                      <a:moveTo>
                        <a:pt x="2" y="13"/>
                      </a:moveTo>
                      <a:cubicBezTo>
                        <a:pt x="2" y="15"/>
                        <a:pt x="3" y="19"/>
                        <a:pt x="2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1" y="18"/>
                        <a:pt x="0" y="2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2"/>
                        <a:pt x="2" y="8"/>
                        <a:pt x="2" y="13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76" name="Freeform 46">
                  <a:extLst>
                    <a:ext uri="{FF2B5EF4-FFF2-40B4-BE49-F238E27FC236}">
                      <a16:creationId xmlns="" xmlns:a16="http://schemas.microsoft.com/office/drawing/2014/main" id="{C0259DFA-9D2C-4E83-81AA-F1D96CF10B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64" y="2400"/>
                  <a:ext cx="10" cy="26"/>
                </a:xfrm>
                <a:custGeom>
                  <a:avLst/>
                  <a:gdLst>
                    <a:gd name="T0" fmla="*/ 5 w 7"/>
                    <a:gd name="T1" fmla="*/ 12 h 18"/>
                    <a:gd name="T2" fmla="*/ 7 w 7"/>
                    <a:gd name="T3" fmla="*/ 18 h 18"/>
                    <a:gd name="T4" fmla="*/ 7 w 7"/>
                    <a:gd name="T5" fmla="*/ 18 h 18"/>
                    <a:gd name="T6" fmla="*/ 1 w 7"/>
                    <a:gd name="T7" fmla="*/ 0 h 18"/>
                    <a:gd name="T8" fmla="*/ 1 w 7"/>
                    <a:gd name="T9" fmla="*/ 0 h 18"/>
                    <a:gd name="T10" fmla="*/ 1 w 7"/>
                    <a:gd name="T11" fmla="*/ 0 h 18"/>
                    <a:gd name="T12" fmla="*/ 5 w 7"/>
                    <a:gd name="T13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18">
                      <a:moveTo>
                        <a:pt x="5" y="12"/>
                      </a:moveTo>
                      <a:cubicBezTo>
                        <a:pt x="6" y="14"/>
                        <a:pt x="7" y="17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5" y="17"/>
                        <a:pt x="0" y="2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2"/>
                        <a:pt x="4" y="8"/>
                        <a:pt x="5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77" name="Freeform 47">
                  <a:extLst>
                    <a:ext uri="{FF2B5EF4-FFF2-40B4-BE49-F238E27FC236}">
                      <a16:creationId xmlns="" xmlns:a16="http://schemas.microsoft.com/office/drawing/2014/main" id="{99A80E5C-C066-4348-B6E8-D6341AC803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82" y="2452"/>
                  <a:ext cx="11" cy="26"/>
                </a:xfrm>
                <a:custGeom>
                  <a:avLst/>
                  <a:gdLst>
                    <a:gd name="T0" fmla="*/ 5 w 7"/>
                    <a:gd name="T1" fmla="*/ 11 h 18"/>
                    <a:gd name="T2" fmla="*/ 7 w 7"/>
                    <a:gd name="T3" fmla="*/ 18 h 18"/>
                    <a:gd name="T4" fmla="*/ 7 w 7"/>
                    <a:gd name="T5" fmla="*/ 18 h 18"/>
                    <a:gd name="T6" fmla="*/ 0 w 7"/>
                    <a:gd name="T7" fmla="*/ 0 h 18"/>
                    <a:gd name="T8" fmla="*/ 0 w 7"/>
                    <a:gd name="T9" fmla="*/ 0 h 18"/>
                    <a:gd name="T10" fmla="*/ 0 w 7"/>
                    <a:gd name="T11" fmla="*/ 0 h 18"/>
                    <a:gd name="T12" fmla="*/ 5 w 7"/>
                    <a:gd name="T13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18">
                      <a:moveTo>
                        <a:pt x="5" y="11"/>
                      </a:moveTo>
                      <a:cubicBezTo>
                        <a:pt x="6" y="13"/>
                        <a:pt x="7" y="17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16"/>
                        <a:pt x="0" y="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2"/>
                        <a:pt x="4" y="8"/>
                        <a:pt x="5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78" name="Freeform 48">
                  <a:extLst>
                    <a:ext uri="{FF2B5EF4-FFF2-40B4-BE49-F238E27FC236}">
                      <a16:creationId xmlns="" xmlns:a16="http://schemas.microsoft.com/office/drawing/2014/main" id="{FB9F0F9C-7627-479D-99CE-E8C4E22F3C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9" y="2291"/>
                  <a:ext cx="7" cy="28"/>
                </a:xfrm>
                <a:custGeom>
                  <a:avLst/>
                  <a:gdLst>
                    <a:gd name="T0" fmla="*/ 4 w 5"/>
                    <a:gd name="T1" fmla="*/ 12 h 19"/>
                    <a:gd name="T2" fmla="*/ 5 w 5"/>
                    <a:gd name="T3" fmla="*/ 19 h 19"/>
                    <a:gd name="T4" fmla="*/ 1 w 5"/>
                    <a:gd name="T5" fmla="*/ 0 h 19"/>
                    <a:gd name="T6" fmla="*/ 1 w 5"/>
                    <a:gd name="T7" fmla="*/ 0 h 19"/>
                    <a:gd name="T8" fmla="*/ 4 w 5"/>
                    <a:gd name="T9" fmla="*/ 1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9">
                      <a:moveTo>
                        <a:pt x="4" y="12"/>
                      </a:moveTo>
                      <a:cubicBezTo>
                        <a:pt x="5" y="14"/>
                        <a:pt x="5" y="19"/>
                        <a:pt x="5" y="19"/>
                      </a:cubicBezTo>
                      <a:cubicBezTo>
                        <a:pt x="3" y="19"/>
                        <a:pt x="0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2"/>
                        <a:pt x="4" y="8"/>
                        <a:pt x="4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79" name="Freeform 49">
                  <a:extLst>
                    <a:ext uri="{FF2B5EF4-FFF2-40B4-BE49-F238E27FC236}">
                      <a16:creationId xmlns="" xmlns:a16="http://schemas.microsoft.com/office/drawing/2014/main" id="{6E7ED8C7-C8BF-461B-80EF-AD46177CCD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9" y="2346"/>
                  <a:ext cx="10" cy="28"/>
                </a:xfrm>
                <a:custGeom>
                  <a:avLst/>
                  <a:gdLst>
                    <a:gd name="T0" fmla="*/ 5 w 7"/>
                    <a:gd name="T1" fmla="*/ 12 h 19"/>
                    <a:gd name="T2" fmla="*/ 6 w 7"/>
                    <a:gd name="T3" fmla="*/ 19 h 19"/>
                    <a:gd name="T4" fmla="*/ 1 w 7"/>
                    <a:gd name="T5" fmla="*/ 0 h 19"/>
                    <a:gd name="T6" fmla="*/ 1 w 7"/>
                    <a:gd name="T7" fmla="*/ 0 h 19"/>
                    <a:gd name="T8" fmla="*/ 5 w 7"/>
                    <a:gd name="T9" fmla="*/ 1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9">
                      <a:moveTo>
                        <a:pt x="5" y="12"/>
                      </a:moveTo>
                      <a:cubicBezTo>
                        <a:pt x="6" y="14"/>
                        <a:pt x="7" y="18"/>
                        <a:pt x="6" y="19"/>
                      </a:cubicBezTo>
                      <a:cubicBezTo>
                        <a:pt x="5" y="18"/>
                        <a:pt x="0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2"/>
                        <a:pt x="4" y="8"/>
                        <a:pt x="5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80" name="Freeform 50">
                  <a:extLst>
                    <a:ext uri="{FF2B5EF4-FFF2-40B4-BE49-F238E27FC236}">
                      <a16:creationId xmlns="" xmlns:a16="http://schemas.microsoft.com/office/drawing/2014/main" id="{F200AC8B-049B-4BE8-ACD9-E140FAE9EE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2" y="2235"/>
                  <a:ext cx="7" cy="29"/>
                </a:xfrm>
                <a:custGeom>
                  <a:avLst/>
                  <a:gdLst>
                    <a:gd name="T0" fmla="*/ 4 w 5"/>
                    <a:gd name="T1" fmla="*/ 12 h 20"/>
                    <a:gd name="T2" fmla="*/ 4 w 5"/>
                    <a:gd name="T3" fmla="*/ 19 h 20"/>
                    <a:gd name="T4" fmla="*/ 2 w 5"/>
                    <a:gd name="T5" fmla="*/ 0 h 20"/>
                    <a:gd name="T6" fmla="*/ 2 w 5"/>
                    <a:gd name="T7" fmla="*/ 0 h 20"/>
                    <a:gd name="T8" fmla="*/ 4 w 5"/>
                    <a:gd name="T9" fmla="*/ 1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20">
                      <a:moveTo>
                        <a:pt x="4" y="12"/>
                      </a:moveTo>
                      <a:cubicBezTo>
                        <a:pt x="5" y="17"/>
                        <a:pt x="5" y="20"/>
                        <a:pt x="4" y="19"/>
                      </a:cubicBezTo>
                      <a:cubicBezTo>
                        <a:pt x="2" y="19"/>
                        <a:pt x="0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2"/>
                        <a:pt x="4" y="8"/>
                        <a:pt x="4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81" name="Freeform 51">
                  <a:extLst>
                    <a:ext uri="{FF2B5EF4-FFF2-40B4-BE49-F238E27FC236}">
                      <a16:creationId xmlns="" xmlns:a16="http://schemas.microsoft.com/office/drawing/2014/main" id="{EBD7F7E4-F87B-40A1-BE8F-4CBA90086D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62" y="2381"/>
                  <a:ext cx="12" cy="28"/>
                </a:xfrm>
                <a:custGeom>
                  <a:avLst/>
                  <a:gdLst>
                    <a:gd name="T0" fmla="*/ 6 w 8"/>
                    <a:gd name="T1" fmla="*/ 12 h 19"/>
                    <a:gd name="T2" fmla="*/ 7 w 8"/>
                    <a:gd name="T3" fmla="*/ 18 h 19"/>
                    <a:gd name="T4" fmla="*/ 1 w 8"/>
                    <a:gd name="T5" fmla="*/ 0 h 19"/>
                    <a:gd name="T6" fmla="*/ 2 w 8"/>
                    <a:gd name="T7" fmla="*/ 0 h 19"/>
                    <a:gd name="T8" fmla="*/ 6 w 8"/>
                    <a:gd name="T9" fmla="*/ 1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6" y="12"/>
                      </a:moveTo>
                      <a:cubicBezTo>
                        <a:pt x="7" y="16"/>
                        <a:pt x="8" y="19"/>
                        <a:pt x="7" y="18"/>
                      </a:cubicBezTo>
                      <a:cubicBezTo>
                        <a:pt x="5" y="17"/>
                        <a:pt x="0" y="0"/>
                        <a:pt x="1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ubicBezTo>
                        <a:pt x="3" y="2"/>
                        <a:pt x="5" y="8"/>
                        <a:pt x="6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82" name="Freeform 52">
                  <a:extLst>
                    <a:ext uri="{FF2B5EF4-FFF2-40B4-BE49-F238E27FC236}">
                      <a16:creationId xmlns="" xmlns:a16="http://schemas.microsoft.com/office/drawing/2014/main" id="{D15F9FD0-11E2-4D49-B004-DA2510B55E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78" y="2433"/>
                  <a:ext cx="13" cy="26"/>
                </a:xfrm>
                <a:custGeom>
                  <a:avLst/>
                  <a:gdLst>
                    <a:gd name="T0" fmla="*/ 7 w 9"/>
                    <a:gd name="T1" fmla="*/ 12 h 18"/>
                    <a:gd name="T2" fmla="*/ 8 w 9"/>
                    <a:gd name="T3" fmla="*/ 18 h 18"/>
                    <a:gd name="T4" fmla="*/ 1 w 9"/>
                    <a:gd name="T5" fmla="*/ 0 h 18"/>
                    <a:gd name="T6" fmla="*/ 2 w 9"/>
                    <a:gd name="T7" fmla="*/ 0 h 18"/>
                    <a:gd name="T8" fmla="*/ 7 w 9"/>
                    <a:gd name="T9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8">
                      <a:moveTo>
                        <a:pt x="7" y="12"/>
                      </a:moveTo>
                      <a:cubicBezTo>
                        <a:pt x="8" y="16"/>
                        <a:pt x="9" y="18"/>
                        <a:pt x="8" y="18"/>
                      </a:cubicBezTo>
                      <a:cubicBezTo>
                        <a:pt x="6" y="17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3" y="2"/>
                        <a:pt x="6" y="8"/>
                        <a:pt x="7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83" name="Freeform 53">
                  <a:extLst>
                    <a:ext uri="{FF2B5EF4-FFF2-40B4-BE49-F238E27FC236}">
                      <a16:creationId xmlns="" xmlns:a16="http://schemas.microsoft.com/office/drawing/2014/main" id="{6CC8A969-1E03-4145-B176-1741F4FFB7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0" y="2271"/>
                  <a:ext cx="11" cy="29"/>
                </a:xfrm>
                <a:custGeom>
                  <a:avLst/>
                  <a:gdLst>
                    <a:gd name="T0" fmla="*/ 6 w 7"/>
                    <a:gd name="T1" fmla="*/ 12 h 20"/>
                    <a:gd name="T2" fmla="*/ 5 w 7"/>
                    <a:gd name="T3" fmla="*/ 19 h 20"/>
                    <a:gd name="T4" fmla="*/ 2 w 7"/>
                    <a:gd name="T5" fmla="*/ 0 h 20"/>
                    <a:gd name="T6" fmla="*/ 3 w 7"/>
                    <a:gd name="T7" fmla="*/ 0 h 20"/>
                    <a:gd name="T8" fmla="*/ 6 w 7"/>
                    <a:gd name="T9" fmla="*/ 1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20">
                      <a:moveTo>
                        <a:pt x="6" y="12"/>
                      </a:moveTo>
                      <a:cubicBezTo>
                        <a:pt x="7" y="17"/>
                        <a:pt x="6" y="20"/>
                        <a:pt x="5" y="19"/>
                      </a:cubicBezTo>
                      <a:cubicBezTo>
                        <a:pt x="3" y="17"/>
                        <a:pt x="0" y="0"/>
                        <a:pt x="2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4" y="1"/>
                        <a:pt x="6" y="8"/>
                        <a:pt x="6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84" name="Freeform 54">
                  <a:extLst>
                    <a:ext uri="{FF2B5EF4-FFF2-40B4-BE49-F238E27FC236}">
                      <a16:creationId xmlns="" xmlns:a16="http://schemas.microsoft.com/office/drawing/2014/main" id="{4354B665-F7D9-42F1-9DFC-25E369969D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9" y="2326"/>
                  <a:ext cx="10" cy="29"/>
                </a:xfrm>
                <a:custGeom>
                  <a:avLst/>
                  <a:gdLst>
                    <a:gd name="T0" fmla="*/ 6 w 7"/>
                    <a:gd name="T1" fmla="*/ 12 h 20"/>
                    <a:gd name="T2" fmla="*/ 6 w 7"/>
                    <a:gd name="T3" fmla="*/ 19 h 20"/>
                    <a:gd name="T4" fmla="*/ 2 w 7"/>
                    <a:gd name="T5" fmla="*/ 0 h 20"/>
                    <a:gd name="T6" fmla="*/ 2 w 7"/>
                    <a:gd name="T7" fmla="*/ 0 h 20"/>
                    <a:gd name="T8" fmla="*/ 6 w 7"/>
                    <a:gd name="T9" fmla="*/ 1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20">
                      <a:moveTo>
                        <a:pt x="6" y="12"/>
                      </a:moveTo>
                      <a:cubicBezTo>
                        <a:pt x="7" y="17"/>
                        <a:pt x="7" y="20"/>
                        <a:pt x="6" y="19"/>
                      </a:cubicBezTo>
                      <a:cubicBezTo>
                        <a:pt x="4" y="18"/>
                        <a:pt x="0" y="1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4" y="2"/>
                        <a:pt x="6" y="8"/>
                        <a:pt x="6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85" name="Freeform 55">
                  <a:extLst>
                    <a:ext uri="{FF2B5EF4-FFF2-40B4-BE49-F238E27FC236}">
                      <a16:creationId xmlns="" xmlns:a16="http://schemas.microsoft.com/office/drawing/2014/main" id="{E9A82277-C010-443E-B5FF-ADEB135F4C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6" y="2213"/>
                  <a:ext cx="7" cy="30"/>
                </a:xfrm>
                <a:custGeom>
                  <a:avLst/>
                  <a:gdLst>
                    <a:gd name="T0" fmla="*/ 5 w 5"/>
                    <a:gd name="T1" fmla="*/ 13 h 21"/>
                    <a:gd name="T2" fmla="*/ 4 w 5"/>
                    <a:gd name="T3" fmla="*/ 20 h 21"/>
                    <a:gd name="T4" fmla="*/ 2 w 5"/>
                    <a:gd name="T5" fmla="*/ 0 h 21"/>
                    <a:gd name="T6" fmla="*/ 3 w 5"/>
                    <a:gd name="T7" fmla="*/ 0 h 21"/>
                    <a:gd name="T8" fmla="*/ 5 w 5"/>
                    <a:gd name="T9" fmla="*/ 13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21">
                      <a:moveTo>
                        <a:pt x="5" y="13"/>
                      </a:moveTo>
                      <a:cubicBezTo>
                        <a:pt x="5" y="18"/>
                        <a:pt x="5" y="21"/>
                        <a:pt x="4" y="20"/>
                      </a:cubicBezTo>
                      <a:cubicBezTo>
                        <a:pt x="2" y="18"/>
                        <a:pt x="0" y="0"/>
                        <a:pt x="2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4" y="2"/>
                        <a:pt x="5" y="9"/>
                        <a:pt x="5" y="13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86" name="Freeform 56">
                  <a:extLst>
                    <a:ext uri="{FF2B5EF4-FFF2-40B4-BE49-F238E27FC236}">
                      <a16:creationId xmlns="" xmlns:a16="http://schemas.microsoft.com/office/drawing/2014/main" id="{05D0F51B-99DF-40E7-8337-0EEA01E536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78" y="2416"/>
                  <a:ext cx="15" cy="27"/>
                </a:xfrm>
                <a:custGeom>
                  <a:avLst/>
                  <a:gdLst>
                    <a:gd name="T0" fmla="*/ 8 w 10"/>
                    <a:gd name="T1" fmla="*/ 11 h 19"/>
                    <a:gd name="T2" fmla="*/ 9 w 10"/>
                    <a:gd name="T3" fmla="*/ 18 h 19"/>
                    <a:gd name="T4" fmla="*/ 3 w 10"/>
                    <a:gd name="T5" fmla="*/ 0 h 19"/>
                    <a:gd name="T6" fmla="*/ 3 w 10"/>
                    <a:gd name="T7" fmla="*/ 0 h 19"/>
                    <a:gd name="T8" fmla="*/ 8 w 10"/>
                    <a:gd name="T9" fmla="*/ 1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9">
                      <a:moveTo>
                        <a:pt x="8" y="11"/>
                      </a:moveTo>
                      <a:cubicBezTo>
                        <a:pt x="10" y="16"/>
                        <a:pt x="10" y="19"/>
                        <a:pt x="9" y="18"/>
                      </a:cubicBezTo>
                      <a:cubicBezTo>
                        <a:pt x="6" y="16"/>
                        <a:pt x="0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5" y="2"/>
                        <a:pt x="7" y="8"/>
                        <a:pt x="8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87" name="Freeform 57">
                  <a:extLst>
                    <a:ext uri="{FF2B5EF4-FFF2-40B4-BE49-F238E27FC236}">
                      <a16:creationId xmlns="" xmlns:a16="http://schemas.microsoft.com/office/drawing/2014/main" id="{6355ABF0-9E0B-4B7B-A765-DB6CA2639F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7" y="2466"/>
                  <a:ext cx="14" cy="27"/>
                </a:xfrm>
                <a:custGeom>
                  <a:avLst/>
                  <a:gdLst>
                    <a:gd name="T0" fmla="*/ 8 w 10"/>
                    <a:gd name="T1" fmla="*/ 12 h 18"/>
                    <a:gd name="T2" fmla="*/ 9 w 10"/>
                    <a:gd name="T3" fmla="*/ 18 h 18"/>
                    <a:gd name="T4" fmla="*/ 1 w 10"/>
                    <a:gd name="T5" fmla="*/ 1 h 18"/>
                    <a:gd name="T6" fmla="*/ 2 w 10"/>
                    <a:gd name="T7" fmla="*/ 1 h 18"/>
                    <a:gd name="T8" fmla="*/ 8 w 10"/>
                    <a:gd name="T9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8">
                      <a:moveTo>
                        <a:pt x="8" y="12"/>
                      </a:moveTo>
                      <a:cubicBezTo>
                        <a:pt x="9" y="16"/>
                        <a:pt x="10" y="18"/>
                        <a:pt x="9" y="18"/>
                      </a:cubicBezTo>
                      <a:cubicBezTo>
                        <a:pt x="7" y="17"/>
                        <a:pt x="0" y="2"/>
                        <a:pt x="1" y="1"/>
                      </a:cubicBezTo>
                      <a:cubicBezTo>
                        <a:pt x="2" y="0"/>
                        <a:pt x="2" y="1"/>
                        <a:pt x="2" y="1"/>
                      </a:cubicBezTo>
                      <a:cubicBezTo>
                        <a:pt x="4" y="2"/>
                        <a:pt x="7" y="8"/>
                        <a:pt x="8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88" name="Freeform 58">
                  <a:extLst>
                    <a:ext uri="{FF2B5EF4-FFF2-40B4-BE49-F238E27FC236}">
                      <a16:creationId xmlns="" xmlns:a16="http://schemas.microsoft.com/office/drawing/2014/main" id="{6F97F6CA-7D35-4B6A-A909-B12ACDE9DB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55" y="2307"/>
                  <a:ext cx="10" cy="29"/>
                </a:xfrm>
                <a:custGeom>
                  <a:avLst/>
                  <a:gdLst>
                    <a:gd name="T0" fmla="*/ 7 w 7"/>
                    <a:gd name="T1" fmla="*/ 12 h 20"/>
                    <a:gd name="T2" fmla="*/ 6 w 7"/>
                    <a:gd name="T3" fmla="*/ 19 h 20"/>
                    <a:gd name="T4" fmla="*/ 2 w 7"/>
                    <a:gd name="T5" fmla="*/ 0 h 20"/>
                    <a:gd name="T6" fmla="*/ 3 w 7"/>
                    <a:gd name="T7" fmla="*/ 0 h 20"/>
                    <a:gd name="T8" fmla="*/ 7 w 7"/>
                    <a:gd name="T9" fmla="*/ 1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20">
                      <a:moveTo>
                        <a:pt x="7" y="12"/>
                      </a:moveTo>
                      <a:cubicBezTo>
                        <a:pt x="7" y="17"/>
                        <a:pt x="7" y="20"/>
                        <a:pt x="6" y="19"/>
                      </a:cubicBezTo>
                      <a:cubicBezTo>
                        <a:pt x="3" y="17"/>
                        <a:pt x="0" y="0"/>
                        <a:pt x="2" y="0"/>
                      </a:cubicBezTo>
                      <a:cubicBezTo>
                        <a:pt x="2" y="0"/>
                        <a:pt x="3" y="0"/>
                        <a:pt x="3" y="0"/>
                      </a:cubicBezTo>
                      <a:cubicBezTo>
                        <a:pt x="5" y="2"/>
                        <a:pt x="6" y="8"/>
                        <a:pt x="7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89" name="Freeform 59">
                  <a:extLst>
                    <a:ext uri="{FF2B5EF4-FFF2-40B4-BE49-F238E27FC236}">
                      <a16:creationId xmlns="" xmlns:a16="http://schemas.microsoft.com/office/drawing/2014/main" id="{D717F714-B6DD-4D2E-9B78-402AA96D80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65" y="2362"/>
                  <a:ext cx="12" cy="28"/>
                </a:xfrm>
                <a:custGeom>
                  <a:avLst/>
                  <a:gdLst>
                    <a:gd name="T0" fmla="*/ 7 w 8"/>
                    <a:gd name="T1" fmla="*/ 12 h 19"/>
                    <a:gd name="T2" fmla="*/ 7 w 8"/>
                    <a:gd name="T3" fmla="*/ 18 h 19"/>
                    <a:gd name="T4" fmla="*/ 2 w 8"/>
                    <a:gd name="T5" fmla="*/ 0 h 19"/>
                    <a:gd name="T6" fmla="*/ 3 w 8"/>
                    <a:gd name="T7" fmla="*/ 0 h 19"/>
                    <a:gd name="T8" fmla="*/ 7 w 8"/>
                    <a:gd name="T9" fmla="*/ 1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2"/>
                      </a:moveTo>
                      <a:cubicBezTo>
                        <a:pt x="8" y="16"/>
                        <a:pt x="8" y="19"/>
                        <a:pt x="7" y="18"/>
                      </a:cubicBezTo>
                      <a:cubicBezTo>
                        <a:pt x="4" y="17"/>
                        <a:pt x="0" y="0"/>
                        <a:pt x="2" y="0"/>
                      </a:cubicBezTo>
                      <a:cubicBezTo>
                        <a:pt x="2" y="0"/>
                        <a:pt x="2" y="0"/>
                        <a:pt x="3" y="0"/>
                      </a:cubicBezTo>
                      <a:cubicBezTo>
                        <a:pt x="4" y="2"/>
                        <a:pt x="6" y="8"/>
                        <a:pt x="7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90" name="Freeform 60">
                  <a:extLst>
                    <a:ext uri="{FF2B5EF4-FFF2-40B4-BE49-F238E27FC236}">
                      <a16:creationId xmlns="" xmlns:a16="http://schemas.microsoft.com/office/drawing/2014/main" id="{2D717D49-502B-442B-B38C-1995935163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8" y="2251"/>
                  <a:ext cx="10" cy="29"/>
                </a:xfrm>
                <a:custGeom>
                  <a:avLst/>
                  <a:gdLst>
                    <a:gd name="T0" fmla="*/ 7 w 7"/>
                    <a:gd name="T1" fmla="*/ 12 h 20"/>
                    <a:gd name="T2" fmla="*/ 5 w 7"/>
                    <a:gd name="T3" fmla="*/ 19 h 20"/>
                    <a:gd name="T4" fmla="*/ 3 w 7"/>
                    <a:gd name="T5" fmla="*/ 0 h 20"/>
                    <a:gd name="T6" fmla="*/ 3 w 7"/>
                    <a:gd name="T7" fmla="*/ 0 h 20"/>
                    <a:gd name="T8" fmla="*/ 7 w 7"/>
                    <a:gd name="T9" fmla="*/ 1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20">
                      <a:moveTo>
                        <a:pt x="7" y="12"/>
                      </a:moveTo>
                      <a:cubicBezTo>
                        <a:pt x="7" y="17"/>
                        <a:pt x="6" y="20"/>
                        <a:pt x="5" y="19"/>
                      </a:cubicBezTo>
                      <a:cubicBezTo>
                        <a:pt x="2" y="17"/>
                        <a:pt x="0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5" y="2"/>
                        <a:pt x="7" y="8"/>
                        <a:pt x="7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91" name="Freeform 61">
                  <a:extLst>
                    <a:ext uri="{FF2B5EF4-FFF2-40B4-BE49-F238E27FC236}">
                      <a16:creationId xmlns="" xmlns:a16="http://schemas.microsoft.com/office/drawing/2014/main" id="{4DB816B9-7FD7-4F02-9FD7-658B879A12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82" y="2395"/>
                  <a:ext cx="13" cy="28"/>
                </a:xfrm>
                <a:custGeom>
                  <a:avLst/>
                  <a:gdLst>
                    <a:gd name="T0" fmla="*/ 8 w 9"/>
                    <a:gd name="T1" fmla="*/ 12 h 19"/>
                    <a:gd name="T2" fmla="*/ 8 w 9"/>
                    <a:gd name="T3" fmla="*/ 19 h 19"/>
                    <a:gd name="T4" fmla="*/ 2 w 9"/>
                    <a:gd name="T5" fmla="*/ 0 h 19"/>
                    <a:gd name="T6" fmla="*/ 3 w 9"/>
                    <a:gd name="T7" fmla="*/ 1 h 19"/>
                    <a:gd name="T8" fmla="*/ 8 w 9"/>
                    <a:gd name="T9" fmla="*/ 1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9">
                      <a:moveTo>
                        <a:pt x="8" y="12"/>
                      </a:moveTo>
                      <a:cubicBezTo>
                        <a:pt x="9" y="17"/>
                        <a:pt x="9" y="19"/>
                        <a:pt x="8" y="19"/>
                      </a:cubicBezTo>
                      <a:cubicBezTo>
                        <a:pt x="4" y="17"/>
                        <a:pt x="0" y="1"/>
                        <a:pt x="2" y="0"/>
                      </a:cubicBezTo>
                      <a:cubicBezTo>
                        <a:pt x="2" y="0"/>
                        <a:pt x="3" y="0"/>
                        <a:pt x="3" y="1"/>
                      </a:cubicBezTo>
                      <a:cubicBezTo>
                        <a:pt x="5" y="2"/>
                        <a:pt x="7" y="8"/>
                        <a:pt x="8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92" name="Freeform 62">
                  <a:extLst>
                    <a:ext uri="{FF2B5EF4-FFF2-40B4-BE49-F238E27FC236}">
                      <a16:creationId xmlns="" xmlns:a16="http://schemas.microsoft.com/office/drawing/2014/main" id="{817318EE-1A87-4F3E-9538-3765738970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7" y="2449"/>
                  <a:ext cx="16" cy="26"/>
                </a:xfrm>
                <a:custGeom>
                  <a:avLst/>
                  <a:gdLst>
                    <a:gd name="T0" fmla="*/ 9 w 11"/>
                    <a:gd name="T1" fmla="*/ 11 h 18"/>
                    <a:gd name="T2" fmla="*/ 9 w 11"/>
                    <a:gd name="T3" fmla="*/ 17 h 18"/>
                    <a:gd name="T4" fmla="*/ 3 w 11"/>
                    <a:gd name="T5" fmla="*/ 0 h 18"/>
                    <a:gd name="T6" fmla="*/ 3 w 11"/>
                    <a:gd name="T7" fmla="*/ 0 h 18"/>
                    <a:gd name="T8" fmla="*/ 9 w 11"/>
                    <a:gd name="T9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8">
                      <a:moveTo>
                        <a:pt x="9" y="11"/>
                      </a:moveTo>
                      <a:cubicBezTo>
                        <a:pt x="11" y="15"/>
                        <a:pt x="11" y="18"/>
                        <a:pt x="9" y="17"/>
                      </a:cubicBezTo>
                      <a:cubicBezTo>
                        <a:pt x="6" y="15"/>
                        <a:pt x="0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6" y="1"/>
                        <a:pt x="8" y="7"/>
                        <a:pt x="9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93" name="Freeform 63">
                  <a:extLst>
                    <a:ext uri="{FF2B5EF4-FFF2-40B4-BE49-F238E27FC236}">
                      <a16:creationId xmlns="" xmlns:a16="http://schemas.microsoft.com/office/drawing/2014/main" id="{F2A717D1-67B5-403B-8275-EEED47D869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62" y="2287"/>
                  <a:ext cx="12" cy="29"/>
                </a:xfrm>
                <a:custGeom>
                  <a:avLst/>
                  <a:gdLst>
                    <a:gd name="T0" fmla="*/ 7 w 8"/>
                    <a:gd name="T1" fmla="*/ 12 h 20"/>
                    <a:gd name="T2" fmla="*/ 5 w 8"/>
                    <a:gd name="T3" fmla="*/ 19 h 20"/>
                    <a:gd name="T4" fmla="*/ 3 w 8"/>
                    <a:gd name="T5" fmla="*/ 0 h 20"/>
                    <a:gd name="T6" fmla="*/ 3 w 8"/>
                    <a:gd name="T7" fmla="*/ 0 h 20"/>
                    <a:gd name="T8" fmla="*/ 7 w 8"/>
                    <a:gd name="T9" fmla="*/ 1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20">
                      <a:moveTo>
                        <a:pt x="7" y="12"/>
                      </a:moveTo>
                      <a:cubicBezTo>
                        <a:pt x="8" y="17"/>
                        <a:pt x="7" y="20"/>
                        <a:pt x="5" y="19"/>
                      </a:cubicBezTo>
                      <a:cubicBezTo>
                        <a:pt x="2" y="16"/>
                        <a:pt x="0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5" y="1"/>
                        <a:pt x="7" y="8"/>
                        <a:pt x="7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94" name="Freeform 64">
                  <a:extLst>
                    <a:ext uri="{FF2B5EF4-FFF2-40B4-BE49-F238E27FC236}">
                      <a16:creationId xmlns="" xmlns:a16="http://schemas.microsoft.com/office/drawing/2014/main" id="{7569B1AF-3644-4D2F-A7E7-5615752F45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69" y="2342"/>
                  <a:ext cx="13" cy="29"/>
                </a:xfrm>
                <a:custGeom>
                  <a:avLst/>
                  <a:gdLst>
                    <a:gd name="T0" fmla="*/ 9 w 9"/>
                    <a:gd name="T1" fmla="*/ 12 h 20"/>
                    <a:gd name="T2" fmla="*/ 7 w 9"/>
                    <a:gd name="T3" fmla="*/ 19 h 20"/>
                    <a:gd name="T4" fmla="*/ 3 w 9"/>
                    <a:gd name="T5" fmla="*/ 0 h 20"/>
                    <a:gd name="T6" fmla="*/ 4 w 9"/>
                    <a:gd name="T7" fmla="*/ 0 h 20"/>
                    <a:gd name="T8" fmla="*/ 9 w 9"/>
                    <a:gd name="T9" fmla="*/ 1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9" y="12"/>
                      </a:moveTo>
                      <a:cubicBezTo>
                        <a:pt x="9" y="17"/>
                        <a:pt x="9" y="20"/>
                        <a:pt x="7" y="19"/>
                      </a:cubicBezTo>
                      <a:cubicBezTo>
                        <a:pt x="4" y="16"/>
                        <a:pt x="0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6" y="2"/>
                        <a:pt x="8" y="8"/>
                        <a:pt x="9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95" name="Freeform 65">
                  <a:extLst>
                    <a:ext uri="{FF2B5EF4-FFF2-40B4-BE49-F238E27FC236}">
                      <a16:creationId xmlns="" xmlns:a16="http://schemas.microsoft.com/office/drawing/2014/main" id="{2072B1E2-64DD-4C7D-8862-611347A286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85" y="1816"/>
                  <a:ext cx="12" cy="26"/>
                </a:xfrm>
                <a:custGeom>
                  <a:avLst/>
                  <a:gdLst>
                    <a:gd name="T0" fmla="*/ 3 w 8"/>
                    <a:gd name="T1" fmla="*/ 12 h 18"/>
                    <a:gd name="T2" fmla="*/ 0 w 8"/>
                    <a:gd name="T3" fmla="*/ 18 h 18"/>
                    <a:gd name="T4" fmla="*/ 0 w 8"/>
                    <a:gd name="T5" fmla="*/ 17 h 18"/>
                    <a:gd name="T6" fmla="*/ 8 w 8"/>
                    <a:gd name="T7" fmla="*/ 1 h 18"/>
                    <a:gd name="T8" fmla="*/ 8 w 8"/>
                    <a:gd name="T9" fmla="*/ 0 h 18"/>
                    <a:gd name="T10" fmla="*/ 8 w 8"/>
                    <a:gd name="T11" fmla="*/ 0 h 18"/>
                    <a:gd name="T12" fmla="*/ 3 w 8"/>
                    <a:gd name="T13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18">
                      <a:moveTo>
                        <a:pt x="3" y="12"/>
                      </a:moveTo>
                      <a:cubicBezTo>
                        <a:pt x="2" y="14"/>
                        <a:pt x="1" y="16"/>
                        <a:pt x="0" y="18"/>
                      </a:cubicBezTo>
                      <a:cubicBezTo>
                        <a:pt x="0" y="18"/>
                        <a:pt x="0" y="17"/>
                        <a:pt x="0" y="17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8" y="1"/>
                        <a:pt x="8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6" y="4"/>
                        <a:pt x="5" y="8"/>
                        <a:pt x="3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96" name="Freeform 66">
                  <a:extLst>
                    <a:ext uri="{FF2B5EF4-FFF2-40B4-BE49-F238E27FC236}">
                      <a16:creationId xmlns="" xmlns:a16="http://schemas.microsoft.com/office/drawing/2014/main" id="{369C9780-D957-4940-8BE2-50BEBAA82D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68" y="1869"/>
                  <a:ext cx="7" cy="21"/>
                </a:xfrm>
                <a:custGeom>
                  <a:avLst/>
                  <a:gdLst>
                    <a:gd name="T0" fmla="*/ 1 w 5"/>
                    <a:gd name="T1" fmla="*/ 10 h 14"/>
                    <a:gd name="T2" fmla="*/ 0 w 5"/>
                    <a:gd name="T3" fmla="*/ 14 h 14"/>
                    <a:gd name="T4" fmla="*/ 5 w 5"/>
                    <a:gd name="T5" fmla="*/ 0 h 14"/>
                    <a:gd name="T6" fmla="*/ 1 w 5"/>
                    <a:gd name="T7" fmla="*/ 1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4">
                      <a:moveTo>
                        <a:pt x="1" y="10"/>
                      </a:moveTo>
                      <a:cubicBezTo>
                        <a:pt x="1" y="11"/>
                        <a:pt x="0" y="12"/>
                        <a:pt x="0" y="14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4" y="2"/>
                        <a:pt x="2" y="6"/>
                        <a:pt x="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97" name="Freeform 67">
                  <a:extLst>
                    <a:ext uri="{FF2B5EF4-FFF2-40B4-BE49-F238E27FC236}">
                      <a16:creationId xmlns="" xmlns:a16="http://schemas.microsoft.com/office/drawing/2014/main" id="{72FB5772-ACB9-4951-8D2C-CB45530383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2" y="2007"/>
                  <a:ext cx="4" cy="29"/>
                </a:xfrm>
                <a:custGeom>
                  <a:avLst/>
                  <a:gdLst>
                    <a:gd name="T0" fmla="*/ 1 w 3"/>
                    <a:gd name="T1" fmla="*/ 13 h 20"/>
                    <a:gd name="T2" fmla="*/ 0 w 3"/>
                    <a:gd name="T3" fmla="*/ 20 h 20"/>
                    <a:gd name="T4" fmla="*/ 0 w 3"/>
                    <a:gd name="T5" fmla="*/ 19 h 20"/>
                    <a:gd name="T6" fmla="*/ 3 w 3"/>
                    <a:gd name="T7" fmla="*/ 1 h 20"/>
                    <a:gd name="T8" fmla="*/ 3 w 3"/>
                    <a:gd name="T9" fmla="*/ 0 h 20"/>
                    <a:gd name="T10" fmla="*/ 3 w 3"/>
                    <a:gd name="T11" fmla="*/ 1 h 20"/>
                    <a:gd name="T12" fmla="*/ 1 w 3"/>
                    <a:gd name="T13" fmla="*/ 13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20">
                      <a:moveTo>
                        <a:pt x="1" y="13"/>
                      </a:moveTo>
                      <a:cubicBezTo>
                        <a:pt x="1" y="15"/>
                        <a:pt x="1" y="17"/>
                        <a:pt x="0" y="20"/>
                      </a:cubicBezTo>
                      <a:cubicBezTo>
                        <a:pt x="0" y="20"/>
                        <a:pt x="0" y="19"/>
                        <a:pt x="0" y="19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2"/>
                        <a:pt x="2" y="8"/>
                        <a:pt x="1" y="13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98" name="Freeform 68">
                  <a:extLst>
                    <a:ext uri="{FF2B5EF4-FFF2-40B4-BE49-F238E27FC236}">
                      <a16:creationId xmlns="" xmlns:a16="http://schemas.microsoft.com/office/drawing/2014/main" id="{91EE1EDC-1AB2-436A-B9FC-FEBA9C301C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56" y="1900"/>
                  <a:ext cx="9" cy="27"/>
                </a:xfrm>
                <a:custGeom>
                  <a:avLst/>
                  <a:gdLst>
                    <a:gd name="T0" fmla="*/ 2 w 6"/>
                    <a:gd name="T1" fmla="*/ 12 h 19"/>
                    <a:gd name="T2" fmla="*/ 0 w 6"/>
                    <a:gd name="T3" fmla="*/ 19 h 19"/>
                    <a:gd name="T4" fmla="*/ 5 w 6"/>
                    <a:gd name="T5" fmla="*/ 0 h 19"/>
                    <a:gd name="T6" fmla="*/ 6 w 6"/>
                    <a:gd name="T7" fmla="*/ 0 h 19"/>
                    <a:gd name="T8" fmla="*/ 2 w 6"/>
                    <a:gd name="T9" fmla="*/ 1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2"/>
                      </a:moveTo>
                      <a:cubicBezTo>
                        <a:pt x="2" y="14"/>
                        <a:pt x="0" y="18"/>
                        <a:pt x="0" y="19"/>
                      </a:cubicBezTo>
                      <a:cubicBezTo>
                        <a:pt x="0" y="18"/>
                        <a:pt x="5" y="1"/>
                        <a:pt x="5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5" y="2"/>
                        <a:pt x="3" y="8"/>
                        <a:pt x="2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99" name="Freeform 69">
                  <a:extLst>
                    <a:ext uri="{FF2B5EF4-FFF2-40B4-BE49-F238E27FC236}">
                      <a16:creationId xmlns="" xmlns:a16="http://schemas.microsoft.com/office/drawing/2014/main" id="{9C0EE2AA-64EE-4173-A0FB-2777B342F1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2" y="1954"/>
                  <a:ext cx="7" cy="27"/>
                </a:xfrm>
                <a:custGeom>
                  <a:avLst/>
                  <a:gdLst>
                    <a:gd name="T0" fmla="*/ 2 w 5"/>
                    <a:gd name="T1" fmla="*/ 12 h 19"/>
                    <a:gd name="T2" fmla="*/ 0 w 5"/>
                    <a:gd name="T3" fmla="*/ 19 h 19"/>
                    <a:gd name="T4" fmla="*/ 5 w 5"/>
                    <a:gd name="T5" fmla="*/ 0 h 19"/>
                    <a:gd name="T6" fmla="*/ 5 w 5"/>
                    <a:gd name="T7" fmla="*/ 0 h 19"/>
                    <a:gd name="T8" fmla="*/ 2 w 5"/>
                    <a:gd name="T9" fmla="*/ 1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9">
                      <a:moveTo>
                        <a:pt x="2" y="12"/>
                      </a:moveTo>
                      <a:cubicBezTo>
                        <a:pt x="1" y="14"/>
                        <a:pt x="1" y="18"/>
                        <a:pt x="0" y="19"/>
                      </a:cubicBezTo>
                      <a:cubicBezTo>
                        <a:pt x="0" y="18"/>
                        <a:pt x="4" y="1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4" y="2"/>
                        <a:pt x="3" y="8"/>
                        <a:pt x="2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00" name="Freeform 70">
                  <a:extLst>
                    <a:ext uri="{FF2B5EF4-FFF2-40B4-BE49-F238E27FC236}">
                      <a16:creationId xmlns="" xmlns:a16="http://schemas.microsoft.com/office/drawing/2014/main" id="{0636B542-A10F-4C65-949F-70BFECC797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4" y="1798"/>
                  <a:ext cx="13" cy="27"/>
                </a:xfrm>
                <a:custGeom>
                  <a:avLst/>
                  <a:gdLst>
                    <a:gd name="T0" fmla="*/ 4 w 9"/>
                    <a:gd name="T1" fmla="*/ 11 h 18"/>
                    <a:gd name="T2" fmla="*/ 1 w 9"/>
                    <a:gd name="T3" fmla="*/ 18 h 18"/>
                    <a:gd name="T4" fmla="*/ 9 w 9"/>
                    <a:gd name="T5" fmla="*/ 0 h 18"/>
                    <a:gd name="T6" fmla="*/ 9 w 9"/>
                    <a:gd name="T7" fmla="*/ 1 h 18"/>
                    <a:gd name="T8" fmla="*/ 4 w 9"/>
                    <a:gd name="T9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8">
                      <a:moveTo>
                        <a:pt x="4" y="11"/>
                      </a:moveTo>
                      <a:cubicBezTo>
                        <a:pt x="3" y="13"/>
                        <a:pt x="1" y="17"/>
                        <a:pt x="1" y="18"/>
                      </a:cubicBezTo>
                      <a:cubicBezTo>
                        <a:pt x="0" y="16"/>
                        <a:pt x="8" y="1"/>
                        <a:pt x="9" y="0"/>
                      </a:cubicBezTo>
                      <a:cubicBezTo>
                        <a:pt x="9" y="0"/>
                        <a:pt x="9" y="1"/>
                        <a:pt x="9" y="1"/>
                      </a:cubicBezTo>
                      <a:cubicBezTo>
                        <a:pt x="8" y="2"/>
                        <a:pt x="6" y="8"/>
                        <a:pt x="4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01" name="Freeform 71">
                  <a:extLst>
                    <a:ext uri="{FF2B5EF4-FFF2-40B4-BE49-F238E27FC236}">
                      <a16:creationId xmlns="" xmlns:a16="http://schemas.microsoft.com/office/drawing/2014/main" id="{CD74BAE1-AAA0-4ABD-9785-03A630FBFF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74" y="1849"/>
                  <a:ext cx="10" cy="25"/>
                </a:xfrm>
                <a:custGeom>
                  <a:avLst/>
                  <a:gdLst>
                    <a:gd name="T0" fmla="*/ 3 w 7"/>
                    <a:gd name="T1" fmla="*/ 11 h 17"/>
                    <a:gd name="T2" fmla="*/ 0 w 7"/>
                    <a:gd name="T3" fmla="*/ 17 h 17"/>
                    <a:gd name="T4" fmla="*/ 0 w 7"/>
                    <a:gd name="T5" fmla="*/ 17 h 17"/>
                    <a:gd name="T6" fmla="*/ 7 w 7"/>
                    <a:gd name="T7" fmla="*/ 0 h 17"/>
                    <a:gd name="T8" fmla="*/ 7 w 7"/>
                    <a:gd name="T9" fmla="*/ 0 h 17"/>
                    <a:gd name="T10" fmla="*/ 7 w 7"/>
                    <a:gd name="T11" fmla="*/ 0 h 17"/>
                    <a:gd name="T12" fmla="*/ 3 w 7"/>
                    <a:gd name="T13" fmla="*/ 1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17">
                      <a:moveTo>
                        <a:pt x="3" y="11"/>
                      </a:moveTo>
                      <a:cubicBezTo>
                        <a:pt x="2" y="13"/>
                        <a:pt x="1" y="17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6"/>
                        <a:pt x="6" y="1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2"/>
                        <a:pt x="4" y="8"/>
                        <a:pt x="3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02" name="Freeform 72">
                  <a:extLst>
                    <a:ext uri="{FF2B5EF4-FFF2-40B4-BE49-F238E27FC236}">
                      <a16:creationId xmlns="" xmlns:a16="http://schemas.microsoft.com/office/drawing/2014/main" id="{0919241A-F843-41FF-92FD-04F8E4B909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27" y="2045"/>
                  <a:ext cx="6" cy="27"/>
                </a:xfrm>
                <a:custGeom>
                  <a:avLst/>
                  <a:gdLst>
                    <a:gd name="T0" fmla="*/ 2 w 4"/>
                    <a:gd name="T1" fmla="*/ 12 h 19"/>
                    <a:gd name="T2" fmla="*/ 1 w 4"/>
                    <a:gd name="T3" fmla="*/ 19 h 19"/>
                    <a:gd name="T4" fmla="*/ 1 w 4"/>
                    <a:gd name="T5" fmla="*/ 19 h 19"/>
                    <a:gd name="T6" fmla="*/ 3 w 4"/>
                    <a:gd name="T7" fmla="*/ 0 h 19"/>
                    <a:gd name="T8" fmla="*/ 3 w 4"/>
                    <a:gd name="T9" fmla="*/ 0 h 19"/>
                    <a:gd name="T10" fmla="*/ 3 w 4"/>
                    <a:gd name="T11" fmla="*/ 0 h 19"/>
                    <a:gd name="T12" fmla="*/ 2 w 4"/>
                    <a:gd name="T13" fmla="*/ 1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19">
                      <a:moveTo>
                        <a:pt x="2" y="12"/>
                      </a:moveTo>
                      <a:cubicBezTo>
                        <a:pt x="2" y="15"/>
                        <a:pt x="2" y="18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0" y="18"/>
                        <a:pt x="2" y="2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4" y="2"/>
                        <a:pt x="3" y="8"/>
                        <a:pt x="2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03" name="Freeform 73">
                  <a:extLst>
                    <a:ext uri="{FF2B5EF4-FFF2-40B4-BE49-F238E27FC236}">
                      <a16:creationId xmlns="" xmlns:a16="http://schemas.microsoft.com/office/drawing/2014/main" id="{88BFFB35-D062-428B-94E1-00BD96540D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82" y="1832"/>
                  <a:ext cx="13" cy="26"/>
                </a:xfrm>
                <a:custGeom>
                  <a:avLst/>
                  <a:gdLst>
                    <a:gd name="T0" fmla="*/ 5 w 9"/>
                    <a:gd name="T1" fmla="*/ 11 h 18"/>
                    <a:gd name="T2" fmla="*/ 1 w 9"/>
                    <a:gd name="T3" fmla="*/ 18 h 18"/>
                    <a:gd name="T4" fmla="*/ 1 w 9"/>
                    <a:gd name="T5" fmla="*/ 18 h 18"/>
                    <a:gd name="T6" fmla="*/ 8 w 9"/>
                    <a:gd name="T7" fmla="*/ 0 h 18"/>
                    <a:gd name="T8" fmla="*/ 9 w 9"/>
                    <a:gd name="T9" fmla="*/ 0 h 18"/>
                    <a:gd name="T10" fmla="*/ 9 w 9"/>
                    <a:gd name="T11" fmla="*/ 0 h 18"/>
                    <a:gd name="T12" fmla="*/ 5 w 9"/>
                    <a:gd name="T13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8">
                      <a:moveTo>
                        <a:pt x="5" y="11"/>
                      </a:moveTo>
                      <a:cubicBezTo>
                        <a:pt x="4" y="13"/>
                        <a:pt x="2" y="17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0" y="16"/>
                        <a:pt x="7" y="1"/>
                        <a:pt x="8" y="0"/>
                      </a:cubicBezTo>
                      <a:cubicBezTo>
                        <a:pt x="8" y="0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2"/>
                        <a:pt x="6" y="8"/>
                        <a:pt x="5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04" name="Freeform 74">
                  <a:extLst>
                    <a:ext uri="{FF2B5EF4-FFF2-40B4-BE49-F238E27FC236}">
                      <a16:creationId xmlns="" xmlns:a16="http://schemas.microsoft.com/office/drawing/2014/main" id="{30EA78FF-B450-480E-B279-F8A6F03953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27" y="2081"/>
                  <a:ext cx="5" cy="29"/>
                </a:xfrm>
                <a:custGeom>
                  <a:avLst/>
                  <a:gdLst>
                    <a:gd name="T0" fmla="*/ 3 w 3"/>
                    <a:gd name="T1" fmla="*/ 12 h 20"/>
                    <a:gd name="T2" fmla="*/ 1 w 3"/>
                    <a:gd name="T3" fmla="*/ 20 h 20"/>
                    <a:gd name="T4" fmla="*/ 2 w 3"/>
                    <a:gd name="T5" fmla="*/ 0 h 20"/>
                    <a:gd name="T6" fmla="*/ 3 w 3"/>
                    <a:gd name="T7" fmla="*/ 0 h 20"/>
                    <a:gd name="T8" fmla="*/ 3 w 3"/>
                    <a:gd name="T9" fmla="*/ 1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20">
                      <a:moveTo>
                        <a:pt x="3" y="12"/>
                      </a:moveTo>
                      <a:cubicBezTo>
                        <a:pt x="2" y="14"/>
                        <a:pt x="2" y="19"/>
                        <a:pt x="1" y="20"/>
                      </a:cubicBezTo>
                      <a:cubicBezTo>
                        <a:pt x="0" y="19"/>
                        <a:pt x="1" y="1"/>
                        <a:pt x="2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2"/>
                        <a:pt x="3" y="8"/>
                        <a:pt x="3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05" name="Freeform 75">
                  <a:extLst>
                    <a:ext uri="{FF2B5EF4-FFF2-40B4-BE49-F238E27FC236}">
                      <a16:creationId xmlns="" xmlns:a16="http://schemas.microsoft.com/office/drawing/2014/main" id="{CF756B7D-B5CB-4230-9474-39C952F8F6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5" y="1813"/>
                  <a:ext cx="15" cy="27"/>
                </a:xfrm>
                <a:custGeom>
                  <a:avLst/>
                  <a:gdLst>
                    <a:gd name="T0" fmla="*/ 6 w 10"/>
                    <a:gd name="T1" fmla="*/ 12 h 19"/>
                    <a:gd name="T2" fmla="*/ 1 w 10"/>
                    <a:gd name="T3" fmla="*/ 18 h 19"/>
                    <a:gd name="T4" fmla="*/ 9 w 10"/>
                    <a:gd name="T5" fmla="*/ 1 h 19"/>
                    <a:gd name="T6" fmla="*/ 9 w 10"/>
                    <a:gd name="T7" fmla="*/ 1 h 19"/>
                    <a:gd name="T8" fmla="*/ 6 w 10"/>
                    <a:gd name="T9" fmla="*/ 1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9">
                      <a:moveTo>
                        <a:pt x="6" y="12"/>
                      </a:moveTo>
                      <a:cubicBezTo>
                        <a:pt x="4" y="16"/>
                        <a:pt x="2" y="19"/>
                        <a:pt x="1" y="18"/>
                      </a:cubicBezTo>
                      <a:cubicBezTo>
                        <a:pt x="0" y="16"/>
                        <a:pt x="8" y="0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10" y="3"/>
                        <a:pt x="7" y="8"/>
                        <a:pt x="6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06" name="Freeform 76">
                  <a:extLst>
                    <a:ext uri="{FF2B5EF4-FFF2-40B4-BE49-F238E27FC236}">
                      <a16:creationId xmlns="" xmlns:a16="http://schemas.microsoft.com/office/drawing/2014/main" id="{980076C0-0A62-4EB8-A6F3-790D89752B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12" y="1527"/>
                  <a:ext cx="6" cy="6"/>
                </a:xfrm>
                <a:custGeom>
                  <a:avLst/>
                  <a:gdLst>
                    <a:gd name="T0" fmla="*/ 4 w 4"/>
                    <a:gd name="T1" fmla="*/ 0 h 4"/>
                    <a:gd name="T2" fmla="*/ 0 w 4"/>
                    <a:gd name="T3" fmla="*/ 4 h 4"/>
                    <a:gd name="T4" fmla="*/ 4 w 4"/>
                    <a:gd name="T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4">
                      <a:moveTo>
                        <a:pt x="4" y="0"/>
                      </a:moveTo>
                      <a:cubicBezTo>
                        <a:pt x="3" y="1"/>
                        <a:pt x="2" y="2"/>
                        <a:pt x="0" y="4"/>
                      </a:cubicBezTo>
                      <a:cubicBezTo>
                        <a:pt x="4" y="0"/>
                        <a:pt x="4" y="0"/>
                        <a:pt x="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07" name="Freeform 77">
                  <a:extLst>
                    <a:ext uri="{FF2B5EF4-FFF2-40B4-BE49-F238E27FC236}">
                      <a16:creationId xmlns="" xmlns:a16="http://schemas.microsoft.com/office/drawing/2014/main" id="{27568DC5-C33F-4F12-9DFF-018EE979C4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8" y="1546"/>
                  <a:ext cx="20" cy="18"/>
                </a:xfrm>
                <a:custGeom>
                  <a:avLst/>
                  <a:gdLst>
                    <a:gd name="T0" fmla="*/ 5 w 14"/>
                    <a:gd name="T1" fmla="*/ 8 h 12"/>
                    <a:gd name="T2" fmla="*/ 0 w 14"/>
                    <a:gd name="T3" fmla="*/ 12 h 12"/>
                    <a:gd name="T4" fmla="*/ 14 w 14"/>
                    <a:gd name="T5" fmla="*/ 0 h 12"/>
                    <a:gd name="T6" fmla="*/ 14 w 14"/>
                    <a:gd name="T7" fmla="*/ 0 h 12"/>
                    <a:gd name="T8" fmla="*/ 5 w 14"/>
                    <a:gd name="T9" fmla="*/ 8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2">
                      <a:moveTo>
                        <a:pt x="5" y="8"/>
                      </a:moveTo>
                      <a:cubicBezTo>
                        <a:pt x="3" y="9"/>
                        <a:pt x="2" y="11"/>
                        <a:pt x="0" y="12"/>
                      </a:cubicBezTo>
                      <a:cubicBezTo>
                        <a:pt x="1" y="11"/>
                        <a:pt x="12" y="1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1" y="2"/>
                        <a:pt x="8" y="5"/>
                        <a:pt x="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08" name="Freeform 78">
                  <a:extLst>
                    <a:ext uri="{FF2B5EF4-FFF2-40B4-BE49-F238E27FC236}">
                      <a16:creationId xmlns="" xmlns:a16="http://schemas.microsoft.com/office/drawing/2014/main" id="{3AC9BFB4-A2BF-4980-AF27-C31781D6E8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0" y="1583"/>
                  <a:ext cx="19" cy="18"/>
                </a:xfrm>
                <a:custGeom>
                  <a:avLst/>
                  <a:gdLst>
                    <a:gd name="T0" fmla="*/ 5 w 13"/>
                    <a:gd name="T1" fmla="*/ 8 h 13"/>
                    <a:gd name="T2" fmla="*/ 0 w 13"/>
                    <a:gd name="T3" fmla="*/ 13 h 13"/>
                    <a:gd name="T4" fmla="*/ 0 w 13"/>
                    <a:gd name="T5" fmla="*/ 13 h 13"/>
                    <a:gd name="T6" fmla="*/ 13 w 13"/>
                    <a:gd name="T7" fmla="*/ 0 h 13"/>
                    <a:gd name="T8" fmla="*/ 13 w 13"/>
                    <a:gd name="T9" fmla="*/ 0 h 13"/>
                    <a:gd name="T10" fmla="*/ 13 w 13"/>
                    <a:gd name="T11" fmla="*/ 0 h 13"/>
                    <a:gd name="T12" fmla="*/ 5 w 13"/>
                    <a:gd name="T13" fmla="*/ 8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13">
                      <a:moveTo>
                        <a:pt x="5" y="8"/>
                      </a:moveTo>
                      <a:cubicBezTo>
                        <a:pt x="3" y="10"/>
                        <a:pt x="1" y="12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1"/>
                        <a:pt x="8" y="4"/>
                        <a:pt x="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09" name="Freeform 79">
                  <a:extLst>
                    <a:ext uri="{FF2B5EF4-FFF2-40B4-BE49-F238E27FC236}">
                      <a16:creationId xmlns="" xmlns:a16="http://schemas.microsoft.com/office/drawing/2014/main" id="{CDAE956D-1ADA-4C8B-AC87-DCFE882B51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55" y="1690"/>
                  <a:ext cx="14" cy="21"/>
                </a:xfrm>
                <a:custGeom>
                  <a:avLst/>
                  <a:gdLst>
                    <a:gd name="T0" fmla="*/ 3 w 10"/>
                    <a:gd name="T1" fmla="*/ 10 h 15"/>
                    <a:gd name="T2" fmla="*/ 0 w 10"/>
                    <a:gd name="T3" fmla="*/ 15 h 15"/>
                    <a:gd name="T4" fmla="*/ 10 w 10"/>
                    <a:gd name="T5" fmla="*/ 0 h 15"/>
                    <a:gd name="T6" fmla="*/ 10 w 10"/>
                    <a:gd name="T7" fmla="*/ 1 h 15"/>
                    <a:gd name="T8" fmla="*/ 3 w 10"/>
                    <a:gd name="T9" fmla="*/ 1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5">
                      <a:moveTo>
                        <a:pt x="3" y="10"/>
                      </a:moveTo>
                      <a:cubicBezTo>
                        <a:pt x="1" y="14"/>
                        <a:pt x="0" y="15"/>
                        <a:pt x="0" y="15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9" y="2"/>
                        <a:pt x="5" y="6"/>
                        <a:pt x="3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10" name="Freeform 80">
                  <a:extLst>
                    <a:ext uri="{FF2B5EF4-FFF2-40B4-BE49-F238E27FC236}">
                      <a16:creationId xmlns="" xmlns:a16="http://schemas.microsoft.com/office/drawing/2014/main" id="{84D93ED5-0BE2-4F4C-AFC1-D0966FE382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18" y="1607"/>
                  <a:ext cx="18" cy="20"/>
                </a:xfrm>
                <a:custGeom>
                  <a:avLst/>
                  <a:gdLst>
                    <a:gd name="T0" fmla="*/ 4 w 12"/>
                    <a:gd name="T1" fmla="*/ 9 h 14"/>
                    <a:gd name="T2" fmla="*/ 0 w 12"/>
                    <a:gd name="T3" fmla="*/ 14 h 14"/>
                    <a:gd name="T4" fmla="*/ 12 w 12"/>
                    <a:gd name="T5" fmla="*/ 0 h 14"/>
                    <a:gd name="T6" fmla="*/ 12 w 12"/>
                    <a:gd name="T7" fmla="*/ 0 h 14"/>
                    <a:gd name="T8" fmla="*/ 4 w 12"/>
                    <a:gd name="T9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4">
                      <a:moveTo>
                        <a:pt x="4" y="9"/>
                      </a:move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0" y="13"/>
                        <a:pt x="11" y="1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1" y="2"/>
                        <a:pt x="5" y="8"/>
                        <a:pt x="4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11" name="Freeform 81">
                  <a:extLst>
                    <a:ext uri="{FF2B5EF4-FFF2-40B4-BE49-F238E27FC236}">
                      <a16:creationId xmlns="" xmlns:a16="http://schemas.microsoft.com/office/drawing/2014/main" id="{20D72CB6-14F1-4E15-8157-6AE4D49CFE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4" y="1648"/>
                  <a:ext cx="17" cy="21"/>
                </a:xfrm>
                <a:custGeom>
                  <a:avLst/>
                  <a:gdLst>
                    <a:gd name="T0" fmla="*/ 4 w 12"/>
                    <a:gd name="T1" fmla="*/ 9 h 15"/>
                    <a:gd name="T2" fmla="*/ 0 w 12"/>
                    <a:gd name="T3" fmla="*/ 15 h 15"/>
                    <a:gd name="T4" fmla="*/ 12 w 12"/>
                    <a:gd name="T5" fmla="*/ 0 h 15"/>
                    <a:gd name="T6" fmla="*/ 12 w 12"/>
                    <a:gd name="T7" fmla="*/ 0 h 15"/>
                    <a:gd name="T8" fmla="*/ 4 w 12"/>
                    <a:gd name="T9" fmla="*/ 9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5">
                      <a:moveTo>
                        <a:pt x="4" y="9"/>
                      </a:moveTo>
                      <a:cubicBezTo>
                        <a:pt x="3" y="11"/>
                        <a:pt x="2" y="13"/>
                        <a:pt x="0" y="15"/>
                      </a:cubicBezTo>
                      <a:cubicBezTo>
                        <a:pt x="1" y="14"/>
                        <a:pt x="10" y="1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9" y="3"/>
                        <a:pt x="7" y="6"/>
                        <a:pt x="4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12" name="Freeform 82">
                  <a:extLst>
                    <a:ext uri="{FF2B5EF4-FFF2-40B4-BE49-F238E27FC236}">
                      <a16:creationId xmlns="" xmlns:a16="http://schemas.microsoft.com/office/drawing/2014/main" id="{0327F37A-499C-4116-998C-7E0B5F7130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92" y="1533"/>
                  <a:ext cx="20" cy="18"/>
                </a:xfrm>
                <a:custGeom>
                  <a:avLst/>
                  <a:gdLst>
                    <a:gd name="T0" fmla="*/ 6 w 14"/>
                    <a:gd name="T1" fmla="*/ 8 h 12"/>
                    <a:gd name="T2" fmla="*/ 0 w 14"/>
                    <a:gd name="T3" fmla="*/ 12 h 12"/>
                    <a:gd name="T4" fmla="*/ 14 w 14"/>
                    <a:gd name="T5" fmla="*/ 0 h 12"/>
                    <a:gd name="T6" fmla="*/ 14 w 14"/>
                    <a:gd name="T7" fmla="*/ 1 h 12"/>
                    <a:gd name="T8" fmla="*/ 6 w 14"/>
                    <a:gd name="T9" fmla="*/ 8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2">
                      <a:moveTo>
                        <a:pt x="6" y="8"/>
                      </a:moveTo>
                      <a:cubicBezTo>
                        <a:pt x="4" y="10"/>
                        <a:pt x="1" y="12"/>
                        <a:pt x="0" y="12"/>
                      </a:cubicBezTo>
                      <a:cubicBezTo>
                        <a:pt x="1" y="11"/>
                        <a:pt x="13" y="1"/>
                        <a:pt x="14" y="0"/>
                      </a:cubicBezTo>
                      <a:cubicBezTo>
                        <a:pt x="14" y="0"/>
                        <a:pt x="14" y="0"/>
                        <a:pt x="14" y="1"/>
                      </a:cubicBezTo>
                      <a:cubicBezTo>
                        <a:pt x="13" y="2"/>
                        <a:pt x="6" y="8"/>
                        <a:pt x="6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13" name="Freeform 83">
                  <a:extLst>
                    <a:ext uri="{FF2B5EF4-FFF2-40B4-BE49-F238E27FC236}">
                      <a16:creationId xmlns="" xmlns:a16="http://schemas.microsoft.com/office/drawing/2014/main" id="{0B16FE6F-86F0-4989-BC60-F28BD5A67A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4" y="1569"/>
                  <a:ext cx="19" cy="19"/>
                </a:xfrm>
                <a:custGeom>
                  <a:avLst/>
                  <a:gdLst>
                    <a:gd name="T0" fmla="*/ 5 w 13"/>
                    <a:gd name="T1" fmla="*/ 8 h 13"/>
                    <a:gd name="T2" fmla="*/ 0 w 13"/>
                    <a:gd name="T3" fmla="*/ 13 h 13"/>
                    <a:gd name="T4" fmla="*/ 13 w 13"/>
                    <a:gd name="T5" fmla="*/ 0 h 13"/>
                    <a:gd name="T6" fmla="*/ 13 w 13"/>
                    <a:gd name="T7" fmla="*/ 0 h 13"/>
                    <a:gd name="T8" fmla="*/ 5 w 13"/>
                    <a:gd name="T9" fmla="*/ 8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3">
                      <a:moveTo>
                        <a:pt x="5" y="8"/>
                      </a:moveTo>
                      <a:cubicBezTo>
                        <a:pt x="2" y="10"/>
                        <a:pt x="0" y="13"/>
                        <a:pt x="0" y="13"/>
                      </a:cubicBezTo>
                      <a:cubicBezTo>
                        <a:pt x="0" y="12"/>
                        <a:pt x="12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1" y="1"/>
                        <a:pt x="5" y="8"/>
                        <a:pt x="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14" name="Freeform 84">
                  <a:extLst>
                    <a:ext uri="{FF2B5EF4-FFF2-40B4-BE49-F238E27FC236}">
                      <a16:creationId xmlns="" xmlns:a16="http://schemas.microsoft.com/office/drawing/2014/main" id="{9273F402-2448-4E00-9617-B08FA15D91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34" y="1720"/>
                  <a:ext cx="15" cy="23"/>
                </a:xfrm>
                <a:custGeom>
                  <a:avLst/>
                  <a:gdLst>
                    <a:gd name="T0" fmla="*/ 4 w 10"/>
                    <a:gd name="T1" fmla="*/ 11 h 16"/>
                    <a:gd name="T2" fmla="*/ 0 w 10"/>
                    <a:gd name="T3" fmla="*/ 16 h 16"/>
                    <a:gd name="T4" fmla="*/ 10 w 10"/>
                    <a:gd name="T5" fmla="*/ 0 h 16"/>
                    <a:gd name="T6" fmla="*/ 10 w 10"/>
                    <a:gd name="T7" fmla="*/ 0 h 16"/>
                    <a:gd name="T8" fmla="*/ 4 w 10"/>
                    <a:gd name="T9" fmla="*/ 1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6">
                      <a:moveTo>
                        <a:pt x="4" y="11"/>
                      </a:moveTo>
                      <a:cubicBezTo>
                        <a:pt x="3" y="12"/>
                        <a:pt x="1" y="16"/>
                        <a:pt x="0" y="16"/>
                      </a:cubicBezTo>
                      <a:cubicBezTo>
                        <a:pt x="0" y="16"/>
                        <a:pt x="9" y="2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9" y="2"/>
                        <a:pt x="5" y="8"/>
                        <a:pt x="4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15" name="Freeform 85">
                  <a:extLst>
                    <a:ext uri="{FF2B5EF4-FFF2-40B4-BE49-F238E27FC236}">
                      <a16:creationId xmlns="" xmlns:a16="http://schemas.microsoft.com/office/drawing/2014/main" id="{55532AF4-5390-4853-A310-C49E1C7ED2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8" y="1767"/>
                  <a:ext cx="13" cy="24"/>
                </a:xfrm>
                <a:custGeom>
                  <a:avLst/>
                  <a:gdLst>
                    <a:gd name="T0" fmla="*/ 4 w 9"/>
                    <a:gd name="T1" fmla="*/ 11 h 17"/>
                    <a:gd name="T2" fmla="*/ 0 w 9"/>
                    <a:gd name="T3" fmla="*/ 17 h 17"/>
                    <a:gd name="T4" fmla="*/ 9 w 9"/>
                    <a:gd name="T5" fmla="*/ 0 h 17"/>
                    <a:gd name="T6" fmla="*/ 9 w 9"/>
                    <a:gd name="T7" fmla="*/ 1 h 17"/>
                    <a:gd name="T8" fmla="*/ 4 w 9"/>
                    <a:gd name="T9" fmla="*/ 1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4" y="11"/>
                      </a:moveTo>
                      <a:cubicBezTo>
                        <a:pt x="2" y="14"/>
                        <a:pt x="1" y="16"/>
                        <a:pt x="0" y="17"/>
                      </a:cubicBezTo>
                      <a:cubicBezTo>
                        <a:pt x="0" y="16"/>
                        <a:pt x="8" y="2"/>
                        <a:pt x="9" y="0"/>
                      </a:cubicBezTo>
                      <a:cubicBezTo>
                        <a:pt x="9" y="0"/>
                        <a:pt x="9" y="0"/>
                        <a:pt x="9" y="1"/>
                      </a:cubicBezTo>
                      <a:cubicBezTo>
                        <a:pt x="8" y="2"/>
                        <a:pt x="5" y="9"/>
                        <a:pt x="4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16" name="Freeform 86">
                  <a:extLst>
                    <a:ext uri="{FF2B5EF4-FFF2-40B4-BE49-F238E27FC236}">
                      <a16:creationId xmlns="" xmlns:a16="http://schemas.microsoft.com/office/drawing/2014/main" id="{5E5C4177-152C-4AC8-A95C-B692CEDD8B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97" y="1635"/>
                  <a:ext cx="17" cy="20"/>
                </a:xfrm>
                <a:custGeom>
                  <a:avLst/>
                  <a:gdLst>
                    <a:gd name="T0" fmla="*/ 4 w 12"/>
                    <a:gd name="T1" fmla="*/ 9 h 14"/>
                    <a:gd name="T2" fmla="*/ 0 w 12"/>
                    <a:gd name="T3" fmla="*/ 14 h 14"/>
                    <a:gd name="T4" fmla="*/ 12 w 12"/>
                    <a:gd name="T5" fmla="*/ 0 h 14"/>
                    <a:gd name="T6" fmla="*/ 12 w 12"/>
                    <a:gd name="T7" fmla="*/ 0 h 14"/>
                    <a:gd name="T8" fmla="*/ 4 w 12"/>
                    <a:gd name="T9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4">
                      <a:moveTo>
                        <a:pt x="4" y="9"/>
                      </a:moveTo>
                      <a:cubicBezTo>
                        <a:pt x="3" y="10"/>
                        <a:pt x="0" y="14"/>
                        <a:pt x="0" y="14"/>
                      </a:cubicBezTo>
                      <a:cubicBezTo>
                        <a:pt x="0" y="13"/>
                        <a:pt x="11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1" y="1"/>
                        <a:pt x="7" y="6"/>
                        <a:pt x="4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17" name="Freeform 87">
                  <a:extLst>
                    <a:ext uri="{FF2B5EF4-FFF2-40B4-BE49-F238E27FC236}">
                      <a16:creationId xmlns="" xmlns:a16="http://schemas.microsoft.com/office/drawing/2014/main" id="{A93B93CB-B625-464E-829A-158DBF6D2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65" y="1677"/>
                  <a:ext cx="14" cy="21"/>
                </a:xfrm>
                <a:custGeom>
                  <a:avLst/>
                  <a:gdLst>
                    <a:gd name="T0" fmla="*/ 4 w 10"/>
                    <a:gd name="T1" fmla="*/ 10 h 15"/>
                    <a:gd name="T2" fmla="*/ 0 w 10"/>
                    <a:gd name="T3" fmla="*/ 15 h 15"/>
                    <a:gd name="T4" fmla="*/ 10 w 10"/>
                    <a:gd name="T5" fmla="*/ 0 h 15"/>
                    <a:gd name="T6" fmla="*/ 10 w 10"/>
                    <a:gd name="T7" fmla="*/ 0 h 15"/>
                    <a:gd name="T8" fmla="*/ 4 w 10"/>
                    <a:gd name="T9" fmla="*/ 1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5">
                      <a:moveTo>
                        <a:pt x="4" y="10"/>
                      </a:moveTo>
                      <a:cubicBezTo>
                        <a:pt x="3" y="11"/>
                        <a:pt x="0" y="15"/>
                        <a:pt x="0" y="15"/>
                      </a:cubicBezTo>
                      <a:cubicBezTo>
                        <a:pt x="0" y="14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1"/>
                        <a:pt x="6" y="7"/>
                        <a:pt x="4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18" name="Freeform 88">
                  <a:extLst>
                    <a:ext uri="{FF2B5EF4-FFF2-40B4-BE49-F238E27FC236}">
                      <a16:creationId xmlns="" xmlns:a16="http://schemas.microsoft.com/office/drawing/2014/main" id="{DEEB829E-8F3C-4775-96F1-E761B59AC3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69" y="1558"/>
                  <a:ext cx="20" cy="17"/>
                </a:xfrm>
                <a:custGeom>
                  <a:avLst/>
                  <a:gdLst>
                    <a:gd name="T0" fmla="*/ 6 w 14"/>
                    <a:gd name="T1" fmla="*/ 8 h 12"/>
                    <a:gd name="T2" fmla="*/ 0 w 14"/>
                    <a:gd name="T3" fmla="*/ 12 h 12"/>
                    <a:gd name="T4" fmla="*/ 14 w 14"/>
                    <a:gd name="T5" fmla="*/ 0 h 12"/>
                    <a:gd name="T6" fmla="*/ 14 w 14"/>
                    <a:gd name="T7" fmla="*/ 0 h 12"/>
                    <a:gd name="T8" fmla="*/ 6 w 14"/>
                    <a:gd name="T9" fmla="*/ 8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2">
                      <a:moveTo>
                        <a:pt x="6" y="8"/>
                      </a:moveTo>
                      <a:cubicBezTo>
                        <a:pt x="4" y="9"/>
                        <a:pt x="1" y="12"/>
                        <a:pt x="0" y="12"/>
                      </a:cubicBezTo>
                      <a:cubicBezTo>
                        <a:pt x="0" y="11"/>
                        <a:pt x="13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" y="1"/>
                        <a:pt x="9" y="5"/>
                        <a:pt x="6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19" name="Freeform 89">
                  <a:extLst>
                    <a:ext uri="{FF2B5EF4-FFF2-40B4-BE49-F238E27FC236}">
                      <a16:creationId xmlns="" xmlns:a16="http://schemas.microsoft.com/office/drawing/2014/main" id="{1E26B98B-D80B-4BF3-899E-D88ED0A97D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31" y="1594"/>
                  <a:ext cx="19" cy="20"/>
                </a:xfrm>
                <a:custGeom>
                  <a:avLst/>
                  <a:gdLst>
                    <a:gd name="T0" fmla="*/ 5 w 13"/>
                    <a:gd name="T1" fmla="*/ 9 h 14"/>
                    <a:gd name="T2" fmla="*/ 0 w 13"/>
                    <a:gd name="T3" fmla="*/ 14 h 14"/>
                    <a:gd name="T4" fmla="*/ 13 w 13"/>
                    <a:gd name="T5" fmla="*/ 0 h 14"/>
                    <a:gd name="T6" fmla="*/ 13 w 13"/>
                    <a:gd name="T7" fmla="*/ 0 h 14"/>
                    <a:gd name="T8" fmla="*/ 5 w 13"/>
                    <a:gd name="T9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4">
                      <a:moveTo>
                        <a:pt x="5" y="9"/>
                      </a:moveTo>
                      <a:cubicBezTo>
                        <a:pt x="4" y="10"/>
                        <a:pt x="1" y="14"/>
                        <a:pt x="0" y="14"/>
                      </a:cubicBezTo>
                      <a:cubicBezTo>
                        <a:pt x="0" y="13"/>
                        <a:pt x="12" y="1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2"/>
                        <a:pt x="7" y="7"/>
                        <a:pt x="5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20" name="Freeform 90">
                  <a:extLst>
                    <a:ext uri="{FF2B5EF4-FFF2-40B4-BE49-F238E27FC236}">
                      <a16:creationId xmlns="" xmlns:a16="http://schemas.microsoft.com/office/drawing/2014/main" id="{1C768C65-98C6-4FD0-A1F8-6DEF320813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46" y="1704"/>
                  <a:ext cx="16" cy="23"/>
                </a:xfrm>
                <a:custGeom>
                  <a:avLst/>
                  <a:gdLst>
                    <a:gd name="T0" fmla="*/ 5 w 11"/>
                    <a:gd name="T1" fmla="*/ 11 h 16"/>
                    <a:gd name="T2" fmla="*/ 1 w 11"/>
                    <a:gd name="T3" fmla="*/ 16 h 16"/>
                    <a:gd name="T4" fmla="*/ 11 w 11"/>
                    <a:gd name="T5" fmla="*/ 0 h 16"/>
                    <a:gd name="T6" fmla="*/ 11 w 11"/>
                    <a:gd name="T7" fmla="*/ 1 h 16"/>
                    <a:gd name="T8" fmla="*/ 5 w 11"/>
                    <a:gd name="T9" fmla="*/ 1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6">
                      <a:moveTo>
                        <a:pt x="5" y="11"/>
                      </a:moveTo>
                      <a:cubicBezTo>
                        <a:pt x="4" y="12"/>
                        <a:pt x="2" y="16"/>
                        <a:pt x="1" y="16"/>
                      </a:cubicBezTo>
                      <a:cubicBezTo>
                        <a:pt x="0" y="15"/>
                        <a:pt x="10" y="1"/>
                        <a:pt x="11" y="0"/>
                      </a:cubicBezTo>
                      <a:cubicBezTo>
                        <a:pt x="11" y="0"/>
                        <a:pt x="11" y="1"/>
                        <a:pt x="11" y="1"/>
                      </a:cubicBezTo>
                      <a:cubicBezTo>
                        <a:pt x="11" y="2"/>
                        <a:pt x="7" y="8"/>
                        <a:pt x="5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21" name="Freeform 91">
                  <a:extLst>
                    <a:ext uri="{FF2B5EF4-FFF2-40B4-BE49-F238E27FC236}">
                      <a16:creationId xmlns="" xmlns:a16="http://schemas.microsoft.com/office/drawing/2014/main" id="{D62666E6-0E4E-4884-A43A-686908E4F0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19" y="1751"/>
                  <a:ext cx="14" cy="23"/>
                </a:xfrm>
                <a:custGeom>
                  <a:avLst/>
                  <a:gdLst>
                    <a:gd name="T0" fmla="*/ 5 w 10"/>
                    <a:gd name="T1" fmla="*/ 11 h 16"/>
                    <a:gd name="T2" fmla="*/ 1 w 10"/>
                    <a:gd name="T3" fmla="*/ 16 h 16"/>
                    <a:gd name="T4" fmla="*/ 10 w 10"/>
                    <a:gd name="T5" fmla="*/ 0 h 16"/>
                    <a:gd name="T6" fmla="*/ 10 w 10"/>
                    <a:gd name="T7" fmla="*/ 0 h 16"/>
                    <a:gd name="T8" fmla="*/ 5 w 10"/>
                    <a:gd name="T9" fmla="*/ 1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6">
                      <a:moveTo>
                        <a:pt x="5" y="11"/>
                      </a:moveTo>
                      <a:cubicBezTo>
                        <a:pt x="4" y="12"/>
                        <a:pt x="1" y="16"/>
                        <a:pt x="1" y="16"/>
                      </a:cubicBezTo>
                      <a:cubicBezTo>
                        <a:pt x="0" y="15"/>
                        <a:pt x="9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2"/>
                        <a:pt x="6" y="7"/>
                        <a:pt x="5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22" name="Freeform 92">
                  <a:extLst>
                    <a:ext uri="{FF2B5EF4-FFF2-40B4-BE49-F238E27FC236}">
                      <a16:creationId xmlns="" xmlns:a16="http://schemas.microsoft.com/office/drawing/2014/main" id="{982A885C-EEF6-40DE-BE0D-5A0A04E329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11" y="1619"/>
                  <a:ext cx="19" cy="21"/>
                </a:xfrm>
                <a:custGeom>
                  <a:avLst/>
                  <a:gdLst>
                    <a:gd name="T0" fmla="*/ 6 w 13"/>
                    <a:gd name="T1" fmla="*/ 10 h 15"/>
                    <a:gd name="T2" fmla="*/ 1 w 13"/>
                    <a:gd name="T3" fmla="*/ 15 h 15"/>
                    <a:gd name="T4" fmla="*/ 13 w 13"/>
                    <a:gd name="T5" fmla="*/ 1 h 15"/>
                    <a:gd name="T6" fmla="*/ 13 w 13"/>
                    <a:gd name="T7" fmla="*/ 1 h 15"/>
                    <a:gd name="T8" fmla="*/ 6 w 13"/>
                    <a:gd name="T9" fmla="*/ 1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5">
                      <a:moveTo>
                        <a:pt x="6" y="10"/>
                      </a:moveTo>
                      <a:cubicBezTo>
                        <a:pt x="5" y="11"/>
                        <a:pt x="1" y="15"/>
                        <a:pt x="1" y="15"/>
                      </a:cubicBezTo>
                      <a:cubicBezTo>
                        <a:pt x="0" y="13"/>
                        <a:pt x="12" y="0"/>
                        <a:pt x="13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2" y="2"/>
                        <a:pt x="8" y="7"/>
                        <a:pt x="6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23" name="Freeform 93">
                  <a:extLst>
                    <a:ext uri="{FF2B5EF4-FFF2-40B4-BE49-F238E27FC236}">
                      <a16:creationId xmlns="" xmlns:a16="http://schemas.microsoft.com/office/drawing/2014/main" id="{6B650889-7457-4535-AE4A-12DCD92CAC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8" y="1661"/>
                  <a:ext cx="16" cy="22"/>
                </a:xfrm>
                <a:custGeom>
                  <a:avLst/>
                  <a:gdLst>
                    <a:gd name="T0" fmla="*/ 5 w 11"/>
                    <a:gd name="T1" fmla="*/ 10 h 15"/>
                    <a:gd name="T2" fmla="*/ 0 w 11"/>
                    <a:gd name="T3" fmla="*/ 15 h 15"/>
                    <a:gd name="T4" fmla="*/ 11 w 11"/>
                    <a:gd name="T5" fmla="*/ 0 h 15"/>
                    <a:gd name="T6" fmla="*/ 11 w 11"/>
                    <a:gd name="T7" fmla="*/ 1 h 15"/>
                    <a:gd name="T8" fmla="*/ 5 w 11"/>
                    <a:gd name="T9" fmla="*/ 1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5" y="10"/>
                      </a:moveTo>
                      <a:cubicBezTo>
                        <a:pt x="4" y="11"/>
                        <a:pt x="1" y="15"/>
                        <a:pt x="0" y="15"/>
                      </a:cubicBezTo>
                      <a:cubicBezTo>
                        <a:pt x="0" y="14"/>
                        <a:pt x="10" y="1"/>
                        <a:pt x="11" y="0"/>
                      </a:cubicBezTo>
                      <a:cubicBezTo>
                        <a:pt x="11" y="0"/>
                        <a:pt x="11" y="0"/>
                        <a:pt x="11" y="1"/>
                      </a:cubicBezTo>
                      <a:cubicBezTo>
                        <a:pt x="11" y="2"/>
                        <a:pt x="7" y="7"/>
                        <a:pt x="5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24" name="Freeform 94">
                  <a:extLst>
                    <a:ext uri="{FF2B5EF4-FFF2-40B4-BE49-F238E27FC236}">
                      <a16:creationId xmlns="" xmlns:a16="http://schemas.microsoft.com/office/drawing/2014/main" id="{748BDF5F-DC52-49EF-8722-E4A72CC1BC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8" y="1545"/>
                  <a:ext cx="20" cy="19"/>
                </a:xfrm>
                <a:custGeom>
                  <a:avLst/>
                  <a:gdLst>
                    <a:gd name="T0" fmla="*/ 6 w 14"/>
                    <a:gd name="T1" fmla="*/ 8 h 13"/>
                    <a:gd name="T2" fmla="*/ 0 w 14"/>
                    <a:gd name="T3" fmla="*/ 12 h 13"/>
                    <a:gd name="T4" fmla="*/ 14 w 14"/>
                    <a:gd name="T5" fmla="*/ 0 h 13"/>
                    <a:gd name="T6" fmla="*/ 14 w 14"/>
                    <a:gd name="T7" fmla="*/ 0 h 13"/>
                    <a:gd name="T8" fmla="*/ 6 w 14"/>
                    <a:gd name="T9" fmla="*/ 8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3">
                      <a:moveTo>
                        <a:pt x="6" y="8"/>
                      </a:moveTo>
                      <a:cubicBezTo>
                        <a:pt x="5" y="9"/>
                        <a:pt x="1" y="13"/>
                        <a:pt x="0" y="12"/>
                      </a:cubicBezTo>
                      <a:cubicBezTo>
                        <a:pt x="0" y="11"/>
                        <a:pt x="13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1"/>
                        <a:pt x="9" y="6"/>
                        <a:pt x="6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25" name="Freeform 95">
                  <a:extLst>
                    <a:ext uri="{FF2B5EF4-FFF2-40B4-BE49-F238E27FC236}">
                      <a16:creationId xmlns="" xmlns:a16="http://schemas.microsoft.com/office/drawing/2014/main" id="{87DE1E98-7628-4AFF-A149-545D3B707F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9" y="1581"/>
                  <a:ext cx="19" cy="20"/>
                </a:xfrm>
                <a:custGeom>
                  <a:avLst/>
                  <a:gdLst>
                    <a:gd name="T0" fmla="*/ 6 w 13"/>
                    <a:gd name="T1" fmla="*/ 9 h 14"/>
                    <a:gd name="T2" fmla="*/ 0 w 13"/>
                    <a:gd name="T3" fmla="*/ 13 h 14"/>
                    <a:gd name="T4" fmla="*/ 13 w 13"/>
                    <a:gd name="T5" fmla="*/ 0 h 14"/>
                    <a:gd name="T6" fmla="*/ 13 w 13"/>
                    <a:gd name="T7" fmla="*/ 0 h 14"/>
                    <a:gd name="T8" fmla="*/ 6 w 13"/>
                    <a:gd name="T9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4">
                      <a:moveTo>
                        <a:pt x="6" y="9"/>
                      </a:moveTo>
                      <a:cubicBezTo>
                        <a:pt x="4" y="10"/>
                        <a:pt x="0" y="14"/>
                        <a:pt x="0" y="13"/>
                      </a:cubicBezTo>
                      <a:cubicBezTo>
                        <a:pt x="0" y="12"/>
                        <a:pt x="12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1"/>
                        <a:pt x="8" y="6"/>
                        <a:pt x="6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26" name="Freeform 96">
                  <a:extLst>
                    <a:ext uri="{FF2B5EF4-FFF2-40B4-BE49-F238E27FC236}">
                      <a16:creationId xmlns="" xmlns:a16="http://schemas.microsoft.com/office/drawing/2014/main" id="{0D3B2E7C-1328-490E-972E-84DEB9721B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32" y="1735"/>
                  <a:ext cx="15" cy="24"/>
                </a:xfrm>
                <a:custGeom>
                  <a:avLst/>
                  <a:gdLst>
                    <a:gd name="T0" fmla="*/ 6 w 11"/>
                    <a:gd name="T1" fmla="*/ 11 h 17"/>
                    <a:gd name="T2" fmla="*/ 1 w 11"/>
                    <a:gd name="T3" fmla="*/ 17 h 17"/>
                    <a:gd name="T4" fmla="*/ 11 w 11"/>
                    <a:gd name="T5" fmla="*/ 0 h 17"/>
                    <a:gd name="T6" fmla="*/ 11 w 11"/>
                    <a:gd name="T7" fmla="*/ 1 h 17"/>
                    <a:gd name="T8" fmla="*/ 6 w 11"/>
                    <a:gd name="T9" fmla="*/ 1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6" y="11"/>
                      </a:moveTo>
                      <a:cubicBezTo>
                        <a:pt x="5" y="12"/>
                        <a:pt x="2" y="17"/>
                        <a:pt x="1" y="17"/>
                      </a:cubicBezTo>
                      <a:cubicBezTo>
                        <a:pt x="0" y="15"/>
                        <a:pt x="9" y="0"/>
                        <a:pt x="11" y="0"/>
                      </a:cubicBezTo>
                      <a:cubicBezTo>
                        <a:pt x="11" y="0"/>
                        <a:pt x="11" y="1"/>
                        <a:pt x="11" y="1"/>
                      </a:cubicBezTo>
                      <a:cubicBezTo>
                        <a:pt x="11" y="2"/>
                        <a:pt x="8" y="8"/>
                        <a:pt x="6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27" name="Freeform 97">
                  <a:extLst>
                    <a:ext uri="{FF2B5EF4-FFF2-40B4-BE49-F238E27FC236}">
                      <a16:creationId xmlns="" xmlns:a16="http://schemas.microsoft.com/office/drawing/2014/main" id="{2F46B405-F549-47D7-A55D-9DF4A25F13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6" y="1781"/>
                  <a:ext cx="14" cy="26"/>
                </a:xfrm>
                <a:custGeom>
                  <a:avLst/>
                  <a:gdLst>
                    <a:gd name="T0" fmla="*/ 5 w 10"/>
                    <a:gd name="T1" fmla="*/ 12 h 18"/>
                    <a:gd name="T2" fmla="*/ 1 w 10"/>
                    <a:gd name="T3" fmla="*/ 18 h 18"/>
                    <a:gd name="T4" fmla="*/ 10 w 10"/>
                    <a:gd name="T5" fmla="*/ 1 h 18"/>
                    <a:gd name="T6" fmla="*/ 10 w 10"/>
                    <a:gd name="T7" fmla="*/ 1 h 18"/>
                    <a:gd name="T8" fmla="*/ 5 w 10"/>
                    <a:gd name="T9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8">
                      <a:moveTo>
                        <a:pt x="5" y="12"/>
                      </a:moveTo>
                      <a:cubicBezTo>
                        <a:pt x="5" y="13"/>
                        <a:pt x="2" y="18"/>
                        <a:pt x="1" y="18"/>
                      </a:cubicBezTo>
                      <a:cubicBezTo>
                        <a:pt x="0" y="16"/>
                        <a:pt x="8" y="0"/>
                        <a:pt x="10" y="1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3"/>
                        <a:pt x="7" y="9"/>
                        <a:pt x="5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28" name="Freeform 98">
                  <a:extLst>
                    <a:ext uri="{FF2B5EF4-FFF2-40B4-BE49-F238E27FC236}">
                      <a16:creationId xmlns="" xmlns:a16="http://schemas.microsoft.com/office/drawing/2014/main" id="{D5B91343-0C5C-4C7A-B4CB-33E9602B3F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94" y="1646"/>
                  <a:ext cx="17" cy="23"/>
                </a:xfrm>
                <a:custGeom>
                  <a:avLst/>
                  <a:gdLst>
                    <a:gd name="T0" fmla="*/ 6 w 12"/>
                    <a:gd name="T1" fmla="*/ 10 h 16"/>
                    <a:gd name="T2" fmla="*/ 1 w 12"/>
                    <a:gd name="T3" fmla="*/ 15 h 16"/>
                    <a:gd name="T4" fmla="*/ 12 w 12"/>
                    <a:gd name="T5" fmla="*/ 1 h 16"/>
                    <a:gd name="T6" fmla="*/ 12 w 12"/>
                    <a:gd name="T7" fmla="*/ 1 h 16"/>
                    <a:gd name="T8" fmla="*/ 6 w 12"/>
                    <a:gd name="T9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6">
                      <a:moveTo>
                        <a:pt x="6" y="10"/>
                      </a:moveTo>
                      <a:cubicBezTo>
                        <a:pt x="5" y="11"/>
                        <a:pt x="2" y="16"/>
                        <a:pt x="1" y="15"/>
                      </a:cubicBezTo>
                      <a:cubicBezTo>
                        <a:pt x="0" y="14"/>
                        <a:pt x="11" y="0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2"/>
                        <a:pt x="9" y="7"/>
                        <a:pt x="6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29" name="Freeform 99">
                  <a:extLst>
                    <a:ext uri="{FF2B5EF4-FFF2-40B4-BE49-F238E27FC236}">
                      <a16:creationId xmlns="" xmlns:a16="http://schemas.microsoft.com/office/drawing/2014/main" id="{A98C7F5E-AFB4-4DB4-8C9C-7D4CE1104A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62" y="1690"/>
                  <a:ext cx="16" cy="23"/>
                </a:xfrm>
                <a:custGeom>
                  <a:avLst/>
                  <a:gdLst>
                    <a:gd name="T0" fmla="*/ 5 w 11"/>
                    <a:gd name="T1" fmla="*/ 10 h 16"/>
                    <a:gd name="T2" fmla="*/ 0 w 11"/>
                    <a:gd name="T3" fmla="*/ 16 h 16"/>
                    <a:gd name="T4" fmla="*/ 11 w 11"/>
                    <a:gd name="T5" fmla="*/ 0 h 16"/>
                    <a:gd name="T6" fmla="*/ 11 w 11"/>
                    <a:gd name="T7" fmla="*/ 0 h 16"/>
                    <a:gd name="T8" fmla="*/ 5 w 11"/>
                    <a:gd name="T9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6">
                      <a:moveTo>
                        <a:pt x="5" y="10"/>
                      </a:moveTo>
                      <a:cubicBezTo>
                        <a:pt x="5" y="11"/>
                        <a:pt x="1" y="16"/>
                        <a:pt x="0" y="16"/>
                      </a:cubicBezTo>
                      <a:cubicBezTo>
                        <a:pt x="0" y="14"/>
                        <a:pt x="10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2"/>
                        <a:pt x="8" y="7"/>
                        <a:pt x="5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30" name="Freeform 100">
                  <a:extLst>
                    <a:ext uri="{FF2B5EF4-FFF2-40B4-BE49-F238E27FC236}">
                      <a16:creationId xmlns="" xmlns:a16="http://schemas.microsoft.com/office/drawing/2014/main" id="{9DA24250-2F9A-49FB-B71D-9B788DDD63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66" y="1568"/>
                  <a:ext cx="22" cy="20"/>
                </a:xfrm>
                <a:custGeom>
                  <a:avLst/>
                  <a:gdLst>
                    <a:gd name="T0" fmla="*/ 8 w 15"/>
                    <a:gd name="T1" fmla="*/ 9 h 14"/>
                    <a:gd name="T2" fmla="*/ 1 w 15"/>
                    <a:gd name="T3" fmla="*/ 14 h 14"/>
                    <a:gd name="T4" fmla="*/ 15 w 15"/>
                    <a:gd name="T5" fmla="*/ 1 h 14"/>
                    <a:gd name="T6" fmla="*/ 15 w 15"/>
                    <a:gd name="T7" fmla="*/ 1 h 14"/>
                    <a:gd name="T8" fmla="*/ 8 w 15"/>
                    <a:gd name="T9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4">
                      <a:moveTo>
                        <a:pt x="8" y="9"/>
                      </a:moveTo>
                      <a:cubicBezTo>
                        <a:pt x="6" y="10"/>
                        <a:pt x="2" y="14"/>
                        <a:pt x="1" y="14"/>
                      </a:cubicBezTo>
                      <a:cubicBezTo>
                        <a:pt x="0" y="12"/>
                        <a:pt x="13" y="0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2"/>
                        <a:pt x="10" y="6"/>
                        <a:pt x="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31" name="Freeform 101">
                  <a:extLst>
                    <a:ext uri="{FF2B5EF4-FFF2-40B4-BE49-F238E27FC236}">
                      <a16:creationId xmlns="" xmlns:a16="http://schemas.microsoft.com/office/drawing/2014/main" id="{C383C385-A1B0-4B3D-8143-7A85A42299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28" y="1606"/>
                  <a:ext cx="21" cy="21"/>
                </a:xfrm>
                <a:custGeom>
                  <a:avLst/>
                  <a:gdLst>
                    <a:gd name="T0" fmla="*/ 7 w 14"/>
                    <a:gd name="T1" fmla="*/ 10 h 15"/>
                    <a:gd name="T2" fmla="*/ 1 w 14"/>
                    <a:gd name="T3" fmla="*/ 15 h 15"/>
                    <a:gd name="T4" fmla="*/ 14 w 14"/>
                    <a:gd name="T5" fmla="*/ 1 h 15"/>
                    <a:gd name="T6" fmla="*/ 14 w 14"/>
                    <a:gd name="T7" fmla="*/ 1 h 15"/>
                    <a:gd name="T8" fmla="*/ 7 w 14"/>
                    <a:gd name="T9" fmla="*/ 1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5">
                      <a:moveTo>
                        <a:pt x="7" y="10"/>
                      </a:moveTo>
                      <a:cubicBezTo>
                        <a:pt x="6" y="11"/>
                        <a:pt x="2" y="15"/>
                        <a:pt x="1" y="15"/>
                      </a:cubicBezTo>
                      <a:cubicBezTo>
                        <a:pt x="0" y="13"/>
                        <a:pt x="12" y="0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2"/>
                        <a:pt x="10" y="7"/>
                        <a:pt x="7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32" name="Freeform 102">
                  <a:extLst>
                    <a:ext uri="{FF2B5EF4-FFF2-40B4-BE49-F238E27FC236}">
                      <a16:creationId xmlns="" xmlns:a16="http://schemas.microsoft.com/office/drawing/2014/main" id="{3D9031B1-ED96-479C-B172-CB8778CE9F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49" y="1717"/>
                  <a:ext cx="16" cy="26"/>
                </a:xfrm>
                <a:custGeom>
                  <a:avLst/>
                  <a:gdLst>
                    <a:gd name="T0" fmla="*/ 6 w 11"/>
                    <a:gd name="T1" fmla="*/ 11 h 18"/>
                    <a:gd name="T2" fmla="*/ 0 w 11"/>
                    <a:gd name="T3" fmla="*/ 17 h 18"/>
                    <a:gd name="T4" fmla="*/ 11 w 11"/>
                    <a:gd name="T5" fmla="*/ 1 h 18"/>
                    <a:gd name="T6" fmla="*/ 11 w 11"/>
                    <a:gd name="T7" fmla="*/ 1 h 18"/>
                    <a:gd name="T8" fmla="*/ 6 w 11"/>
                    <a:gd name="T9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8">
                      <a:moveTo>
                        <a:pt x="6" y="11"/>
                      </a:moveTo>
                      <a:cubicBezTo>
                        <a:pt x="3" y="16"/>
                        <a:pt x="1" y="18"/>
                        <a:pt x="0" y="17"/>
                      </a:cubicBezTo>
                      <a:cubicBezTo>
                        <a:pt x="0" y="14"/>
                        <a:pt x="9" y="0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3"/>
                        <a:pt x="8" y="8"/>
                        <a:pt x="6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33" name="Freeform 103">
                  <a:extLst>
                    <a:ext uri="{FF2B5EF4-FFF2-40B4-BE49-F238E27FC236}">
                      <a16:creationId xmlns="" xmlns:a16="http://schemas.microsoft.com/office/drawing/2014/main" id="{08B7E041-E5D8-4177-8241-A1A0A1924B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0" y="1764"/>
                  <a:ext cx="16" cy="26"/>
                </a:xfrm>
                <a:custGeom>
                  <a:avLst/>
                  <a:gdLst>
                    <a:gd name="T0" fmla="*/ 6 w 11"/>
                    <a:gd name="T1" fmla="*/ 12 h 18"/>
                    <a:gd name="T2" fmla="*/ 1 w 11"/>
                    <a:gd name="T3" fmla="*/ 18 h 18"/>
                    <a:gd name="T4" fmla="*/ 10 w 11"/>
                    <a:gd name="T5" fmla="*/ 1 h 18"/>
                    <a:gd name="T6" fmla="*/ 11 w 11"/>
                    <a:gd name="T7" fmla="*/ 1 h 18"/>
                    <a:gd name="T8" fmla="*/ 6 w 11"/>
                    <a:gd name="T9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8">
                      <a:moveTo>
                        <a:pt x="6" y="12"/>
                      </a:moveTo>
                      <a:cubicBezTo>
                        <a:pt x="4" y="16"/>
                        <a:pt x="2" y="18"/>
                        <a:pt x="1" y="18"/>
                      </a:cubicBezTo>
                      <a:cubicBezTo>
                        <a:pt x="0" y="16"/>
                        <a:pt x="9" y="0"/>
                        <a:pt x="10" y="1"/>
                      </a:cubicBezTo>
                      <a:cubicBezTo>
                        <a:pt x="10" y="1"/>
                        <a:pt x="10" y="1"/>
                        <a:pt x="11" y="1"/>
                      </a:cubicBezTo>
                      <a:cubicBezTo>
                        <a:pt x="11" y="3"/>
                        <a:pt x="8" y="8"/>
                        <a:pt x="6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34" name="Freeform 104">
                  <a:extLst>
                    <a:ext uri="{FF2B5EF4-FFF2-40B4-BE49-F238E27FC236}">
                      <a16:creationId xmlns="" xmlns:a16="http://schemas.microsoft.com/office/drawing/2014/main" id="{770C61C2-B9B2-4846-A7B4-4FEFCAEE8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14" y="1632"/>
                  <a:ext cx="17" cy="23"/>
                </a:xfrm>
                <a:custGeom>
                  <a:avLst/>
                  <a:gdLst>
                    <a:gd name="T0" fmla="*/ 6 w 12"/>
                    <a:gd name="T1" fmla="*/ 10 h 16"/>
                    <a:gd name="T2" fmla="*/ 0 w 12"/>
                    <a:gd name="T3" fmla="*/ 15 h 16"/>
                    <a:gd name="T4" fmla="*/ 12 w 12"/>
                    <a:gd name="T5" fmla="*/ 1 h 16"/>
                    <a:gd name="T6" fmla="*/ 12 w 12"/>
                    <a:gd name="T7" fmla="*/ 1 h 16"/>
                    <a:gd name="T8" fmla="*/ 6 w 12"/>
                    <a:gd name="T9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6">
                      <a:moveTo>
                        <a:pt x="6" y="10"/>
                      </a:moveTo>
                      <a:cubicBezTo>
                        <a:pt x="3" y="14"/>
                        <a:pt x="0" y="16"/>
                        <a:pt x="0" y="15"/>
                      </a:cubicBezTo>
                      <a:cubicBezTo>
                        <a:pt x="0" y="12"/>
                        <a:pt x="11" y="0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2"/>
                        <a:pt x="9" y="7"/>
                        <a:pt x="6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35" name="Freeform 105">
                  <a:extLst>
                    <a:ext uri="{FF2B5EF4-FFF2-40B4-BE49-F238E27FC236}">
                      <a16:creationId xmlns="" xmlns:a16="http://schemas.microsoft.com/office/drawing/2014/main" id="{A97C1B63-321C-44E5-8F55-E529ED7E92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" y="1674"/>
                  <a:ext cx="18" cy="24"/>
                </a:xfrm>
                <a:custGeom>
                  <a:avLst/>
                  <a:gdLst>
                    <a:gd name="T0" fmla="*/ 6 w 12"/>
                    <a:gd name="T1" fmla="*/ 10 h 17"/>
                    <a:gd name="T2" fmla="*/ 1 w 12"/>
                    <a:gd name="T3" fmla="*/ 15 h 17"/>
                    <a:gd name="T4" fmla="*/ 12 w 12"/>
                    <a:gd name="T5" fmla="*/ 1 h 17"/>
                    <a:gd name="T6" fmla="*/ 12 w 12"/>
                    <a:gd name="T7" fmla="*/ 1 h 17"/>
                    <a:gd name="T8" fmla="*/ 6 w 12"/>
                    <a:gd name="T9" fmla="*/ 1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7">
                      <a:moveTo>
                        <a:pt x="6" y="10"/>
                      </a:moveTo>
                      <a:cubicBezTo>
                        <a:pt x="3" y="14"/>
                        <a:pt x="1" y="17"/>
                        <a:pt x="1" y="15"/>
                      </a:cubicBezTo>
                      <a:cubicBezTo>
                        <a:pt x="0" y="13"/>
                        <a:pt x="10" y="0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2"/>
                        <a:pt x="9" y="7"/>
                        <a:pt x="6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36" name="Freeform 106">
                  <a:extLst>
                    <a:ext uri="{FF2B5EF4-FFF2-40B4-BE49-F238E27FC236}">
                      <a16:creationId xmlns="" xmlns:a16="http://schemas.microsoft.com/office/drawing/2014/main" id="{DE5CC61C-A05D-492E-A72C-7FA543995C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0" y="1593"/>
                  <a:ext cx="20" cy="21"/>
                </a:xfrm>
                <a:custGeom>
                  <a:avLst/>
                  <a:gdLst>
                    <a:gd name="T0" fmla="*/ 7 w 14"/>
                    <a:gd name="T1" fmla="*/ 9 h 15"/>
                    <a:gd name="T2" fmla="*/ 0 w 14"/>
                    <a:gd name="T3" fmla="*/ 14 h 15"/>
                    <a:gd name="T4" fmla="*/ 6 w 14"/>
                    <a:gd name="T5" fmla="*/ 6 h 15"/>
                    <a:gd name="T6" fmla="*/ 13 w 14"/>
                    <a:gd name="T7" fmla="*/ 0 h 15"/>
                    <a:gd name="T8" fmla="*/ 7 w 14"/>
                    <a:gd name="T9" fmla="*/ 9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5">
                      <a:moveTo>
                        <a:pt x="7" y="9"/>
                      </a:moveTo>
                      <a:cubicBezTo>
                        <a:pt x="3" y="13"/>
                        <a:pt x="0" y="15"/>
                        <a:pt x="0" y="14"/>
                      </a:cubicBezTo>
                      <a:cubicBezTo>
                        <a:pt x="0" y="13"/>
                        <a:pt x="3" y="9"/>
                        <a:pt x="6" y="6"/>
                      </a:cubicBezTo>
                      <a:cubicBezTo>
                        <a:pt x="9" y="3"/>
                        <a:pt x="13" y="0"/>
                        <a:pt x="13" y="0"/>
                      </a:cubicBezTo>
                      <a:cubicBezTo>
                        <a:pt x="14" y="2"/>
                        <a:pt x="9" y="6"/>
                        <a:pt x="7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37" name="Freeform 107">
                  <a:extLst>
                    <a:ext uri="{FF2B5EF4-FFF2-40B4-BE49-F238E27FC236}">
                      <a16:creationId xmlns="" xmlns:a16="http://schemas.microsoft.com/office/drawing/2014/main" id="{9AFA60DB-EA1E-4B15-99F0-D83594DBC7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39" y="1748"/>
                  <a:ext cx="16" cy="27"/>
                </a:xfrm>
                <a:custGeom>
                  <a:avLst/>
                  <a:gdLst>
                    <a:gd name="T0" fmla="*/ 6 w 11"/>
                    <a:gd name="T1" fmla="*/ 12 h 19"/>
                    <a:gd name="T2" fmla="*/ 1 w 11"/>
                    <a:gd name="T3" fmla="*/ 17 h 19"/>
                    <a:gd name="T4" fmla="*/ 10 w 11"/>
                    <a:gd name="T5" fmla="*/ 1 h 19"/>
                    <a:gd name="T6" fmla="*/ 11 w 11"/>
                    <a:gd name="T7" fmla="*/ 1 h 19"/>
                    <a:gd name="T8" fmla="*/ 6 w 11"/>
                    <a:gd name="T9" fmla="*/ 1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6" y="12"/>
                      </a:moveTo>
                      <a:cubicBezTo>
                        <a:pt x="4" y="16"/>
                        <a:pt x="1" y="19"/>
                        <a:pt x="1" y="17"/>
                      </a:cubicBezTo>
                      <a:cubicBezTo>
                        <a:pt x="0" y="14"/>
                        <a:pt x="8" y="0"/>
                        <a:pt x="10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3"/>
                        <a:pt x="8" y="8"/>
                        <a:pt x="6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38" name="Freeform 108">
                  <a:extLst>
                    <a:ext uri="{FF2B5EF4-FFF2-40B4-BE49-F238E27FC236}">
                      <a16:creationId xmlns="" xmlns:a16="http://schemas.microsoft.com/office/drawing/2014/main" id="{7A413314-BDFB-4B30-95D5-B47B92131E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00" y="1659"/>
                  <a:ext cx="18" cy="24"/>
                </a:xfrm>
                <a:custGeom>
                  <a:avLst/>
                  <a:gdLst>
                    <a:gd name="T0" fmla="*/ 7 w 13"/>
                    <a:gd name="T1" fmla="*/ 10 h 16"/>
                    <a:gd name="T2" fmla="*/ 1 w 13"/>
                    <a:gd name="T3" fmla="*/ 15 h 16"/>
                    <a:gd name="T4" fmla="*/ 13 w 13"/>
                    <a:gd name="T5" fmla="*/ 1 h 16"/>
                    <a:gd name="T6" fmla="*/ 13 w 13"/>
                    <a:gd name="T7" fmla="*/ 1 h 16"/>
                    <a:gd name="T8" fmla="*/ 7 w 13"/>
                    <a:gd name="T9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6">
                      <a:moveTo>
                        <a:pt x="7" y="10"/>
                      </a:moveTo>
                      <a:cubicBezTo>
                        <a:pt x="4" y="14"/>
                        <a:pt x="1" y="16"/>
                        <a:pt x="1" y="15"/>
                      </a:cubicBezTo>
                      <a:cubicBezTo>
                        <a:pt x="0" y="13"/>
                        <a:pt x="11" y="0"/>
                        <a:pt x="13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2"/>
                        <a:pt x="10" y="7"/>
                        <a:pt x="7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39" name="Freeform 109">
                  <a:extLst>
                    <a:ext uri="{FF2B5EF4-FFF2-40B4-BE49-F238E27FC236}">
                      <a16:creationId xmlns="" xmlns:a16="http://schemas.microsoft.com/office/drawing/2014/main" id="{6BD9AB3D-BE6C-408E-9302-E05CDAAE27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68" y="1703"/>
                  <a:ext cx="17" cy="24"/>
                </a:xfrm>
                <a:custGeom>
                  <a:avLst/>
                  <a:gdLst>
                    <a:gd name="T0" fmla="*/ 7 w 12"/>
                    <a:gd name="T1" fmla="*/ 11 h 17"/>
                    <a:gd name="T2" fmla="*/ 1 w 12"/>
                    <a:gd name="T3" fmla="*/ 16 h 17"/>
                    <a:gd name="T4" fmla="*/ 12 w 12"/>
                    <a:gd name="T5" fmla="*/ 1 h 17"/>
                    <a:gd name="T6" fmla="*/ 12 w 12"/>
                    <a:gd name="T7" fmla="*/ 1 h 17"/>
                    <a:gd name="T8" fmla="*/ 7 w 12"/>
                    <a:gd name="T9" fmla="*/ 1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7">
                      <a:moveTo>
                        <a:pt x="7" y="11"/>
                      </a:moveTo>
                      <a:cubicBezTo>
                        <a:pt x="4" y="15"/>
                        <a:pt x="1" y="17"/>
                        <a:pt x="1" y="16"/>
                      </a:cubicBezTo>
                      <a:cubicBezTo>
                        <a:pt x="0" y="13"/>
                        <a:pt x="9" y="0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2"/>
                        <a:pt x="9" y="8"/>
                        <a:pt x="7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40" name="Freeform 110">
                  <a:extLst>
                    <a:ext uri="{FF2B5EF4-FFF2-40B4-BE49-F238E27FC236}">
                      <a16:creationId xmlns="" xmlns:a16="http://schemas.microsoft.com/office/drawing/2014/main" id="{79E2F619-5764-4C15-B154-1C7ECB12C2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36" y="1617"/>
                  <a:ext cx="18" cy="23"/>
                </a:xfrm>
                <a:custGeom>
                  <a:avLst/>
                  <a:gdLst>
                    <a:gd name="T0" fmla="*/ 7 w 13"/>
                    <a:gd name="T1" fmla="*/ 10 h 16"/>
                    <a:gd name="T2" fmla="*/ 0 w 13"/>
                    <a:gd name="T3" fmla="*/ 15 h 16"/>
                    <a:gd name="T4" fmla="*/ 13 w 13"/>
                    <a:gd name="T5" fmla="*/ 1 h 16"/>
                    <a:gd name="T6" fmla="*/ 13 w 13"/>
                    <a:gd name="T7" fmla="*/ 1 h 16"/>
                    <a:gd name="T8" fmla="*/ 7 w 13"/>
                    <a:gd name="T9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6">
                      <a:moveTo>
                        <a:pt x="7" y="10"/>
                      </a:moveTo>
                      <a:cubicBezTo>
                        <a:pt x="3" y="14"/>
                        <a:pt x="0" y="16"/>
                        <a:pt x="0" y="15"/>
                      </a:cubicBezTo>
                      <a:cubicBezTo>
                        <a:pt x="0" y="12"/>
                        <a:pt x="11" y="0"/>
                        <a:pt x="13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2"/>
                        <a:pt x="9" y="7"/>
                        <a:pt x="7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41" name="Freeform 111">
                  <a:extLst>
                    <a:ext uri="{FF2B5EF4-FFF2-40B4-BE49-F238E27FC236}">
                      <a16:creationId xmlns="" xmlns:a16="http://schemas.microsoft.com/office/drawing/2014/main" id="{BC48309B-F754-4982-A454-1E6FCEEF9A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59" y="1730"/>
                  <a:ext cx="17" cy="28"/>
                </a:xfrm>
                <a:custGeom>
                  <a:avLst/>
                  <a:gdLst>
                    <a:gd name="T0" fmla="*/ 7 w 12"/>
                    <a:gd name="T1" fmla="*/ 12 h 19"/>
                    <a:gd name="T2" fmla="*/ 1 w 12"/>
                    <a:gd name="T3" fmla="*/ 17 h 19"/>
                    <a:gd name="T4" fmla="*/ 11 w 12"/>
                    <a:gd name="T5" fmla="*/ 2 h 19"/>
                    <a:gd name="T6" fmla="*/ 7 w 12"/>
                    <a:gd name="T7" fmla="*/ 1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19">
                      <a:moveTo>
                        <a:pt x="7" y="12"/>
                      </a:moveTo>
                      <a:cubicBezTo>
                        <a:pt x="4" y="16"/>
                        <a:pt x="1" y="19"/>
                        <a:pt x="1" y="17"/>
                      </a:cubicBezTo>
                      <a:cubicBezTo>
                        <a:pt x="0" y="14"/>
                        <a:pt x="8" y="0"/>
                        <a:pt x="11" y="2"/>
                      </a:cubicBezTo>
                      <a:cubicBezTo>
                        <a:pt x="12" y="3"/>
                        <a:pt x="9" y="8"/>
                        <a:pt x="7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42" name="Freeform 112">
                  <a:extLst>
                    <a:ext uri="{FF2B5EF4-FFF2-40B4-BE49-F238E27FC236}">
                      <a16:creationId xmlns="" xmlns:a16="http://schemas.microsoft.com/office/drawing/2014/main" id="{21766276-89F1-4A68-A78E-F2551F8CDF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23" y="1643"/>
                  <a:ext cx="20" cy="25"/>
                </a:xfrm>
                <a:custGeom>
                  <a:avLst/>
                  <a:gdLst>
                    <a:gd name="T0" fmla="*/ 7 w 14"/>
                    <a:gd name="T1" fmla="*/ 10 h 17"/>
                    <a:gd name="T2" fmla="*/ 1 w 14"/>
                    <a:gd name="T3" fmla="*/ 15 h 17"/>
                    <a:gd name="T4" fmla="*/ 13 w 14"/>
                    <a:gd name="T5" fmla="*/ 1 h 17"/>
                    <a:gd name="T6" fmla="*/ 7 w 14"/>
                    <a:gd name="T7" fmla="*/ 1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7">
                      <a:moveTo>
                        <a:pt x="7" y="10"/>
                      </a:moveTo>
                      <a:cubicBezTo>
                        <a:pt x="4" y="15"/>
                        <a:pt x="1" y="17"/>
                        <a:pt x="1" y="15"/>
                      </a:cubicBezTo>
                      <a:cubicBezTo>
                        <a:pt x="0" y="13"/>
                        <a:pt x="10" y="0"/>
                        <a:pt x="13" y="1"/>
                      </a:cubicBezTo>
                      <a:cubicBezTo>
                        <a:pt x="14" y="2"/>
                        <a:pt x="10" y="7"/>
                        <a:pt x="7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43" name="Freeform 113">
                  <a:extLst>
                    <a:ext uri="{FF2B5EF4-FFF2-40B4-BE49-F238E27FC236}">
                      <a16:creationId xmlns="" xmlns:a16="http://schemas.microsoft.com/office/drawing/2014/main" id="{4C364288-C4B3-40C3-AF3C-3E2B18BB66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9" y="1685"/>
                  <a:ext cx="19" cy="26"/>
                </a:xfrm>
                <a:custGeom>
                  <a:avLst/>
                  <a:gdLst>
                    <a:gd name="T0" fmla="*/ 7 w 13"/>
                    <a:gd name="T1" fmla="*/ 11 h 18"/>
                    <a:gd name="T2" fmla="*/ 1 w 13"/>
                    <a:gd name="T3" fmla="*/ 16 h 18"/>
                    <a:gd name="T4" fmla="*/ 12 w 13"/>
                    <a:gd name="T5" fmla="*/ 2 h 18"/>
                    <a:gd name="T6" fmla="*/ 7 w 13"/>
                    <a:gd name="T7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18">
                      <a:moveTo>
                        <a:pt x="7" y="11"/>
                      </a:moveTo>
                      <a:cubicBezTo>
                        <a:pt x="4" y="16"/>
                        <a:pt x="1" y="18"/>
                        <a:pt x="1" y="16"/>
                      </a:cubicBezTo>
                      <a:cubicBezTo>
                        <a:pt x="0" y="14"/>
                        <a:pt x="9" y="0"/>
                        <a:pt x="12" y="2"/>
                      </a:cubicBezTo>
                      <a:cubicBezTo>
                        <a:pt x="13" y="3"/>
                        <a:pt x="10" y="8"/>
                        <a:pt x="7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44" name="Freeform 114">
                  <a:extLst>
                    <a:ext uri="{FF2B5EF4-FFF2-40B4-BE49-F238E27FC236}">
                      <a16:creationId xmlns="" xmlns:a16="http://schemas.microsoft.com/office/drawing/2014/main" id="{1C36F0E5-A943-4FFB-8129-FE7963D87A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9" y="1603"/>
                  <a:ext cx="20" cy="23"/>
                </a:xfrm>
                <a:custGeom>
                  <a:avLst/>
                  <a:gdLst>
                    <a:gd name="T0" fmla="*/ 8 w 14"/>
                    <a:gd name="T1" fmla="*/ 10 h 16"/>
                    <a:gd name="T2" fmla="*/ 0 w 14"/>
                    <a:gd name="T3" fmla="*/ 14 h 16"/>
                    <a:gd name="T4" fmla="*/ 13 w 14"/>
                    <a:gd name="T5" fmla="*/ 1 h 16"/>
                    <a:gd name="T6" fmla="*/ 8 w 14"/>
                    <a:gd name="T7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6">
                      <a:moveTo>
                        <a:pt x="8" y="10"/>
                      </a:moveTo>
                      <a:cubicBezTo>
                        <a:pt x="4" y="14"/>
                        <a:pt x="0" y="16"/>
                        <a:pt x="0" y="14"/>
                      </a:cubicBezTo>
                      <a:cubicBezTo>
                        <a:pt x="0" y="12"/>
                        <a:pt x="11" y="0"/>
                        <a:pt x="13" y="1"/>
                      </a:cubicBezTo>
                      <a:cubicBezTo>
                        <a:pt x="14" y="2"/>
                        <a:pt x="10" y="7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45" name="Freeform 115">
                  <a:extLst>
                    <a:ext uri="{FF2B5EF4-FFF2-40B4-BE49-F238E27FC236}">
                      <a16:creationId xmlns="" xmlns:a16="http://schemas.microsoft.com/office/drawing/2014/main" id="{3AA40CCE-BF5A-45C2-8478-B81FCDDE41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14" y="1671"/>
                  <a:ext cx="19" cy="26"/>
                </a:xfrm>
                <a:custGeom>
                  <a:avLst/>
                  <a:gdLst>
                    <a:gd name="T0" fmla="*/ 8 w 13"/>
                    <a:gd name="T1" fmla="*/ 11 h 18"/>
                    <a:gd name="T2" fmla="*/ 0 w 13"/>
                    <a:gd name="T3" fmla="*/ 15 h 18"/>
                    <a:gd name="T4" fmla="*/ 12 w 13"/>
                    <a:gd name="T5" fmla="*/ 1 h 18"/>
                    <a:gd name="T6" fmla="*/ 8 w 13"/>
                    <a:gd name="T7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18">
                      <a:moveTo>
                        <a:pt x="8" y="11"/>
                      </a:moveTo>
                      <a:cubicBezTo>
                        <a:pt x="4" y="15"/>
                        <a:pt x="1" y="18"/>
                        <a:pt x="0" y="15"/>
                      </a:cubicBezTo>
                      <a:cubicBezTo>
                        <a:pt x="0" y="12"/>
                        <a:pt x="9" y="0"/>
                        <a:pt x="12" y="1"/>
                      </a:cubicBezTo>
                      <a:cubicBezTo>
                        <a:pt x="13" y="2"/>
                        <a:pt x="10" y="7"/>
                        <a:pt x="8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46" name="Freeform 116">
                  <a:extLst>
                    <a:ext uri="{FF2B5EF4-FFF2-40B4-BE49-F238E27FC236}">
                      <a16:creationId xmlns="" xmlns:a16="http://schemas.microsoft.com/office/drawing/2014/main" id="{B5635CB8-7000-41C9-A776-D22B4D7F1D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2" y="1714"/>
                  <a:ext cx="19" cy="28"/>
                </a:xfrm>
                <a:custGeom>
                  <a:avLst/>
                  <a:gdLst>
                    <a:gd name="T0" fmla="*/ 8 w 13"/>
                    <a:gd name="T1" fmla="*/ 12 h 19"/>
                    <a:gd name="T2" fmla="*/ 1 w 13"/>
                    <a:gd name="T3" fmla="*/ 17 h 19"/>
                    <a:gd name="T4" fmla="*/ 12 w 13"/>
                    <a:gd name="T5" fmla="*/ 2 h 19"/>
                    <a:gd name="T6" fmla="*/ 8 w 13"/>
                    <a:gd name="T7" fmla="*/ 1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19">
                      <a:moveTo>
                        <a:pt x="8" y="12"/>
                      </a:moveTo>
                      <a:cubicBezTo>
                        <a:pt x="4" y="17"/>
                        <a:pt x="1" y="19"/>
                        <a:pt x="1" y="17"/>
                      </a:cubicBezTo>
                      <a:cubicBezTo>
                        <a:pt x="0" y="13"/>
                        <a:pt x="9" y="0"/>
                        <a:pt x="12" y="2"/>
                      </a:cubicBezTo>
                      <a:cubicBezTo>
                        <a:pt x="13" y="3"/>
                        <a:pt x="10" y="8"/>
                        <a:pt x="8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47" name="Freeform 117">
                  <a:extLst>
                    <a:ext uri="{FF2B5EF4-FFF2-40B4-BE49-F238E27FC236}">
                      <a16:creationId xmlns="" xmlns:a16="http://schemas.microsoft.com/office/drawing/2014/main" id="{31B18074-1EFD-4687-8E6F-146BC8BF47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5" y="1590"/>
                  <a:ext cx="22" cy="22"/>
                </a:xfrm>
                <a:custGeom>
                  <a:avLst/>
                  <a:gdLst>
                    <a:gd name="T0" fmla="*/ 8 w 15"/>
                    <a:gd name="T1" fmla="*/ 9 h 15"/>
                    <a:gd name="T2" fmla="*/ 0 w 15"/>
                    <a:gd name="T3" fmla="*/ 13 h 15"/>
                    <a:gd name="T4" fmla="*/ 14 w 15"/>
                    <a:gd name="T5" fmla="*/ 1 h 15"/>
                    <a:gd name="T6" fmla="*/ 8 w 15"/>
                    <a:gd name="T7" fmla="*/ 9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5">
                      <a:moveTo>
                        <a:pt x="8" y="9"/>
                      </a:moveTo>
                      <a:cubicBezTo>
                        <a:pt x="4" y="13"/>
                        <a:pt x="0" y="15"/>
                        <a:pt x="0" y="13"/>
                      </a:cubicBezTo>
                      <a:cubicBezTo>
                        <a:pt x="1" y="10"/>
                        <a:pt x="11" y="0"/>
                        <a:pt x="14" y="1"/>
                      </a:cubicBezTo>
                      <a:cubicBezTo>
                        <a:pt x="15" y="2"/>
                        <a:pt x="11" y="7"/>
                        <a:pt x="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48" name="Freeform 118">
                  <a:extLst>
                    <a:ext uri="{FF2B5EF4-FFF2-40B4-BE49-F238E27FC236}">
                      <a16:creationId xmlns="" xmlns:a16="http://schemas.microsoft.com/office/drawing/2014/main" id="{14152506-121C-437C-9CDF-6A6D23CF6B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9" y="1629"/>
                  <a:ext cx="20" cy="25"/>
                </a:xfrm>
                <a:custGeom>
                  <a:avLst/>
                  <a:gdLst>
                    <a:gd name="T0" fmla="*/ 8 w 14"/>
                    <a:gd name="T1" fmla="*/ 10 h 17"/>
                    <a:gd name="T2" fmla="*/ 0 w 14"/>
                    <a:gd name="T3" fmla="*/ 15 h 17"/>
                    <a:gd name="T4" fmla="*/ 13 w 14"/>
                    <a:gd name="T5" fmla="*/ 1 h 17"/>
                    <a:gd name="T6" fmla="*/ 8 w 14"/>
                    <a:gd name="T7" fmla="*/ 1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7">
                      <a:moveTo>
                        <a:pt x="8" y="10"/>
                      </a:moveTo>
                      <a:cubicBezTo>
                        <a:pt x="4" y="15"/>
                        <a:pt x="0" y="17"/>
                        <a:pt x="0" y="15"/>
                      </a:cubicBezTo>
                      <a:cubicBezTo>
                        <a:pt x="0" y="11"/>
                        <a:pt x="10" y="0"/>
                        <a:pt x="13" y="1"/>
                      </a:cubicBezTo>
                      <a:cubicBezTo>
                        <a:pt x="14" y="2"/>
                        <a:pt x="10" y="7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49" name="Freeform 119">
                  <a:extLst>
                    <a:ext uri="{FF2B5EF4-FFF2-40B4-BE49-F238E27FC236}">
                      <a16:creationId xmlns="" xmlns:a16="http://schemas.microsoft.com/office/drawing/2014/main" id="{6402A330-4FD4-454D-AA29-910E094677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8" y="1743"/>
                  <a:ext cx="17" cy="28"/>
                </a:xfrm>
                <a:custGeom>
                  <a:avLst/>
                  <a:gdLst>
                    <a:gd name="T0" fmla="*/ 8 w 12"/>
                    <a:gd name="T1" fmla="*/ 12 h 19"/>
                    <a:gd name="T2" fmla="*/ 0 w 12"/>
                    <a:gd name="T3" fmla="*/ 17 h 19"/>
                    <a:gd name="T4" fmla="*/ 11 w 12"/>
                    <a:gd name="T5" fmla="*/ 2 h 19"/>
                    <a:gd name="T6" fmla="*/ 8 w 12"/>
                    <a:gd name="T7" fmla="*/ 1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19">
                      <a:moveTo>
                        <a:pt x="8" y="12"/>
                      </a:moveTo>
                      <a:cubicBezTo>
                        <a:pt x="4" y="17"/>
                        <a:pt x="1" y="19"/>
                        <a:pt x="0" y="17"/>
                      </a:cubicBezTo>
                      <a:cubicBezTo>
                        <a:pt x="0" y="13"/>
                        <a:pt x="7" y="0"/>
                        <a:pt x="11" y="2"/>
                      </a:cubicBezTo>
                      <a:cubicBezTo>
                        <a:pt x="12" y="3"/>
                        <a:pt x="10" y="8"/>
                        <a:pt x="8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50" name="Freeform 120">
                  <a:extLst>
                    <a:ext uri="{FF2B5EF4-FFF2-40B4-BE49-F238E27FC236}">
                      <a16:creationId xmlns="" xmlns:a16="http://schemas.microsoft.com/office/drawing/2014/main" id="{E187B9A7-25D6-46E9-A3DD-6D74C1A8B0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0" y="1655"/>
                  <a:ext cx="19" cy="25"/>
                </a:xfrm>
                <a:custGeom>
                  <a:avLst/>
                  <a:gdLst>
                    <a:gd name="T0" fmla="*/ 8 w 13"/>
                    <a:gd name="T1" fmla="*/ 10 h 17"/>
                    <a:gd name="T2" fmla="*/ 0 w 13"/>
                    <a:gd name="T3" fmla="*/ 15 h 17"/>
                    <a:gd name="T4" fmla="*/ 12 w 13"/>
                    <a:gd name="T5" fmla="*/ 1 h 17"/>
                    <a:gd name="T6" fmla="*/ 8 w 13"/>
                    <a:gd name="T7" fmla="*/ 1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17">
                      <a:moveTo>
                        <a:pt x="8" y="10"/>
                      </a:moveTo>
                      <a:cubicBezTo>
                        <a:pt x="4" y="15"/>
                        <a:pt x="0" y="17"/>
                        <a:pt x="0" y="15"/>
                      </a:cubicBezTo>
                      <a:cubicBezTo>
                        <a:pt x="0" y="12"/>
                        <a:pt x="9" y="0"/>
                        <a:pt x="12" y="1"/>
                      </a:cubicBezTo>
                      <a:cubicBezTo>
                        <a:pt x="13" y="2"/>
                        <a:pt x="10" y="7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51" name="Freeform 121">
                  <a:extLst>
                    <a:ext uri="{FF2B5EF4-FFF2-40B4-BE49-F238E27FC236}">
                      <a16:creationId xmlns="" xmlns:a16="http://schemas.microsoft.com/office/drawing/2014/main" id="{C12F93AB-4D71-44E9-9AB6-11DDCAB9D8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07" y="1698"/>
                  <a:ext cx="19" cy="27"/>
                </a:xfrm>
                <a:custGeom>
                  <a:avLst/>
                  <a:gdLst>
                    <a:gd name="T0" fmla="*/ 8 w 13"/>
                    <a:gd name="T1" fmla="*/ 11 h 18"/>
                    <a:gd name="T2" fmla="*/ 1 w 13"/>
                    <a:gd name="T3" fmla="*/ 16 h 18"/>
                    <a:gd name="T4" fmla="*/ 12 w 13"/>
                    <a:gd name="T5" fmla="*/ 1 h 18"/>
                    <a:gd name="T6" fmla="*/ 8 w 13"/>
                    <a:gd name="T7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18">
                      <a:moveTo>
                        <a:pt x="8" y="11"/>
                      </a:moveTo>
                      <a:cubicBezTo>
                        <a:pt x="5" y="16"/>
                        <a:pt x="1" y="18"/>
                        <a:pt x="1" y="16"/>
                      </a:cubicBezTo>
                      <a:cubicBezTo>
                        <a:pt x="0" y="12"/>
                        <a:pt x="8" y="0"/>
                        <a:pt x="12" y="1"/>
                      </a:cubicBezTo>
                      <a:cubicBezTo>
                        <a:pt x="13" y="2"/>
                        <a:pt x="11" y="8"/>
                        <a:pt x="8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52" name="Freeform 122">
                  <a:extLst>
                    <a:ext uri="{FF2B5EF4-FFF2-40B4-BE49-F238E27FC236}">
                      <a16:creationId xmlns="" xmlns:a16="http://schemas.microsoft.com/office/drawing/2014/main" id="{05FEC0F1-D10F-4572-98B2-24364AB98E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12" y="1575"/>
                  <a:ext cx="22" cy="22"/>
                </a:xfrm>
                <a:custGeom>
                  <a:avLst/>
                  <a:gdLst>
                    <a:gd name="T0" fmla="*/ 8 w 15"/>
                    <a:gd name="T1" fmla="*/ 9 h 15"/>
                    <a:gd name="T2" fmla="*/ 0 w 15"/>
                    <a:gd name="T3" fmla="*/ 13 h 15"/>
                    <a:gd name="T4" fmla="*/ 14 w 15"/>
                    <a:gd name="T5" fmla="*/ 1 h 15"/>
                    <a:gd name="T6" fmla="*/ 8 w 15"/>
                    <a:gd name="T7" fmla="*/ 9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5">
                      <a:moveTo>
                        <a:pt x="8" y="9"/>
                      </a:moveTo>
                      <a:cubicBezTo>
                        <a:pt x="4" y="13"/>
                        <a:pt x="0" y="15"/>
                        <a:pt x="0" y="13"/>
                      </a:cubicBezTo>
                      <a:cubicBezTo>
                        <a:pt x="0" y="10"/>
                        <a:pt x="11" y="0"/>
                        <a:pt x="14" y="1"/>
                      </a:cubicBezTo>
                      <a:cubicBezTo>
                        <a:pt x="15" y="2"/>
                        <a:pt x="11" y="7"/>
                        <a:pt x="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53" name="Freeform 123">
                  <a:extLst>
                    <a:ext uri="{FF2B5EF4-FFF2-40B4-BE49-F238E27FC236}">
                      <a16:creationId xmlns="" xmlns:a16="http://schemas.microsoft.com/office/drawing/2014/main" id="{72D9C5EA-583D-4939-9E3A-2A75C26E57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5" y="1614"/>
                  <a:ext cx="20" cy="24"/>
                </a:xfrm>
                <a:custGeom>
                  <a:avLst/>
                  <a:gdLst>
                    <a:gd name="T0" fmla="*/ 8 w 14"/>
                    <a:gd name="T1" fmla="*/ 9 h 16"/>
                    <a:gd name="T2" fmla="*/ 0 w 14"/>
                    <a:gd name="T3" fmla="*/ 14 h 16"/>
                    <a:gd name="T4" fmla="*/ 13 w 14"/>
                    <a:gd name="T5" fmla="*/ 1 h 16"/>
                    <a:gd name="T6" fmla="*/ 8 w 14"/>
                    <a:gd name="T7" fmla="*/ 9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6">
                      <a:moveTo>
                        <a:pt x="8" y="9"/>
                      </a:moveTo>
                      <a:cubicBezTo>
                        <a:pt x="4" y="14"/>
                        <a:pt x="0" y="16"/>
                        <a:pt x="0" y="14"/>
                      </a:cubicBezTo>
                      <a:cubicBezTo>
                        <a:pt x="0" y="11"/>
                        <a:pt x="10" y="0"/>
                        <a:pt x="13" y="1"/>
                      </a:cubicBezTo>
                      <a:cubicBezTo>
                        <a:pt x="14" y="2"/>
                        <a:pt x="11" y="7"/>
                        <a:pt x="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54" name="Freeform 124">
                  <a:extLst>
                    <a:ext uri="{FF2B5EF4-FFF2-40B4-BE49-F238E27FC236}">
                      <a16:creationId xmlns="" xmlns:a16="http://schemas.microsoft.com/office/drawing/2014/main" id="{4330FD97-BFA8-408A-97DC-6092558492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47" y="1429"/>
                  <a:ext cx="23" cy="12"/>
                </a:xfrm>
                <a:custGeom>
                  <a:avLst/>
                  <a:gdLst>
                    <a:gd name="T0" fmla="*/ 5 w 16"/>
                    <a:gd name="T1" fmla="*/ 5 h 8"/>
                    <a:gd name="T2" fmla="*/ 0 w 16"/>
                    <a:gd name="T3" fmla="*/ 8 h 8"/>
                    <a:gd name="T4" fmla="*/ 14 w 16"/>
                    <a:gd name="T5" fmla="*/ 1 h 8"/>
                    <a:gd name="T6" fmla="*/ 16 w 16"/>
                    <a:gd name="T7" fmla="*/ 0 h 8"/>
                    <a:gd name="T8" fmla="*/ 15 w 16"/>
                    <a:gd name="T9" fmla="*/ 0 h 8"/>
                    <a:gd name="T10" fmla="*/ 5 w 16"/>
                    <a:gd name="T11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8">
                      <a:moveTo>
                        <a:pt x="5" y="5"/>
                      </a:moveTo>
                      <a:cubicBezTo>
                        <a:pt x="3" y="7"/>
                        <a:pt x="1" y="8"/>
                        <a:pt x="0" y="8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5" y="1"/>
                        <a:pt x="15" y="0"/>
                        <a:pt x="16" y="0"/>
                      </a:cubicBezTo>
                      <a:cubicBezTo>
                        <a:pt x="16" y="0"/>
                        <a:pt x="16" y="0"/>
                        <a:pt x="15" y="0"/>
                      </a:cubicBezTo>
                      <a:cubicBezTo>
                        <a:pt x="14" y="1"/>
                        <a:pt x="9" y="3"/>
                        <a:pt x="5" y="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55" name="Freeform 125">
                  <a:extLst>
                    <a:ext uri="{FF2B5EF4-FFF2-40B4-BE49-F238E27FC236}">
                      <a16:creationId xmlns="" xmlns:a16="http://schemas.microsoft.com/office/drawing/2014/main" id="{0B94F110-9698-4B0F-95B1-C01C458BEA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6" y="1474"/>
                  <a:ext cx="6" cy="4"/>
                </a:xfrm>
                <a:custGeom>
                  <a:avLst/>
                  <a:gdLst>
                    <a:gd name="T0" fmla="*/ 4 w 4"/>
                    <a:gd name="T1" fmla="*/ 0 h 3"/>
                    <a:gd name="T2" fmla="*/ 0 w 4"/>
                    <a:gd name="T3" fmla="*/ 3 h 3"/>
                    <a:gd name="T4" fmla="*/ 4 w 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4" y="0"/>
                        <a:pt x="4" y="0"/>
                        <a:pt x="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56" name="Freeform 126">
                  <a:extLst>
                    <a:ext uri="{FF2B5EF4-FFF2-40B4-BE49-F238E27FC236}">
                      <a16:creationId xmlns="" xmlns:a16="http://schemas.microsoft.com/office/drawing/2014/main" id="{087C70B0-8EBD-4967-BA0C-0087A224D8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1445"/>
                  <a:ext cx="24" cy="13"/>
                </a:xfrm>
                <a:custGeom>
                  <a:avLst/>
                  <a:gdLst>
                    <a:gd name="T0" fmla="*/ 6 w 16"/>
                    <a:gd name="T1" fmla="*/ 6 h 9"/>
                    <a:gd name="T2" fmla="*/ 0 w 16"/>
                    <a:gd name="T3" fmla="*/ 9 h 9"/>
                    <a:gd name="T4" fmla="*/ 16 w 16"/>
                    <a:gd name="T5" fmla="*/ 0 h 9"/>
                    <a:gd name="T6" fmla="*/ 16 w 16"/>
                    <a:gd name="T7" fmla="*/ 0 h 9"/>
                    <a:gd name="T8" fmla="*/ 6 w 16"/>
                    <a:gd name="T9" fmla="*/ 6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9">
                      <a:moveTo>
                        <a:pt x="6" y="6"/>
                      </a:moveTo>
                      <a:cubicBezTo>
                        <a:pt x="4" y="7"/>
                        <a:pt x="2" y="8"/>
                        <a:pt x="0" y="9"/>
                      </a:cubicBezTo>
                      <a:cubicBezTo>
                        <a:pt x="1" y="9"/>
                        <a:pt x="13" y="2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2" y="2"/>
                        <a:pt x="9" y="4"/>
                        <a:pt x="6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57" name="Freeform 127">
                  <a:extLst>
                    <a:ext uri="{FF2B5EF4-FFF2-40B4-BE49-F238E27FC236}">
                      <a16:creationId xmlns="" xmlns:a16="http://schemas.microsoft.com/office/drawing/2014/main" id="{92488726-175E-4D6C-85C6-6DA2BB5288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9" y="1462"/>
                  <a:ext cx="22" cy="15"/>
                </a:xfrm>
                <a:custGeom>
                  <a:avLst/>
                  <a:gdLst>
                    <a:gd name="T0" fmla="*/ 5 w 15"/>
                    <a:gd name="T1" fmla="*/ 6 h 10"/>
                    <a:gd name="T2" fmla="*/ 0 w 15"/>
                    <a:gd name="T3" fmla="*/ 10 h 10"/>
                    <a:gd name="T4" fmla="*/ 15 w 15"/>
                    <a:gd name="T5" fmla="*/ 0 h 10"/>
                    <a:gd name="T6" fmla="*/ 15 w 15"/>
                    <a:gd name="T7" fmla="*/ 0 h 10"/>
                    <a:gd name="T8" fmla="*/ 5 w 15"/>
                    <a:gd name="T9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0">
                      <a:moveTo>
                        <a:pt x="5" y="6"/>
                      </a:moveTo>
                      <a:cubicBezTo>
                        <a:pt x="1" y="9"/>
                        <a:pt x="0" y="9"/>
                        <a:pt x="0" y="10"/>
                      </a:cubicBezTo>
                      <a:cubicBezTo>
                        <a:pt x="0" y="9"/>
                        <a:pt x="13" y="1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4" y="1"/>
                        <a:pt x="13" y="2"/>
                        <a:pt x="5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58" name="Freeform 128">
                  <a:extLst>
                    <a:ext uri="{FF2B5EF4-FFF2-40B4-BE49-F238E27FC236}">
                      <a16:creationId xmlns="" xmlns:a16="http://schemas.microsoft.com/office/drawing/2014/main" id="{FD707A77-7122-456A-B338-DE96A20B8F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46" y="1491"/>
                  <a:ext cx="21" cy="15"/>
                </a:xfrm>
                <a:custGeom>
                  <a:avLst/>
                  <a:gdLst>
                    <a:gd name="T0" fmla="*/ 5 w 15"/>
                    <a:gd name="T1" fmla="*/ 7 h 10"/>
                    <a:gd name="T2" fmla="*/ 0 w 15"/>
                    <a:gd name="T3" fmla="*/ 10 h 10"/>
                    <a:gd name="T4" fmla="*/ 0 w 15"/>
                    <a:gd name="T5" fmla="*/ 10 h 10"/>
                    <a:gd name="T6" fmla="*/ 12 w 15"/>
                    <a:gd name="T7" fmla="*/ 1 h 10"/>
                    <a:gd name="T8" fmla="*/ 13 w 15"/>
                    <a:gd name="T9" fmla="*/ 1 h 10"/>
                    <a:gd name="T10" fmla="*/ 15 w 15"/>
                    <a:gd name="T11" fmla="*/ 0 h 10"/>
                    <a:gd name="T12" fmla="*/ 15 w 15"/>
                    <a:gd name="T13" fmla="*/ 0 h 10"/>
                    <a:gd name="T14" fmla="*/ 5 w 15"/>
                    <a:gd name="T15" fmla="*/ 7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" h="10">
                      <a:moveTo>
                        <a:pt x="5" y="7"/>
                      </a:moveTo>
                      <a:cubicBezTo>
                        <a:pt x="3" y="8"/>
                        <a:pt x="2" y="9"/>
                        <a:pt x="0" y="1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4" y="0"/>
                        <a:pt x="14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1" y="2"/>
                        <a:pt x="8" y="4"/>
                        <a:pt x="5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59" name="Freeform 129">
                  <a:extLst>
                    <a:ext uri="{FF2B5EF4-FFF2-40B4-BE49-F238E27FC236}">
                      <a16:creationId xmlns="" xmlns:a16="http://schemas.microsoft.com/office/drawing/2014/main" id="{A86BD77C-F1B7-4A15-BE6E-404D6CEA94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34" y="1438"/>
                  <a:ext cx="23" cy="11"/>
                </a:xfrm>
                <a:custGeom>
                  <a:avLst/>
                  <a:gdLst>
                    <a:gd name="T0" fmla="*/ 6 w 16"/>
                    <a:gd name="T1" fmla="*/ 5 h 8"/>
                    <a:gd name="T2" fmla="*/ 0 w 16"/>
                    <a:gd name="T3" fmla="*/ 8 h 8"/>
                    <a:gd name="T4" fmla="*/ 16 w 16"/>
                    <a:gd name="T5" fmla="*/ 0 h 8"/>
                    <a:gd name="T6" fmla="*/ 16 w 16"/>
                    <a:gd name="T7" fmla="*/ 0 h 8"/>
                    <a:gd name="T8" fmla="*/ 6 w 16"/>
                    <a:gd name="T9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8">
                      <a:moveTo>
                        <a:pt x="6" y="5"/>
                      </a:move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7"/>
                        <a:pt x="14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1" y="2"/>
                        <a:pt x="6" y="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60" name="Freeform 130">
                  <a:extLst>
                    <a:ext uri="{FF2B5EF4-FFF2-40B4-BE49-F238E27FC236}">
                      <a16:creationId xmlns="" xmlns:a16="http://schemas.microsoft.com/office/drawing/2014/main" id="{C6F058C0-1F03-4A83-9837-BAECD1D575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60" y="1481"/>
                  <a:ext cx="22" cy="16"/>
                </a:xfrm>
                <a:custGeom>
                  <a:avLst/>
                  <a:gdLst>
                    <a:gd name="T0" fmla="*/ 6 w 15"/>
                    <a:gd name="T1" fmla="*/ 7 h 11"/>
                    <a:gd name="T2" fmla="*/ 0 w 15"/>
                    <a:gd name="T3" fmla="*/ 11 h 11"/>
                    <a:gd name="T4" fmla="*/ 15 w 15"/>
                    <a:gd name="T5" fmla="*/ 0 h 11"/>
                    <a:gd name="T6" fmla="*/ 15 w 15"/>
                    <a:gd name="T7" fmla="*/ 0 h 11"/>
                    <a:gd name="T8" fmla="*/ 6 w 15"/>
                    <a:gd name="T9" fmla="*/ 7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6" y="7"/>
                      </a:moveTo>
                      <a:cubicBezTo>
                        <a:pt x="1" y="10"/>
                        <a:pt x="0" y="10"/>
                        <a:pt x="0" y="11"/>
                      </a:cubicBezTo>
                      <a:cubicBezTo>
                        <a:pt x="1" y="10"/>
                        <a:pt x="14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4" y="1"/>
                        <a:pt x="7" y="6"/>
                        <a:pt x="6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61" name="Freeform 131">
                  <a:extLst>
                    <a:ext uri="{FF2B5EF4-FFF2-40B4-BE49-F238E27FC236}">
                      <a16:creationId xmlns="" xmlns:a16="http://schemas.microsoft.com/office/drawing/2014/main" id="{6331971C-CCBD-4F5B-B20A-0E7DDD5C2A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18" y="1512"/>
                  <a:ext cx="20" cy="17"/>
                </a:xfrm>
                <a:custGeom>
                  <a:avLst/>
                  <a:gdLst>
                    <a:gd name="T0" fmla="*/ 5 w 14"/>
                    <a:gd name="T1" fmla="*/ 8 h 12"/>
                    <a:gd name="T2" fmla="*/ 0 w 14"/>
                    <a:gd name="T3" fmla="*/ 12 h 12"/>
                    <a:gd name="T4" fmla="*/ 14 w 14"/>
                    <a:gd name="T5" fmla="*/ 0 h 12"/>
                    <a:gd name="T6" fmla="*/ 14 w 14"/>
                    <a:gd name="T7" fmla="*/ 0 h 12"/>
                    <a:gd name="T8" fmla="*/ 5 w 14"/>
                    <a:gd name="T9" fmla="*/ 8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2">
                      <a:moveTo>
                        <a:pt x="5" y="8"/>
                      </a:moveTo>
                      <a:cubicBezTo>
                        <a:pt x="1" y="11"/>
                        <a:pt x="0" y="11"/>
                        <a:pt x="0" y="12"/>
                      </a:cubicBezTo>
                      <a:cubicBezTo>
                        <a:pt x="0" y="11"/>
                        <a:pt x="13" y="1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" y="1"/>
                        <a:pt x="8" y="5"/>
                        <a:pt x="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62" name="Freeform 132">
                  <a:extLst>
                    <a:ext uri="{FF2B5EF4-FFF2-40B4-BE49-F238E27FC236}">
                      <a16:creationId xmlns="" xmlns:a16="http://schemas.microsoft.com/office/drawing/2014/main" id="{D719E92F-3A69-4CB7-8A40-1CDFDF53D1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5" y="1454"/>
                  <a:ext cx="23" cy="13"/>
                </a:xfrm>
                <a:custGeom>
                  <a:avLst/>
                  <a:gdLst>
                    <a:gd name="T0" fmla="*/ 6 w 16"/>
                    <a:gd name="T1" fmla="*/ 6 h 9"/>
                    <a:gd name="T2" fmla="*/ 0 w 16"/>
                    <a:gd name="T3" fmla="*/ 9 h 9"/>
                    <a:gd name="T4" fmla="*/ 16 w 16"/>
                    <a:gd name="T5" fmla="*/ 0 h 9"/>
                    <a:gd name="T6" fmla="*/ 16 w 16"/>
                    <a:gd name="T7" fmla="*/ 0 h 9"/>
                    <a:gd name="T8" fmla="*/ 6 w 16"/>
                    <a:gd name="T9" fmla="*/ 6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9">
                      <a:moveTo>
                        <a:pt x="6" y="6"/>
                      </a:moveTo>
                      <a:cubicBezTo>
                        <a:pt x="3" y="8"/>
                        <a:pt x="0" y="9"/>
                        <a:pt x="0" y="9"/>
                      </a:cubicBezTo>
                      <a:cubicBezTo>
                        <a:pt x="0" y="9"/>
                        <a:pt x="14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1"/>
                        <a:pt x="7" y="6"/>
                        <a:pt x="6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63" name="Freeform 133">
                  <a:extLst>
                    <a:ext uri="{FF2B5EF4-FFF2-40B4-BE49-F238E27FC236}">
                      <a16:creationId xmlns="" xmlns:a16="http://schemas.microsoft.com/office/drawing/2014/main" id="{60967A65-36AA-45F0-A883-DF84CEF464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9" y="1471"/>
                  <a:ext cx="22" cy="14"/>
                </a:xfrm>
                <a:custGeom>
                  <a:avLst/>
                  <a:gdLst>
                    <a:gd name="T0" fmla="*/ 6 w 15"/>
                    <a:gd name="T1" fmla="*/ 7 h 10"/>
                    <a:gd name="T2" fmla="*/ 0 w 15"/>
                    <a:gd name="T3" fmla="*/ 10 h 10"/>
                    <a:gd name="T4" fmla="*/ 15 w 15"/>
                    <a:gd name="T5" fmla="*/ 0 h 10"/>
                    <a:gd name="T6" fmla="*/ 15 w 15"/>
                    <a:gd name="T7" fmla="*/ 0 h 10"/>
                    <a:gd name="T8" fmla="*/ 6 w 15"/>
                    <a:gd name="T9" fmla="*/ 7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0">
                      <a:moveTo>
                        <a:pt x="6" y="7"/>
                      </a:moveTo>
                      <a:cubicBezTo>
                        <a:pt x="3" y="8"/>
                        <a:pt x="0" y="10"/>
                        <a:pt x="0" y="10"/>
                      </a:cubicBezTo>
                      <a:cubicBezTo>
                        <a:pt x="0" y="10"/>
                        <a:pt x="14" y="1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4" y="2"/>
                        <a:pt x="6" y="7"/>
                        <a:pt x="6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64" name="Freeform 134">
                  <a:extLst>
                    <a:ext uri="{FF2B5EF4-FFF2-40B4-BE49-F238E27FC236}">
                      <a16:creationId xmlns="" xmlns:a16="http://schemas.microsoft.com/office/drawing/2014/main" id="{00047AAD-B897-42F0-BB14-DF8E82999B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4" y="1501"/>
                  <a:ext cx="22" cy="16"/>
                </a:xfrm>
                <a:custGeom>
                  <a:avLst/>
                  <a:gdLst>
                    <a:gd name="T0" fmla="*/ 6 w 15"/>
                    <a:gd name="T1" fmla="*/ 7 h 11"/>
                    <a:gd name="T2" fmla="*/ 0 w 15"/>
                    <a:gd name="T3" fmla="*/ 11 h 11"/>
                    <a:gd name="T4" fmla="*/ 15 w 15"/>
                    <a:gd name="T5" fmla="*/ 0 h 11"/>
                    <a:gd name="T6" fmla="*/ 15 w 15"/>
                    <a:gd name="T7" fmla="*/ 0 h 11"/>
                    <a:gd name="T8" fmla="*/ 6 w 15"/>
                    <a:gd name="T9" fmla="*/ 7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6" y="7"/>
                      </a:moveTo>
                      <a:cubicBezTo>
                        <a:pt x="4" y="8"/>
                        <a:pt x="1" y="11"/>
                        <a:pt x="0" y="11"/>
                      </a:cubicBezTo>
                      <a:cubicBezTo>
                        <a:pt x="1" y="10"/>
                        <a:pt x="14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4" y="1"/>
                        <a:pt x="6" y="7"/>
                        <a:pt x="6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65" name="Freeform 135">
                  <a:extLst>
                    <a:ext uri="{FF2B5EF4-FFF2-40B4-BE49-F238E27FC236}">
                      <a16:creationId xmlns="" xmlns:a16="http://schemas.microsoft.com/office/drawing/2014/main" id="{1DFFE62E-777D-49F0-87AF-AA45263842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5" y="1445"/>
                  <a:ext cx="23" cy="13"/>
                </a:xfrm>
                <a:custGeom>
                  <a:avLst/>
                  <a:gdLst>
                    <a:gd name="T0" fmla="*/ 6 w 16"/>
                    <a:gd name="T1" fmla="*/ 6 h 9"/>
                    <a:gd name="T2" fmla="*/ 0 w 16"/>
                    <a:gd name="T3" fmla="*/ 9 h 9"/>
                    <a:gd name="T4" fmla="*/ 0 w 16"/>
                    <a:gd name="T5" fmla="*/ 9 h 9"/>
                    <a:gd name="T6" fmla="*/ 16 w 16"/>
                    <a:gd name="T7" fmla="*/ 0 h 9"/>
                    <a:gd name="T8" fmla="*/ 16 w 16"/>
                    <a:gd name="T9" fmla="*/ 0 h 9"/>
                    <a:gd name="T10" fmla="*/ 6 w 16"/>
                    <a:gd name="T11" fmla="*/ 6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9">
                      <a:moveTo>
                        <a:pt x="6" y="6"/>
                      </a:moveTo>
                      <a:cubicBezTo>
                        <a:pt x="4" y="7"/>
                        <a:pt x="0" y="9"/>
                        <a:pt x="0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" y="7"/>
                        <a:pt x="14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1"/>
                        <a:pt x="7" y="6"/>
                        <a:pt x="6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66" name="Freeform 136">
                  <a:extLst>
                    <a:ext uri="{FF2B5EF4-FFF2-40B4-BE49-F238E27FC236}">
                      <a16:creationId xmlns="" xmlns:a16="http://schemas.microsoft.com/office/drawing/2014/main" id="{F18ECB2B-EDFA-478D-82C5-0AA618C56B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53" y="1490"/>
                  <a:ext cx="23" cy="17"/>
                </a:xfrm>
                <a:custGeom>
                  <a:avLst/>
                  <a:gdLst>
                    <a:gd name="T0" fmla="*/ 7 w 16"/>
                    <a:gd name="T1" fmla="*/ 8 h 12"/>
                    <a:gd name="T2" fmla="*/ 0 w 16"/>
                    <a:gd name="T3" fmla="*/ 12 h 12"/>
                    <a:gd name="T4" fmla="*/ 0 w 16"/>
                    <a:gd name="T5" fmla="*/ 11 h 12"/>
                    <a:gd name="T6" fmla="*/ 16 w 16"/>
                    <a:gd name="T7" fmla="*/ 1 h 12"/>
                    <a:gd name="T8" fmla="*/ 15 w 16"/>
                    <a:gd name="T9" fmla="*/ 1 h 12"/>
                    <a:gd name="T10" fmla="*/ 7 w 16"/>
                    <a:gd name="T11" fmla="*/ 8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12">
                      <a:moveTo>
                        <a:pt x="7" y="8"/>
                      </a:moveTo>
                      <a:cubicBezTo>
                        <a:pt x="5" y="9"/>
                        <a:pt x="1" y="11"/>
                        <a:pt x="0" y="12"/>
                      </a:cubicBezTo>
                      <a:cubicBezTo>
                        <a:pt x="0" y="12"/>
                        <a:pt x="0" y="12"/>
                        <a:pt x="0" y="11"/>
                      </a:cubicBezTo>
                      <a:cubicBezTo>
                        <a:pt x="1" y="10"/>
                        <a:pt x="14" y="0"/>
                        <a:pt x="16" y="1"/>
                      </a:cubicBezTo>
                      <a:cubicBezTo>
                        <a:pt x="16" y="1"/>
                        <a:pt x="15" y="1"/>
                        <a:pt x="15" y="1"/>
                      </a:cubicBezTo>
                      <a:cubicBezTo>
                        <a:pt x="15" y="2"/>
                        <a:pt x="9" y="6"/>
                        <a:pt x="7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67" name="Freeform 137">
                  <a:extLst>
                    <a:ext uri="{FF2B5EF4-FFF2-40B4-BE49-F238E27FC236}">
                      <a16:creationId xmlns="" xmlns:a16="http://schemas.microsoft.com/office/drawing/2014/main" id="{5478A315-C9C9-4A32-BE4D-B586363B6B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11" y="1523"/>
                  <a:ext cx="20" cy="16"/>
                </a:xfrm>
                <a:custGeom>
                  <a:avLst/>
                  <a:gdLst>
                    <a:gd name="T0" fmla="*/ 6 w 14"/>
                    <a:gd name="T1" fmla="*/ 7 h 11"/>
                    <a:gd name="T2" fmla="*/ 0 w 14"/>
                    <a:gd name="T3" fmla="*/ 11 h 11"/>
                    <a:gd name="T4" fmla="*/ 0 w 14"/>
                    <a:gd name="T5" fmla="*/ 11 h 11"/>
                    <a:gd name="T6" fmla="*/ 14 w 14"/>
                    <a:gd name="T7" fmla="*/ 0 h 11"/>
                    <a:gd name="T8" fmla="*/ 14 w 14"/>
                    <a:gd name="T9" fmla="*/ 0 h 11"/>
                    <a:gd name="T10" fmla="*/ 6 w 14"/>
                    <a:gd name="T11" fmla="*/ 7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1">
                      <a:moveTo>
                        <a:pt x="6" y="7"/>
                      </a:moveTo>
                      <a:cubicBezTo>
                        <a:pt x="4" y="8"/>
                        <a:pt x="0" y="11"/>
                        <a:pt x="0" y="11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1" y="9"/>
                        <a:pt x="12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" y="1"/>
                        <a:pt x="8" y="6"/>
                        <a:pt x="6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68" name="Freeform 138">
                  <a:extLst>
                    <a:ext uri="{FF2B5EF4-FFF2-40B4-BE49-F238E27FC236}">
                      <a16:creationId xmlns="" xmlns:a16="http://schemas.microsoft.com/office/drawing/2014/main" id="{A4394AA1-D68C-450B-8033-09EDA57453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45" y="1436"/>
                  <a:ext cx="25" cy="13"/>
                </a:xfrm>
                <a:custGeom>
                  <a:avLst/>
                  <a:gdLst>
                    <a:gd name="T0" fmla="*/ 7 w 17"/>
                    <a:gd name="T1" fmla="*/ 6 h 9"/>
                    <a:gd name="T2" fmla="*/ 0 w 17"/>
                    <a:gd name="T3" fmla="*/ 9 h 9"/>
                    <a:gd name="T4" fmla="*/ 17 w 17"/>
                    <a:gd name="T5" fmla="*/ 1 h 9"/>
                    <a:gd name="T6" fmla="*/ 17 w 17"/>
                    <a:gd name="T7" fmla="*/ 1 h 9"/>
                    <a:gd name="T8" fmla="*/ 7 w 17"/>
                    <a:gd name="T9" fmla="*/ 6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9">
                      <a:moveTo>
                        <a:pt x="7" y="6"/>
                      </a:moveTo>
                      <a:cubicBezTo>
                        <a:pt x="5" y="7"/>
                        <a:pt x="1" y="9"/>
                        <a:pt x="0" y="9"/>
                      </a:cubicBezTo>
                      <a:cubicBezTo>
                        <a:pt x="1" y="8"/>
                        <a:pt x="16" y="0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6" y="2"/>
                        <a:pt x="7" y="6"/>
                        <a:pt x="7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69" name="Freeform 139">
                  <a:extLst>
                    <a:ext uri="{FF2B5EF4-FFF2-40B4-BE49-F238E27FC236}">
                      <a16:creationId xmlns="" xmlns:a16="http://schemas.microsoft.com/office/drawing/2014/main" id="{FCD3DF33-0528-4AA7-ABE5-00C8710CA4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98" y="1462"/>
                  <a:ext cx="24" cy="15"/>
                </a:xfrm>
                <a:custGeom>
                  <a:avLst/>
                  <a:gdLst>
                    <a:gd name="T0" fmla="*/ 7 w 17"/>
                    <a:gd name="T1" fmla="*/ 6 h 10"/>
                    <a:gd name="T2" fmla="*/ 0 w 17"/>
                    <a:gd name="T3" fmla="*/ 10 h 10"/>
                    <a:gd name="T4" fmla="*/ 17 w 17"/>
                    <a:gd name="T5" fmla="*/ 0 h 10"/>
                    <a:gd name="T6" fmla="*/ 17 w 17"/>
                    <a:gd name="T7" fmla="*/ 0 h 10"/>
                    <a:gd name="T8" fmla="*/ 7 w 17"/>
                    <a:gd name="T9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0">
                      <a:moveTo>
                        <a:pt x="7" y="6"/>
                      </a:moveTo>
                      <a:cubicBezTo>
                        <a:pt x="5" y="7"/>
                        <a:pt x="1" y="10"/>
                        <a:pt x="0" y="10"/>
                      </a:cubicBezTo>
                      <a:cubicBezTo>
                        <a:pt x="1" y="8"/>
                        <a:pt x="16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6" y="1"/>
                        <a:pt x="10" y="5"/>
                        <a:pt x="7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70" name="Freeform 140">
                  <a:extLst>
                    <a:ext uri="{FF2B5EF4-FFF2-40B4-BE49-F238E27FC236}">
                      <a16:creationId xmlns="" xmlns:a16="http://schemas.microsoft.com/office/drawing/2014/main" id="{02A6A66C-47B9-4312-939B-E7D8AEF4B4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3" y="1480"/>
                  <a:ext cx="25" cy="16"/>
                </a:xfrm>
                <a:custGeom>
                  <a:avLst/>
                  <a:gdLst>
                    <a:gd name="T0" fmla="*/ 8 w 17"/>
                    <a:gd name="T1" fmla="*/ 7 h 11"/>
                    <a:gd name="T2" fmla="*/ 1 w 17"/>
                    <a:gd name="T3" fmla="*/ 11 h 11"/>
                    <a:gd name="T4" fmla="*/ 16 w 17"/>
                    <a:gd name="T5" fmla="*/ 1 h 11"/>
                    <a:gd name="T6" fmla="*/ 17 w 17"/>
                    <a:gd name="T7" fmla="*/ 1 h 11"/>
                    <a:gd name="T8" fmla="*/ 8 w 17"/>
                    <a:gd name="T9" fmla="*/ 7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1">
                      <a:moveTo>
                        <a:pt x="8" y="7"/>
                      </a:moveTo>
                      <a:cubicBezTo>
                        <a:pt x="6" y="8"/>
                        <a:pt x="2" y="11"/>
                        <a:pt x="1" y="11"/>
                      </a:cubicBezTo>
                      <a:cubicBezTo>
                        <a:pt x="0" y="10"/>
                        <a:pt x="15" y="0"/>
                        <a:pt x="16" y="1"/>
                      </a:cubicBezTo>
                      <a:cubicBezTo>
                        <a:pt x="16" y="1"/>
                        <a:pt x="16" y="1"/>
                        <a:pt x="17" y="1"/>
                      </a:cubicBezTo>
                      <a:cubicBezTo>
                        <a:pt x="16" y="2"/>
                        <a:pt x="10" y="6"/>
                        <a:pt x="8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71" name="Freeform 141">
                  <a:extLst>
                    <a:ext uri="{FF2B5EF4-FFF2-40B4-BE49-F238E27FC236}">
                      <a16:creationId xmlns="" xmlns:a16="http://schemas.microsoft.com/office/drawing/2014/main" id="{6F052928-3112-4BE7-AA3C-503AAB6B3F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0" y="1510"/>
                  <a:ext cx="21" cy="17"/>
                </a:xfrm>
                <a:custGeom>
                  <a:avLst/>
                  <a:gdLst>
                    <a:gd name="T0" fmla="*/ 7 w 15"/>
                    <a:gd name="T1" fmla="*/ 8 h 12"/>
                    <a:gd name="T2" fmla="*/ 0 w 15"/>
                    <a:gd name="T3" fmla="*/ 12 h 12"/>
                    <a:gd name="T4" fmla="*/ 15 w 15"/>
                    <a:gd name="T5" fmla="*/ 1 h 12"/>
                    <a:gd name="T6" fmla="*/ 15 w 15"/>
                    <a:gd name="T7" fmla="*/ 1 h 12"/>
                    <a:gd name="T8" fmla="*/ 7 w 15"/>
                    <a:gd name="T9" fmla="*/ 8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2">
                      <a:moveTo>
                        <a:pt x="7" y="8"/>
                      </a:moveTo>
                      <a:cubicBezTo>
                        <a:pt x="5" y="9"/>
                        <a:pt x="1" y="12"/>
                        <a:pt x="0" y="12"/>
                      </a:cubicBezTo>
                      <a:cubicBezTo>
                        <a:pt x="0" y="11"/>
                        <a:pt x="14" y="0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2"/>
                        <a:pt x="9" y="6"/>
                        <a:pt x="7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72" name="Freeform 142">
                  <a:extLst>
                    <a:ext uri="{FF2B5EF4-FFF2-40B4-BE49-F238E27FC236}">
                      <a16:creationId xmlns="" xmlns:a16="http://schemas.microsoft.com/office/drawing/2014/main" id="{85FFFB8F-05FE-42C5-9012-91FE239B7C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70" y="1429"/>
                  <a:ext cx="25" cy="12"/>
                </a:xfrm>
                <a:custGeom>
                  <a:avLst/>
                  <a:gdLst>
                    <a:gd name="T0" fmla="*/ 7 w 17"/>
                    <a:gd name="T1" fmla="*/ 5 h 8"/>
                    <a:gd name="T2" fmla="*/ 0 w 17"/>
                    <a:gd name="T3" fmla="*/ 8 h 8"/>
                    <a:gd name="T4" fmla="*/ 17 w 17"/>
                    <a:gd name="T5" fmla="*/ 0 h 8"/>
                    <a:gd name="T6" fmla="*/ 17 w 17"/>
                    <a:gd name="T7" fmla="*/ 0 h 8"/>
                    <a:gd name="T8" fmla="*/ 7 w 17"/>
                    <a:gd name="T9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8">
                      <a:moveTo>
                        <a:pt x="7" y="5"/>
                      </a:moveTo>
                      <a:cubicBezTo>
                        <a:pt x="5" y="6"/>
                        <a:pt x="0" y="8"/>
                        <a:pt x="0" y="8"/>
                      </a:cubicBezTo>
                      <a:cubicBezTo>
                        <a:pt x="0" y="7"/>
                        <a:pt x="15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6" y="1"/>
                        <a:pt x="7" y="5"/>
                        <a:pt x="7" y="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73" name="Freeform 143">
                  <a:extLst>
                    <a:ext uri="{FF2B5EF4-FFF2-40B4-BE49-F238E27FC236}">
                      <a16:creationId xmlns="" xmlns:a16="http://schemas.microsoft.com/office/drawing/2014/main" id="{B4ACB59C-BDD0-4865-B5D8-CB049C6251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1" y="1454"/>
                  <a:ext cx="23" cy="13"/>
                </a:xfrm>
                <a:custGeom>
                  <a:avLst/>
                  <a:gdLst>
                    <a:gd name="T0" fmla="*/ 7 w 16"/>
                    <a:gd name="T1" fmla="*/ 6 h 9"/>
                    <a:gd name="T2" fmla="*/ 0 w 16"/>
                    <a:gd name="T3" fmla="*/ 9 h 9"/>
                    <a:gd name="T4" fmla="*/ 16 w 16"/>
                    <a:gd name="T5" fmla="*/ 0 h 9"/>
                    <a:gd name="T6" fmla="*/ 16 w 16"/>
                    <a:gd name="T7" fmla="*/ 0 h 9"/>
                    <a:gd name="T8" fmla="*/ 7 w 16"/>
                    <a:gd name="T9" fmla="*/ 6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9">
                      <a:moveTo>
                        <a:pt x="7" y="6"/>
                      </a:moveTo>
                      <a:cubicBezTo>
                        <a:pt x="5" y="7"/>
                        <a:pt x="1" y="9"/>
                        <a:pt x="0" y="9"/>
                      </a:cubicBezTo>
                      <a:cubicBezTo>
                        <a:pt x="0" y="7"/>
                        <a:pt x="15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1"/>
                        <a:pt x="10" y="4"/>
                        <a:pt x="7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74" name="Freeform 144">
                  <a:extLst>
                    <a:ext uri="{FF2B5EF4-FFF2-40B4-BE49-F238E27FC236}">
                      <a16:creationId xmlns="" xmlns:a16="http://schemas.microsoft.com/office/drawing/2014/main" id="{EB66290B-8CC0-409E-AC04-FD73C9BF6C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51" y="1498"/>
                  <a:ext cx="24" cy="19"/>
                </a:xfrm>
                <a:custGeom>
                  <a:avLst/>
                  <a:gdLst>
                    <a:gd name="T0" fmla="*/ 7 w 16"/>
                    <a:gd name="T1" fmla="*/ 9 h 13"/>
                    <a:gd name="T2" fmla="*/ 0 w 16"/>
                    <a:gd name="T3" fmla="*/ 12 h 13"/>
                    <a:gd name="T4" fmla="*/ 16 w 16"/>
                    <a:gd name="T5" fmla="*/ 2 h 13"/>
                    <a:gd name="T6" fmla="*/ 7 w 16"/>
                    <a:gd name="T7" fmla="*/ 9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3">
                      <a:moveTo>
                        <a:pt x="7" y="9"/>
                      </a:moveTo>
                      <a:cubicBezTo>
                        <a:pt x="3" y="12"/>
                        <a:pt x="0" y="13"/>
                        <a:pt x="0" y="12"/>
                      </a:cubicBezTo>
                      <a:cubicBezTo>
                        <a:pt x="1" y="11"/>
                        <a:pt x="15" y="0"/>
                        <a:pt x="16" y="2"/>
                      </a:cubicBezTo>
                      <a:cubicBezTo>
                        <a:pt x="16" y="3"/>
                        <a:pt x="11" y="6"/>
                        <a:pt x="7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75" name="Freeform 145">
                  <a:extLst>
                    <a:ext uri="{FF2B5EF4-FFF2-40B4-BE49-F238E27FC236}">
                      <a16:creationId xmlns="" xmlns:a16="http://schemas.microsoft.com/office/drawing/2014/main" id="{6A5490B7-ED13-4926-AC2A-56096B9694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8" y="1533"/>
                  <a:ext cx="22" cy="18"/>
                </a:xfrm>
                <a:custGeom>
                  <a:avLst/>
                  <a:gdLst>
                    <a:gd name="T0" fmla="*/ 7 w 15"/>
                    <a:gd name="T1" fmla="*/ 8 h 12"/>
                    <a:gd name="T2" fmla="*/ 1 w 15"/>
                    <a:gd name="T3" fmla="*/ 12 h 12"/>
                    <a:gd name="T4" fmla="*/ 15 w 15"/>
                    <a:gd name="T5" fmla="*/ 0 h 12"/>
                    <a:gd name="T6" fmla="*/ 15 w 15"/>
                    <a:gd name="T7" fmla="*/ 0 h 12"/>
                    <a:gd name="T8" fmla="*/ 7 w 15"/>
                    <a:gd name="T9" fmla="*/ 8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2">
                      <a:moveTo>
                        <a:pt x="7" y="8"/>
                      </a:moveTo>
                      <a:cubicBezTo>
                        <a:pt x="6" y="9"/>
                        <a:pt x="2" y="12"/>
                        <a:pt x="1" y="12"/>
                      </a:cubicBezTo>
                      <a:cubicBezTo>
                        <a:pt x="0" y="11"/>
                        <a:pt x="13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1"/>
                        <a:pt x="10" y="5"/>
                        <a:pt x="7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76" name="Freeform 146">
                  <a:extLst>
                    <a:ext uri="{FF2B5EF4-FFF2-40B4-BE49-F238E27FC236}">
                      <a16:creationId xmlns="" xmlns:a16="http://schemas.microsoft.com/office/drawing/2014/main" id="{025AC2CE-B573-4A68-9CBC-54848B2024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45" y="1443"/>
                  <a:ext cx="24" cy="15"/>
                </a:xfrm>
                <a:custGeom>
                  <a:avLst/>
                  <a:gdLst>
                    <a:gd name="T0" fmla="*/ 7 w 16"/>
                    <a:gd name="T1" fmla="*/ 6 h 10"/>
                    <a:gd name="T2" fmla="*/ 0 w 16"/>
                    <a:gd name="T3" fmla="*/ 10 h 10"/>
                    <a:gd name="T4" fmla="*/ 16 w 16"/>
                    <a:gd name="T5" fmla="*/ 1 h 10"/>
                    <a:gd name="T6" fmla="*/ 7 w 16"/>
                    <a:gd name="T7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0">
                      <a:moveTo>
                        <a:pt x="7" y="6"/>
                      </a:moveTo>
                      <a:cubicBezTo>
                        <a:pt x="6" y="7"/>
                        <a:pt x="0" y="10"/>
                        <a:pt x="0" y="10"/>
                      </a:cubicBezTo>
                      <a:cubicBezTo>
                        <a:pt x="0" y="8"/>
                        <a:pt x="15" y="0"/>
                        <a:pt x="16" y="1"/>
                      </a:cubicBezTo>
                      <a:cubicBezTo>
                        <a:pt x="16" y="2"/>
                        <a:pt x="10" y="5"/>
                        <a:pt x="7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77" name="Freeform 147">
                  <a:extLst>
                    <a:ext uri="{FF2B5EF4-FFF2-40B4-BE49-F238E27FC236}">
                      <a16:creationId xmlns="" xmlns:a16="http://schemas.microsoft.com/office/drawing/2014/main" id="{C60331BD-41E5-417C-8348-8BC60C0863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98" y="1469"/>
                  <a:ext cx="23" cy="18"/>
                </a:xfrm>
                <a:custGeom>
                  <a:avLst/>
                  <a:gdLst>
                    <a:gd name="T0" fmla="*/ 7 w 16"/>
                    <a:gd name="T1" fmla="*/ 7 h 12"/>
                    <a:gd name="T2" fmla="*/ 0 w 16"/>
                    <a:gd name="T3" fmla="*/ 11 h 12"/>
                    <a:gd name="T4" fmla="*/ 16 w 16"/>
                    <a:gd name="T5" fmla="*/ 1 h 12"/>
                    <a:gd name="T6" fmla="*/ 7 w 16"/>
                    <a:gd name="T7" fmla="*/ 7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2">
                      <a:moveTo>
                        <a:pt x="7" y="7"/>
                      </a:moveTo>
                      <a:cubicBezTo>
                        <a:pt x="6" y="8"/>
                        <a:pt x="0" y="12"/>
                        <a:pt x="0" y="11"/>
                      </a:cubicBezTo>
                      <a:cubicBezTo>
                        <a:pt x="0" y="9"/>
                        <a:pt x="15" y="0"/>
                        <a:pt x="16" y="1"/>
                      </a:cubicBezTo>
                      <a:cubicBezTo>
                        <a:pt x="16" y="2"/>
                        <a:pt x="9" y="6"/>
                        <a:pt x="7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78" name="Freeform 148">
                  <a:extLst>
                    <a:ext uri="{FF2B5EF4-FFF2-40B4-BE49-F238E27FC236}">
                      <a16:creationId xmlns="" xmlns:a16="http://schemas.microsoft.com/office/drawing/2014/main" id="{742CA0A4-C3B3-47E9-B479-62D1BC6960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6" y="1488"/>
                  <a:ext cx="23" cy="18"/>
                </a:xfrm>
                <a:custGeom>
                  <a:avLst/>
                  <a:gdLst>
                    <a:gd name="T0" fmla="*/ 7 w 16"/>
                    <a:gd name="T1" fmla="*/ 8 h 12"/>
                    <a:gd name="T2" fmla="*/ 0 w 16"/>
                    <a:gd name="T3" fmla="*/ 12 h 12"/>
                    <a:gd name="T4" fmla="*/ 16 w 16"/>
                    <a:gd name="T5" fmla="*/ 1 h 12"/>
                    <a:gd name="T6" fmla="*/ 7 w 16"/>
                    <a:gd name="T7" fmla="*/ 8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2">
                      <a:moveTo>
                        <a:pt x="7" y="8"/>
                      </a:moveTo>
                      <a:cubicBezTo>
                        <a:pt x="7" y="8"/>
                        <a:pt x="1" y="12"/>
                        <a:pt x="0" y="12"/>
                      </a:cubicBezTo>
                      <a:cubicBezTo>
                        <a:pt x="0" y="10"/>
                        <a:pt x="14" y="0"/>
                        <a:pt x="16" y="1"/>
                      </a:cubicBezTo>
                      <a:cubicBezTo>
                        <a:pt x="16" y="2"/>
                        <a:pt x="10" y="6"/>
                        <a:pt x="7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79" name="Freeform 149">
                  <a:extLst>
                    <a:ext uri="{FF2B5EF4-FFF2-40B4-BE49-F238E27FC236}">
                      <a16:creationId xmlns="" xmlns:a16="http://schemas.microsoft.com/office/drawing/2014/main" id="{C16E80E2-54E8-4DAD-96BF-F66730DB9F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1" y="1519"/>
                  <a:ext cx="22" cy="20"/>
                </a:xfrm>
                <a:custGeom>
                  <a:avLst/>
                  <a:gdLst>
                    <a:gd name="T0" fmla="*/ 8 w 15"/>
                    <a:gd name="T1" fmla="*/ 9 h 14"/>
                    <a:gd name="T2" fmla="*/ 0 w 15"/>
                    <a:gd name="T3" fmla="*/ 13 h 14"/>
                    <a:gd name="T4" fmla="*/ 15 w 15"/>
                    <a:gd name="T5" fmla="*/ 2 h 14"/>
                    <a:gd name="T6" fmla="*/ 8 w 15"/>
                    <a:gd name="T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4">
                      <a:moveTo>
                        <a:pt x="8" y="9"/>
                      </a:moveTo>
                      <a:cubicBezTo>
                        <a:pt x="3" y="12"/>
                        <a:pt x="0" y="14"/>
                        <a:pt x="0" y="13"/>
                      </a:cubicBezTo>
                      <a:cubicBezTo>
                        <a:pt x="0" y="12"/>
                        <a:pt x="14" y="0"/>
                        <a:pt x="15" y="2"/>
                      </a:cubicBezTo>
                      <a:cubicBezTo>
                        <a:pt x="15" y="3"/>
                        <a:pt x="11" y="7"/>
                        <a:pt x="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80" name="Freeform 150">
                  <a:extLst>
                    <a:ext uri="{FF2B5EF4-FFF2-40B4-BE49-F238E27FC236}">
                      <a16:creationId xmlns="" xmlns:a16="http://schemas.microsoft.com/office/drawing/2014/main" id="{DB4D02B7-6B0B-46DD-B7D9-BA38519C59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70" y="1435"/>
                  <a:ext cx="25" cy="14"/>
                </a:xfrm>
                <a:custGeom>
                  <a:avLst/>
                  <a:gdLst>
                    <a:gd name="T0" fmla="*/ 8 w 17"/>
                    <a:gd name="T1" fmla="*/ 6 h 10"/>
                    <a:gd name="T2" fmla="*/ 0 w 17"/>
                    <a:gd name="T3" fmla="*/ 9 h 10"/>
                    <a:gd name="T4" fmla="*/ 17 w 17"/>
                    <a:gd name="T5" fmla="*/ 1 h 10"/>
                    <a:gd name="T6" fmla="*/ 8 w 17"/>
                    <a:gd name="T7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0">
                      <a:moveTo>
                        <a:pt x="8" y="6"/>
                      </a:moveTo>
                      <a:cubicBezTo>
                        <a:pt x="7" y="7"/>
                        <a:pt x="1" y="10"/>
                        <a:pt x="0" y="9"/>
                      </a:cubicBezTo>
                      <a:cubicBezTo>
                        <a:pt x="0" y="8"/>
                        <a:pt x="16" y="0"/>
                        <a:pt x="17" y="1"/>
                      </a:cubicBezTo>
                      <a:cubicBezTo>
                        <a:pt x="17" y="2"/>
                        <a:pt x="11" y="5"/>
                        <a:pt x="8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81" name="Freeform 151">
                  <a:extLst>
                    <a:ext uri="{FF2B5EF4-FFF2-40B4-BE49-F238E27FC236}">
                      <a16:creationId xmlns="" xmlns:a16="http://schemas.microsoft.com/office/drawing/2014/main" id="{1D66D7EF-FB1F-4D92-B50D-BD51779DF7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2" y="1459"/>
                  <a:ext cx="23" cy="16"/>
                </a:xfrm>
                <a:custGeom>
                  <a:avLst/>
                  <a:gdLst>
                    <a:gd name="T0" fmla="*/ 8 w 16"/>
                    <a:gd name="T1" fmla="*/ 7 h 11"/>
                    <a:gd name="T2" fmla="*/ 0 w 16"/>
                    <a:gd name="T3" fmla="*/ 11 h 11"/>
                    <a:gd name="T4" fmla="*/ 16 w 16"/>
                    <a:gd name="T5" fmla="*/ 1 h 11"/>
                    <a:gd name="T6" fmla="*/ 8 w 16"/>
                    <a:gd name="T7" fmla="*/ 7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1">
                      <a:moveTo>
                        <a:pt x="8" y="7"/>
                      </a:moveTo>
                      <a:cubicBezTo>
                        <a:pt x="6" y="8"/>
                        <a:pt x="1" y="11"/>
                        <a:pt x="0" y="11"/>
                      </a:cubicBezTo>
                      <a:cubicBezTo>
                        <a:pt x="0" y="9"/>
                        <a:pt x="15" y="0"/>
                        <a:pt x="16" y="1"/>
                      </a:cubicBezTo>
                      <a:cubicBezTo>
                        <a:pt x="16" y="2"/>
                        <a:pt x="10" y="6"/>
                        <a:pt x="8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82" name="Freeform 152">
                  <a:extLst>
                    <a:ext uri="{FF2B5EF4-FFF2-40B4-BE49-F238E27FC236}">
                      <a16:creationId xmlns="" xmlns:a16="http://schemas.microsoft.com/office/drawing/2014/main" id="{A5B24DC7-8142-4FBD-A14D-9EE2585BE0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57" y="1509"/>
                  <a:ext cx="22" cy="18"/>
                </a:xfrm>
                <a:custGeom>
                  <a:avLst/>
                  <a:gdLst>
                    <a:gd name="T0" fmla="*/ 7 w 15"/>
                    <a:gd name="T1" fmla="*/ 8 h 13"/>
                    <a:gd name="T2" fmla="*/ 0 w 15"/>
                    <a:gd name="T3" fmla="*/ 12 h 13"/>
                    <a:gd name="T4" fmla="*/ 15 w 15"/>
                    <a:gd name="T5" fmla="*/ 1 h 13"/>
                    <a:gd name="T6" fmla="*/ 7 w 15"/>
                    <a:gd name="T7" fmla="*/ 8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3">
                      <a:moveTo>
                        <a:pt x="7" y="8"/>
                      </a:moveTo>
                      <a:cubicBezTo>
                        <a:pt x="3" y="11"/>
                        <a:pt x="0" y="13"/>
                        <a:pt x="0" y="12"/>
                      </a:cubicBezTo>
                      <a:cubicBezTo>
                        <a:pt x="0" y="11"/>
                        <a:pt x="13" y="0"/>
                        <a:pt x="15" y="1"/>
                      </a:cubicBezTo>
                      <a:cubicBezTo>
                        <a:pt x="15" y="2"/>
                        <a:pt x="10" y="6"/>
                        <a:pt x="7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83" name="Freeform 153">
                  <a:extLst>
                    <a:ext uri="{FF2B5EF4-FFF2-40B4-BE49-F238E27FC236}">
                      <a16:creationId xmlns="" xmlns:a16="http://schemas.microsoft.com/office/drawing/2014/main" id="{EA611EBC-77AC-411A-8CE8-9B1F18736D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48" y="1451"/>
                  <a:ext cx="25" cy="16"/>
                </a:xfrm>
                <a:custGeom>
                  <a:avLst/>
                  <a:gdLst>
                    <a:gd name="T0" fmla="*/ 8 w 17"/>
                    <a:gd name="T1" fmla="*/ 7 h 11"/>
                    <a:gd name="T2" fmla="*/ 0 w 17"/>
                    <a:gd name="T3" fmla="*/ 10 h 11"/>
                    <a:gd name="T4" fmla="*/ 17 w 17"/>
                    <a:gd name="T5" fmla="*/ 1 h 11"/>
                    <a:gd name="T6" fmla="*/ 8 w 17"/>
                    <a:gd name="T7" fmla="*/ 7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1">
                      <a:moveTo>
                        <a:pt x="8" y="7"/>
                      </a:moveTo>
                      <a:cubicBezTo>
                        <a:pt x="7" y="7"/>
                        <a:pt x="1" y="11"/>
                        <a:pt x="0" y="10"/>
                      </a:cubicBezTo>
                      <a:cubicBezTo>
                        <a:pt x="0" y="9"/>
                        <a:pt x="15" y="0"/>
                        <a:pt x="17" y="1"/>
                      </a:cubicBezTo>
                      <a:cubicBezTo>
                        <a:pt x="17" y="2"/>
                        <a:pt x="11" y="5"/>
                        <a:pt x="8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84" name="Freeform 154">
                  <a:extLst>
                    <a:ext uri="{FF2B5EF4-FFF2-40B4-BE49-F238E27FC236}">
                      <a16:creationId xmlns="" xmlns:a16="http://schemas.microsoft.com/office/drawing/2014/main" id="{0078E370-FBC2-4FA3-90F1-322FE858E2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2" y="1478"/>
                  <a:ext cx="23" cy="18"/>
                </a:xfrm>
                <a:custGeom>
                  <a:avLst/>
                  <a:gdLst>
                    <a:gd name="T0" fmla="*/ 8 w 16"/>
                    <a:gd name="T1" fmla="*/ 7 h 12"/>
                    <a:gd name="T2" fmla="*/ 0 w 16"/>
                    <a:gd name="T3" fmla="*/ 11 h 12"/>
                    <a:gd name="T4" fmla="*/ 16 w 16"/>
                    <a:gd name="T5" fmla="*/ 1 h 12"/>
                    <a:gd name="T6" fmla="*/ 8 w 16"/>
                    <a:gd name="T7" fmla="*/ 7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2">
                      <a:moveTo>
                        <a:pt x="8" y="7"/>
                      </a:moveTo>
                      <a:cubicBezTo>
                        <a:pt x="3" y="10"/>
                        <a:pt x="0" y="12"/>
                        <a:pt x="0" y="11"/>
                      </a:cubicBezTo>
                      <a:cubicBezTo>
                        <a:pt x="0" y="10"/>
                        <a:pt x="14" y="0"/>
                        <a:pt x="16" y="1"/>
                      </a:cubicBezTo>
                      <a:cubicBezTo>
                        <a:pt x="16" y="2"/>
                        <a:pt x="11" y="5"/>
                        <a:pt x="8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85" name="Freeform 155">
                  <a:extLst>
                    <a:ext uri="{FF2B5EF4-FFF2-40B4-BE49-F238E27FC236}">
                      <a16:creationId xmlns="" xmlns:a16="http://schemas.microsoft.com/office/drawing/2014/main" id="{43096216-F53B-4E34-BC95-802231C5F2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2" y="1497"/>
                  <a:ext cx="24" cy="19"/>
                </a:xfrm>
                <a:custGeom>
                  <a:avLst/>
                  <a:gdLst>
                    <a:gd name="T0" fmla="*/ 9 w 17"/>
                    <a:gd name="T1" fmla="*/ 8 h 13"/>
                    <a:gd name="T2" fmla="*/ 1 w 17"/>
                    <a:gd name="T3" fmla="*/ 11 h 13"/>
                    <a:gd name="T4" fmla="*/ 16 w 17"/>
                    <a:gd name="T5" fmla="*/ 1 h 13"/>
                    <a:gd name="T6" fmla="*/ 9 w 17"/>
                    <a:gd name="T7" fmla="*/ 8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3">
                      <a:moveTo>
                        <a:pt x="9" y="8"/>
                      </a:moveTo>
                      <a:cubicBezTo>
                        <a:pt x="4" y="11"/>
                        <a:pt x="0" y="13"/>
                        <a:pt x="1" y="11"/>
                      </a:cubicBezTo>
                      <a:cubicBezTo>
                        <a:pt x="1" y="10"/>
                        <a:pt x="14" y="0"/>
                        <a:pt x="16" y="1"/>
                      </a:cubicBezTo>
                      <a:cubicBezTo>
                        <a:pt x="17" y="2"/>
                        <a:pt x="12" y="6"/>
                        <a:pt x="9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86" name="Freeform 156">
                  <a:extLst>
                    <a:ext uri="{FF2B5EF4-FFF2-40B4-BE49-F238E27FC236}">
                      <a16:creationId xmlns="" xmlns:a16="http://schemas.microsoft.com/office/drawing/2014/main" id="{BB0E074B-E147-4BAE-A273-AC49430600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76" y="1442"/>
                  <a:ext cx="24" cy="14"/>
                </a:xfrm>
                <a:custGeom>
                  <a:avLst/>
                  <a:gdLst>
                    <a:gd name="T0" fmla="*/ 8 w 17"/>
                    <a:gd name="T1" fmla="*/ 6 h 10"/>
                    <a:gd name="T2" fmla="*/ 0 w 17"/>
                    <a:gd name="T3" fmla="*/ 9 h 10"/>
                    <a:gd name="T4" fmla="*/ 17 w 17"/>
                    <a:gd name="T5" fmla="*/ 0 h 10"/>
                    <a:gd name="T6" fmla="*/ 8 w 17"/>
                    <a:gd name="T7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0">
                      <a:moveTo>
                        <a:pt x="8" y="6"/>
                      </a:moveTo>
                      <a:cubicBezTo>
                        <a:pt x="7" y="6"/>
                        <a:pt x="1" y="10"/>
                        <a:pt x="0" y="9"/>
                      </a:cubicBezTo>
                      <a:cubicBezTo>
                        <a:pt x="0" y="8"/>
                        <a:pt x="15" y="0"/>
                        <a:pt x="17" y="0"/>
                      </a:cubicBezTo>
                      <a:cubicBezTo>
                        <a:pt x="17" y="1"/>
                        <a:pt x="11" y="5"/>
                        <a:pt x="8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87" name="Freeform 157">
                  <a:extLst>
                    <a:ext uri="{FF2B5EF4-FFF2-40B4-BE49-F238E27FC236}">
                      <a16:creationId xmlns="" xmlns:a16="http://schemas.microsoft.com/office/drawing/2014/main" id="{8100DB05-2A84-4033-B623-A254624C41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8" y="1468"/>
                  <a:ext cx="25" cy="16"/>
                </a:xfrm>
                <a:custGeom>
                  <a:avLst/>
                  <a:gdLst>
                    <a:gd name="T0" fmla="*/ 8 w 17"/>
                    <a:gd name="T1" fmla="*/ 7 h 11"/>
                    <a:gd name="T2" fmla="*/ 0 w 17"/>
                    <a:gd name="T3" fmla="*/ 10 h 11"/>
                    <a:gd name="T4" fmla="*/ 16 w 17"/>
                    <a:gd name="T5" fmla="*/ 1 h 11"/>
                    <a:gd name="T6" fmla="*/ 8 w 17"/>
                    <a:gd name="T7" fmla="*/ 7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1">
                      <a:moveTo>
                        <a:pt x="8" y="7"/>
                      </a:moveTo>
                      <a:cubicBezTo>
                        <a:pt x="3" y="10"/>
                        <a:pt x="0" y="11"/>
                        <a:pt x="0" y="10"/>
                      </a:cubicBezTo>
                      <a:cubicBezTo>
                        <a:pt x="1" y="8"/>
                        <a:pt x="14" y="0"/>
                        <a:pt x="16" y="1"/>
                      </a:cubicBezTo>
                      <a:cubicBezTo>
                        <a:pt x="17" y="1"/>
                        <a:pt x="12" y="5"/>
                        <a:pt x="8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88" name="Freeform 158">
                  <a:extLst>
                    <a:ext uri="{FF2B5EF4-FFF2-40B4-BE49-F238E27FC236}">
                      <a16:creationId xmlns="" xmlns:a16="http://schemas.microsoft.com/office/drawing/2014/main" id="{37EA2AE7-4185-404A-98FD-877E037E65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57" y="1458"/>
                  <a:ext cx="25" cy="16"/>
                </a:xfrm>
                <a:custGeom>
                  <a:avLst/>
                  <a:gdLst>
                    <a:gd name="T0" fmla="*/ 8 w 17"/>
                    <a:gd name="T1" fmla="*/ 7 h 11"/>
                    <a:gd name="T2" fmla="*/ 0 w 17"/>
                    <a:gd name="T3" fmla="*/ 10 h 11"/>
                    <a:gd name="T4" fmla="*/ 16 w 17"/>
                    <a:gd name="T5" fmla="*/ 1 h 11"/>
                    <a:gd name="T6" fmla="*/ 8 w 17"/>
                    <a:gd name="T7" fmla="*/ 7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1">
                      <a:moveTo>
                        <a:pt x="8" y="7"/>
                      </a:moveTo>
                      <a:cubicBezTo>
                        <a:pt x="3" y="10"/>
                        <a:pt x="0" y="11"/>
                        <a:pt x="0" y="10"/>
                      </a:cubicBezTo>
                      <a:cubicBezTo>
                        <a:pt x="0" y="8"/>
                        <a:pt x="14" y="0"/>
                        <a:pt x="16" y="1"/>
                      </a:cubicBezTo>
                      <a:cubicBezTo>
                        <a:pt x="17" y="1"/>
                        <a:pt x="12" y="5"/>
                        <a:pt x="8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89" name="Freeform 159">
                  <a:extLst>
                    <a:ext uri="{FF2B5EF4-FFF2-40B4-BE49-F238E27FC236}">
                      <a16:creationId xmlns="" xmlns:a16="http://schemas.microsoft.com/office/drawing/2014/main" id="{9420691B-5AF1-4E71-A268-0EC0E466CD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1" y="1487"/>
                  <a:ext cx="23" cy="17"/>
                </a:xfrm>
                <a:custGeom>
                  <a:avLst/>
                  <a:gdLst>
                    <a:gd name="T0" fmla="*/ 8 w 16"/>
                    <a:gd name="T1" fmla="*/ 7 h 12"/>
                    <a:gd name="T2" fmla="*/ 0 w 16"/>
                    <a:gd name="T3" fmla="*/ 11 h 12"/>
                    <a:gd name="T4" fmla="*/ 16 w 16"/>
                    <a:gd name="T5" fmla="*/ 0 h 12"/>
                    <a:gd name="T6" fmla="*/ 8 w 16"/>
                    <a:gd name="T7" fmla="*/ 7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2">
                      <a:moveTo>
                        <a:pt x="8" y="7"/>
                      </a:moveTo>
                      <a:cubicBezTo>
                        <a:pt x="4" y="10"/>
                        <a:pt x="0" y="12"/>
                        <a:pt x="0" y="11"/>
                      </a:cubicBezTo>
                      <a:cubicBezTo>
                        <a:pt x="0" y="9"/>
                        <a:pt x="13" y="0"/>
                        <a:pt x="16" y="0"/>
                      </a:cubicBezTo>
                      <a:cubicBezTo>
                        <a:pt x="16" y="1"/>
                        <a:pt x="12" y="5"/>
                        <a:pt x="8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90" name="Freeform 160">
                  <a:extLst>
                    <a:ext uri="{FF2B5EF4-FFF2-40B4-BE49-F238E27FC236}">
                      <a16:creationId xmlns="" xmlns:a16="http://schemas.microsoft.com/office/drawing/2014/main" id="{7F1F8CA1-F394-4E07-B018-33108AA0D5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95" y="1506"/>
                  <a:ext cx="23" cy="19"/>
                </a:xfrm>
                <a:custGeom>
                  <a:avLst/>
                  <a:gdLst>
                    <a:gd name="T0" fmla="*/ 9 w 16"/>
                    <a:gd name="T1" fmla="*/ 8 h 13"/>
                    <a:gd name="T2" fmla="*/ 0 w 16"/>
                    <a:gd name="T3" fmla="*/ 11 h 13"/>
                    <a:gd name="T4" fmla="*/ 15 w 16"/>
                    <a:gd name="T5" fmla="*/ 1 h 13"/>
                    <a:gd name="T6" fmla="*/ 9 w 16"/>
                    <a:gd name="T7" fmla="*/ 8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3">
                      <a:moveTo>
                        <a:pt x="9" y="8"/>
                      </a:moveTo>
                      <a:cubicBezTo>
                        <a:pt x="4" y="11"/>
                        <a:pt x="0" y="13"/>
                        <a:pt x="0" y="11"/>
                      </a:cubicBezTo>
                      <a:cubicBezTo>
                        <a:pt x="1" y="9"/>
                        <a:pt x="13" y="0"/>
                        <a:pt x="15" y="1"/>
                      </a:cubicBezTo>
                      <a:cubicBezTo>
                        <a:pt x="16" y="2"/>
                        <a:pt x="12" y="5"/>
                        <a:pt x="9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91" name="Freeform 161">
                  <a:extLst>
                    <a:ext uri="{FF2B5EF4-FFF2-40B4-BE49-F238E27FC236}">
                      <a16:creationId xmlns="" xmlns:a16="http://schemas.microsoft.com/office/drawing/2014/main" id="{6600E016-3AD2-4402-94E1-C5C7D6B00E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53" y="1539"/>
                  <a:ext cx="22" cy="20"/>
                </a:xfrm>
                <a:custGeom>
                  <a:avLst/>
                  <a:gdLst>
                    <a:gd name="T0" fmla="*/ 8 w 15"/>
                    <a:gd name="T1" fmla="*/ 8 h 14"/>
                    <a:gd name="T2" fmla="*/ 0 w 15"/>
                    <a:gd name="T3" fmla="*/ 12 h 14"/>
                    <a:gd name="T4" fmla="*/ 14 w 15"/>
                    <a:gd name="T5" fmla="*/ 1 h 14"/>
                    <a:gd name="T6" fmla="*/ 8 w 15"/>
                    <a:gd name="T7" fmla="*/ 8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4">
                      <a:moveTo>
                        <a:pt x="8" y="8"/>
                      </a:moveTo>
                      <a:cubicBezTo>
                        <a:pt x="4" y="12"/>
                        <a:pt x="0" y="14"/>
                        <a:pt x="0" y="12"/>
                      </a:cubicBezTo>
                      <a:cubicBezTo>
                        <a:pt x="0" y="10"/>
                        <a:pt x="12" y="0"/>
                        <a:pt x="14" y="1"/>
                      </a:cubicBezTo>
                      <a:cubicBezTo>
                        <a:pt x="15" y="2"/>
                        <a:pt x="11" y="6"/>
                        <a:pt x="8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92" name="Freeform 162">
                  <a:extLst>
                    <a:ext uri="{FF2B5EF4-FFF2-40B4-BE49-F238E27FC236}">
                      <a16:creationId xmlns="" xmlns:a16="http://schemas.microsoft.com/office/drawing/2014/main" id="{6FE880B9-A0B6-435C-A3F9-9914905192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6" y="1448"/>
                  <a:ext cx="24" cy="16"/>
                </a:xfrm>
                <a:custGeom>
                  <a:avLst/>
                  <a:gdLst>
                    <a:gd name="T0" fmla="*/ 8 w 17"/>
                    <a:gd name="T1" fmla="*/ 6 h 11"/>
                    <a:gd name="T2" fmla="*/ 0 w 17"/>
                    <a:gd name="T3" fmla="*/ 10 h 11"/>
                    <a:gd name="T4" fmla="*/ 16 w 17"/>
                    <a:gd name="T5" fmla="*/ 1 h 11"/>
                    <a:gd name="T6" fmla="*/ 8 w 17"/>
                    <a:gd name="T7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1">
                      <a:moveTo>
                        <a:pt x="8" y="6"/>
                      </a:moveTo>
                      <a:cubicBezTo>
                        <a:pt x="3" y="9"/>
                        <a:pt x="0" y="11"/>
                        <a:pt x="0" y="10"/>
                      </a:cubicBezTo>
                      <a:cubicBezTo>
                        <a:pt x="0" y="8"/>
                        <a:pt x="14" y="0"/>
                        <a:pt x="16" y="1"/>
                      </a:cubicBezTo>
                      <a:cubicBezTo>
                        <a:pt x="17" y="1"/>
                        <a:pt x="12" y="5"/>
                        <a:pt x="8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93" name="Freeform 163">
                  <a:extLst>
                    <a:ext uri="{FF2B5EF4-FFF2-40B4-BE49-F238E27FC236}">
                      <a16:creationId xmlns="" xmlns:a16="http://schemas.microsoft.com/office/drawing/2014/main" id="{A5DC883B-F032-49AD-A63D-9675D85142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40" y="1475"/>
                  <a:ext cx="23" cy="18"/>
                </a:xfrm>
                <a:custGeom>
                  <a:avLst/>
                  <a:gdLst>
                    <a:gd name="T0" fmla="*/ 8 w 16"/>
                    <a:gd name="T1" fmla="*/ 7 h 12"/>
                    <a:gd name="T2" fmla="*/ 0 w 16"/>
                    <a:gd name="T3" fmla="*/ 11 h 12"/>
                    <a:gd name="T4" fmla="*/ 16 w 16"/>
                    <a:gd name="T5" fmla="*/ 1 h 12"/>
                    <a:gd name="T6" fmla="*/ 8 w 16"/>
                    <a:gd name="T7" fmla="*/ 7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2">
                      <a:moveTo>
                        <a:pt x="8" y="7"/>
                      </a:moveTo>
                      <a:cubicBezTo>
                        <a:pt x="3" y="10"/>
                        <a:pt x="0" y="12"/>
                        <a:pt x="0" y="11"/>
                      </a:cubicBezTo>
                      <a:cubicBezTo>
                        <a:pt x="0" y="9"/>
                        <a:pt x="13" y="0"/>
                        <a:pt x="16" y="1"/>
                      </a:cubicBezTo>
                      <a:cubicBezTo>
                        <a:pt x="16" y="1"/>
                        <a:pt x="11" y="5"/>
                        <a:pt x="8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94" name="Freeform 164">
                  <a:extLst>
                    <a:ext uri="{FF2B5EF4-FFF2-40B4-BE49-F238E27FC236}">
                      <a16:creationId xmlns="" xmlns:a16="http://schemas.microsoft.com/office/drawing/2014/main" id="{20ADBF7B-3291-468E-A57E-5ADE84A46F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6" y="2840"/>
                  <a:ext cx="22" cy="13"/>
                </a:xfrm>
                <a:custGeom>
                  <a:avLst/>
                  <a:gdLst>
                    <a:gd name="T0" fmla="*/ 10 w 15"/>
                    <a:gd name="T1" fmla="*/ 6 h 9"/>
                    <a:gd name="T2" fmla="*/ 15 w 15"/>
                    <a:gd name="T3" fmla="*/ 9 h 9"/>
                    <a:gd name="T4" fmla="*/ 0 w 15"/>
                    <a:gd name="T5" fmla="*/ 0 h 9"/>
                    <a:gd name="T6" fmla="*/ 0 w 15"/>
                    <a:gd name="T7" fmla="*/ 0 h 9"/>
                    <a:gd name="T8" fmla="*/ 10 w 15"/>
                    <a:gd name="T9" fmla="*/ 6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9">
                      <a:moveTo>
                        <a:pt x="10" y="6"/>
                      </a:moveTo>
                      <a:cubicBezTo>
                        <a:pt x="14" y="9"/>
                        <a:pt x="15" y="9"/>
                        <a:pt x="15" y="9"/>
                      </a:cubicBezTo>
                      <a:cubicBezTo>
                        <a:pt x="13" y="9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"/>
                        <a:pt x="7" y="4"/>
                        <a:pt x="10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95" name="Freeform 165">
                  <a:extLst>
                    <a:ext uri="{FF2B5EF4-FFF2-40B4-BE49-F238E27FC236}">
                      <a16:creationId xmlns="" xmlns:a16="http://schemas.microsoft.com/office/drawing/2014/main" id="{0095CBDD-88EE-40AB-A155-355C9B7C17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24" y="2780"/>
                  <a:ext cx="22" cy="15"/>
                </a:xfrm>
                <a:custGeom>
                  <a:avLst/>
                  <a:gdLst>
                    <a:gd name="T0" fmla="*/ 10 w 15"/>
                    <a:gd name="T1" fmla="*/ 7 h 11"/>
                    <a:gd name="T2" fmla="*/ 15 w 15"/>
                    <a:gd name="T3" fmla="*/ 11 h 11"/>
                    <a:gd name="T4" fmla="*/ 0 w 15"/>
                    <a:gd name="T5" fmla="*/ 0 h 11"/>
                    <a:gd name="T6" fmla="*/ 1 w 15"/>
                    <a:gd name="T7" fmla="*/ 0 h 11"/>
                    <a:gd name="T8" fmla="*/ 10 w 15"/>
                    <a:gd name="T9" fmla="*/ 7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0" y="7"/>
                      </a:moveTo>
                      <a:cubicBezTo>
                        <a:pt x="12" y="9"/>
                        <a:pt x="14" y="11"/>
                        <a:pt x="15" y="11"/>
                      </a:cubicBezTo>
                      <a:cubicBezTo>
                        <a:pt x="13" y="11"/>
                        <a:pt x="1" y="1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3" y="1"/>
                        <a:pt x="8" y="5"/>
                        <a:pt x="10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96" name="Freeform 166">
                  <a:extLst>
                    <a:ext uri="{FF2B5EF4-FFF2-40B4-BE49-F238E27FC236}">
                      <a16:creationId xmlns="" xmlns:a16="http://schemas.microsoft.com/office/drawing/2014/main" id="{1EBCD8ED-0264-4A66-899F-9DFC13A451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64" y="2811"/>
                  <a:ext cx="21" cy="15"/>
                </a:xfrm>
                <a:custGeom>
                  <a:avLst/>
                  <a:gdLst>
                    <a:gd name="T0" fmla="*/ 10 w 14"/>
                    <a:gd name="T1" fmla="*/ 7 h 10"/>
                    <a:gd name="T2" fmla="*/ 14 w 14"/>
                    <a:gd name="T3" fmla="*/ 10 h 10"/>
                    <a:gd name="T4" fmla="*/ 0 w 14"/>
                    <a:gd name="T5" fmla="*/ 0 h 10"/>
                    <a:gd name="T6" fmla="*/ 0 w 14"/>
                    <a:gd name="T7" fmla="*/ 0 h 10"/>
                    <a:gd name="T8" fmla="*/ 10 w 14"/>
                    <a:gd name="T9" fmla="*/ 7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0">
                      <a:moveTo>
                        <a:pt x="10" y="7"/>
                      </a:moveTo>
                      <a:cubicBezTo>
                        <a:pt x="13" y="9"/>
                        <a:pt x="14" y="10"/>
                        <a:pt x="14" y="10"/>
                      </a:cubicBezTo>
                      <a:cubicBezTo>
                        <a:pt x="14" y="10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"/>
                        <a:pt x="10" y="7"/>
                        <a:pt x="10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97" name="Freeform 167">
                  <a:extLst>
                    <a:ext uri="{FF2B5EF4-FFF2-40B4-BE49-F238E27FC236}">
                      <a16:creationId xmlns="" xmlns:a16="http://schemas.microsoft.com/office/drawing/2014/main" id="{DF6CF552-CB9C-4663-A34E-1576E4179B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15" y="2766"/>
                  <a:ext cx="22" cy="19"/>
                </a:xfrm>
                <a:custGeom>
                  <a:avLst/>
                  <a:gdLst>
                    <a:gd name="T0" fmla="*/ 11 w 15"/>
                    <a:gd name="T1" fmla="*/ 8 h 13"/>
                    <a:gd name="T2" fmla="*/ 14 w 15"/>
                    <a:gd name="T3" fmla="*/ 12 h 13"/>
                    <a:gd name="T4" fmla="*/ 1 w 15"/>
                    <a:gd name="T5" fmla="*/ 0 h 13"/>
                    <a:gd name="T6" fmla="*/ 1 w 15"/>
                    <a:gd name="T7" fmla="*/ 0 h 13"/>
                    <a:gd name="T8" fmla="*/ 11 w 15"/>
                    <a:gd name="T9" fmla="*/ 8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3">
                      <a:moveTo>
                        <a:pt x="11" y="8"/>
                      </a:moveTo>
                      <a:cubicBezTo>
                        <a:pt x="12" y="9"/>
                        <a:pt x="15" y="12"/>
                        <a:pt x="14" y="12"/>
                      </a:cubicBezTo>
                      <a:cubicBezTo>
                        <a:pt x="13" y="13"/>
                        <a:pt x="0" y="2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4" y="2"/>
                        <a:pt x="8" y="6"/>
                        <a:pt x="11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98" name="Freeform 168">
                  <a:extLst>
                    <a:ext uri="{FF2B5EF4-FFF2-40B4-BE49-F238E27FC236}">
                      <a16:creationId xmlns="" xmlns:a16="http://schemas.microsoft.com/office/drawing/2014/main" id="{A4146BE9-8529-4520-8573-F4C8A53777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54" y="2800"/>
                  <a:ext cx="21" cy="16"/>
                </a:xfrm>
                <a:custGeom>
                  <a:avLst/>
                  <a:gdLst>
                    <a:gd name="T0" fmla="*/ 10 w 14"/>
                    <a:gd name="T1" fmla="*/ 7 h 11"/>
                    <a:gd name="T2" fmla="*/ 14 w 14"/>
                    <a:gd name="T3" fmla="*/ 11 h 11"/>
                    <a:gd name="T4" fmla="*/ 0 w 14"/>
                    <a:gd name="T5" fmla="*/ 0 h 11"/>
                    <a:gd name="T6" fmla="*/ 0 w 14"/>
                    <a:gd name="T7" fmla="*/ 0 h 11"/>
                    <a:gd name="T8" fmla="*/ 10 w 14"/>
                    <a:gd name="T9" fmla="*/ 7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10" y="7"/>
                      </a:moveTo>
                      <a:cubicBezTo>
                        <a:pt x="12" y="9"/>
                        <a:pt x="14" y="11"/>
                        <a:pt x="14" y="11"/>
                      </a:cubicBezTo>
                      <a:cubicBezTo>
                        <a:pt x="13" y="11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"/>
                        <a:pt x="7" y="5"/>
                        <a:pt x="10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99" name="Freeform 169">
                  <a:extLst>
                    <a:ext uri="{FF2B5EF4-FFF2-40B4-BE49-F238E27FC236}">
                      <a16:creationId xmlns="" xmlns:a16="http://schemas.microsoft.com/office/drawing/2014/main" id="{BCCC19FB-9B2C-4298-8842-748D0AA9C0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48" y="2790"/>
                  <a:ext cx="21" cy="16"/>
                </a:xfrm>
                <a:custGeom>
                  <a:avLst/>
                  <a:gdLst>
                    <a:gd name="T0" fmla="*/ 10 w 14"/>
                    <a:gd name="T1" fmla="*/ 7 h 11"/>
                    <a:gd name="T2" fmla="*/ 14 w 14"/>
                    <a:gd name="T3" fmla="*/ 11 h 11"/>
                    <a:gd name="T4" fmla="*/ 0 w 14"/>
                    <a:gd name="T5" fmla="*/ 0 h 11"/>
                    <a:gd name="T6" fmla="*/ 0 w 14"/>
                    <a:gd name="T7" fmla="*/ 0 h 11"/>
                    <a:gd name="T8" fmla="*/ 10 w 14"/>
                    <a:gd name="T9" fmla="*/ 7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10" y="7"/>
                      </a:moveTo>
                      <a:cubicBezTo>
                        <a:pt x="12" y="8"/>
                        <a:pt x="14" y="10"/>
                        <a:pt x="14" y="11"/>
                      </a:cubicBezTo>
                      <a:cubicBezTo>
                        <a:pt x="12" y="11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"/>
                        <a:pt x="8" y="5"/>
                        <a:pt x="10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00" name="Freeform 170">
                  <a:extLst>
                    <a:ext uri="{FF2B5EF4-FFF2-40B4-BE49-F238E27FC236}">
                      <a16:creationId xmlns="" xmlns:a16="http://schemas.microsoft.com/office/drawing/2014/main" id="{A07A63AC-85E6-470B-B15A-C53549A5AF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2" y="2706"/>
                  <a:ext cx="18" cy="20"/>
                </a:xfrm>
                <a:custGeom>
                  <a:avLst/>
                  <a:gdLst>
                    <a:gd name="T0" fmla="*/ 10 w 13"/>
                    <a:gd name="T1" fmla="*/ 9 h 14"/>
                    <a:gd name="T2" fmla="*/ 13 w 13"/>
                    <a:gd name="T3" fmla="*/ 14 h 14"/>
                    <a:gd name="T4" fmla="*/ 1 w 13"/>
                    <a:gd name="T5" fmla="*/ 0 h 14"/>
                    <a:gd name="T6" fmla="*/ 1 w 13"/>
                    <a:gd name="T7" fmla="*/ 0 h 14"/>
                    <a:gd name="T8" fmla="*/ 10 w 13"/>
                    <a:gd name="T9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4">
                      <a:moveTo>
                        <a:pt x="10" y="9"/>
                      </a:moveTo>
                      <a:cubicBezTo>
                        <a:pt x="11" y="10"/>
                        <a:pt x="13" y="13"/>
                        <a:pt x="13" y="14"/>
                      </a:cubicBezTo>
                      <a:cubicBezTo>
                        <a:pt x="12" y="14"/>
                        <a:pt x="0" y="2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3" y="2"/>
                        <a:pt x="8" y="6"/>
                        <a:pt x="10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01" name="Freeform 171">
                  <a:extLst>
                    <a:ext uri="{FF2B5EF4-FFF2-40B4-BE49-F238E27FC236}">
                      <a16:creationId xmlns="" xmlns:a16="http://schemas.microsoft.com/office/drawing/2014/main" id="{5980A336-0B10-408E-9239-187B8EE31D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6" y="2743"/>
                  <a:ext cx="21" cy="19"/>
                </a:xfrm>
                <a:custGeom>
                  <a:avLst/>
                  <a:gdLst>
                    <a:gd name="T0" fmla="*/ 10 w 14"/>
                    <a:gd name="T1" fmla="*/ 8 h 13"/>
                    <a:gd name="T2" fmla="*/ 14 w 14"/>
                    <a:gd name="T3" fmla="*/ 13 h 13"/>
                    <a:gd name="T4" fmla="*/ 1 w 14"/>
                    <a:gd name="T5" fmla="*/ 0 h 13"/>
                    <a:gd name="T6" fmla="*/ 1 w 14"/>
                    <a:gd name="T7" fmla="*/ 0 h 13"/>
                    <a:gd name="T8" fmla="*/ 10 w 14"/>
                    <a:gd name="T9" fmla="*/ 8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3">
                      <a:moveTo>
                        <a:pt x="10" y="8"/>
                      </a:moveTo>
                      <a:cubicBezTo>
                        <a:pt x="12" y="10"/>
                        <a:pt x="14" y="12"/>
                        <a:pt x="14" y="13"/>
                      </a:cubicBezTo>
                      <a:cubicBezTo>
                        <a:pt x="13" y="13"/>
                        <a:pt x="0" y="2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3" y="2"/>
                        <a:pt x="8" y="6"/>
                        <a:pt x="10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02" name="Freeform 172">
                  <a:extLst>
                    <a:ext uri="{FF2B5EF4-FFF2-40B4-BE49-F238E27FC236}">
                      <a16:creationId xmlns="" xmlns:a16="http://schemas.microsoft.com/office/drawing/2014/main" id="{13C0E7F4-DEFE-4A79-A8A9-4153B999D8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9" y="2623"/>
                  <a:ext cx="19" cy="22"/>
                </a:xfrm>
                <a:custGeom>
                  <a:avLst/>
                  <a:gdLst>
                    <a:gd name="T0" fmla="*/ 10 w 13"/>
                    <a:gd name="T1" fmla="*/ 10 h 15"/>
                    <a:gd name="T2" fmla="*/ 12 w 13"/>
                    <a:gd name="T3" fmla="*/ 15 h 15"/>
                    <a:gd name="T4" fmla="*/ 1 w 13"/>
                    <a:gd name="T5" fmla="*/ 0 h 15"/>
                    <a:gd name="T6" fmla="*/ 2 w 13"/>
                    <a:gd name="T7" fmla="*/ 0 h 15"/>
                    <a:gd name="T8" fmla="*/ 10 w 13"/>
                    <a:gd name="T9" fmla="*/ 1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5">
                      <a:moveTo>
                        <a:pt x="10" y="10"/>
                      </a:moveTo>
                      <a:cubicBezTo>
                        <a:pt x="12" y="13"/>
                        <a:pt x="13" y="15"/>
                        <a:pt x="12" y="15"/>
                      </a:cubicBezTo>
                      <a:cubicBezTo>
                        <a:pt x="9" y="14"/>
                        <a:pt x="0" y="1"/>
                        <a:pt x="1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ubicBezTo>
                        <a:pt x="4" y="1"/>
                        <a:pt x="8" y="6"/>
                        <a:pt x="10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03" name="Freeform 173">
                  <a:extLst>
                    <a:ext uri="{FF2B5EF4-FFF2-40B4-BE49-F238E27FC236}">
                      <a16:creationId xmlns="" xmlns:a16="http://schemas.microsoft.com/office/drawing/2014/main" id="{A5650FA9-EEEE-45A1-A6A5-D3D697D733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18" y="2665"/>
                  <a:ext cx="21" cy="22"/>
                </a:xfrm>
                <a:custGeom>
                  <a:avLst/>
                  <a:gdLst>
                    <a:gd name="T0" fmla="*/ 11 w 14"/>
                    <a:gd name="T1" fmla="*/ 10 h 15"/>
                    <a:gd name="T2" fmla="*/ 13 w 14"/>
                    <a:gd name="T3" fmla="*/ 15 h 15"/>
                    <a:gd name="T4" fmla="*/ 1 w 14"/>
                    <a:gd name="T5" fmla="*/ 0 h 15"/>
                    <a:gd name="T6" fmla="*/ 2 w 14"/>
                    <a:gd name="T7" fmla="*/ 1 h 15"/>
                    <a:gd name="T8" fmla="*/ 11 w 14"/>
                    <a:gd name="T9" fmla="*/ 1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5">
                      <a:moveTo>
                        <a:pt x="11" y="10"/>
                      </a:moveTo>
                      <a:cubicBezTo>
                        <a:pt x="13" y="13"/>
                        <a:pt x="14" y="15"/>
                        <a:pt x="13" y="15"/>
                      </a:cubicBezTo>
                      <a:cubicBezTo>
                        <a:pt x="10" y="14"/>
                        <a:pt x="0" y="1"/>
                        <a:pt x="1" y="0"/>
                      </a:cubicBezTo>
                      <a:cubicBezTo>
                        <a:pt x="2" y="0"/>
                        <a:pt x="2" y="0"/>
                        <a:pt x="2" y="1"/>
                      </a:cubicBezTo>
                      <a:cubicBezTo>
                        <a:pt x="4" y="2"/>
                        <a:pt x="8" y="7"/>
                        <a:pt x="1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04" name="Freeform 174">
                  <a:extLst>
                    <a:ext uri="{FF2B5EF4-FFF2-40B4-BE49-F238E27FC236}">
                      <a16:creationId xmlns="" xmlns:a16="http://schemas.microsoft.com/office/drawing/2014/main" id="{D139BD88-252D-4215-A185-F73C164261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39" y="2530"/>
                  <a:ext cx="17" cy="25"/>
                </a:xfrm>
                <a:custGeom>
                  <a:avLst/>
                  <a:gdLst>
                    <a:gd name="T0" fmla="*/ 10 w 12"/>
                    <a:gd name="T1" fmla="*/ 11 h 17"/>
                    <a:gd name="T2" fmla="*/ 10 w 12"/>
                    <a:gd name="T3" fmla="*/ 16 h 17"/>
                    <a:gd name="T4" fmla="*/ 2 w 12"/>
                    <a:gd name="T5" fmla="*/ 0 h 17"/>
                    <a:gd name="T6" fmla="*/ 3 w 12"/>
                    <a:gd name="T7" fmla="*/ 0 h 17"/>
                    <a:gd name="T8" fmla="*/ 10 w 12"/>
                    <a:gd name="T9" fmla="*/ 1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7">
                      <a:moveTo>
                        <a:pt x="10" y="11"/>
                      </a:moveTo>
                      <a:cubicBezTo>
                        <a:pt x="12" y="15"/>
                        <a:pt x="12" y="17"/>
                        <a:pt x="10" y="16"/>
                      </a:cubicBezTo>
                      <a:cubicBezTo>
                        <a:pt x="7" y="15"/>
                        <a:pt x="0" y="1"/>
                        <a:pt x="2" y="0"/>
                      </a:cubicBezTo>
                      <a:cubicBezTo>
                        <a:pt x="2" y="0"/>
                        <a:pt x="2" y="0"/>
                        <a:pt x="3" y="0"/>
                      </a:cubicBezTo>
                      <a:cubicBezTo>
                        <a:pt x="5" y="2"/>
                        <a:pt x="8" y="7"/>
                        <a:pt x="10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05" name="Freeform 175">
                  <a:extLst>
                    <a:ext uri="{FF2B5EF4-FFF2-40B4-BE49-F238E27FC236}">
                      <a16:creationId xmlns="" xmlns:a16="http://schemas.microsoft.com/office/drawing/2014/main" id="{9E43C3E0-6804-498B-80A0-ADB8193654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62" y="2578"/>
                  <a:ext cx="19" cy="23"/>
                </a:xfrm>
                <a:custGeom>
                  <a:avLst/>
                  <a:gdLst>
                    <a:gd name="T0" fmla="*/ 10 w 13"/>
                    <a:gd name="T1" fmla="*/ 10 h 16"/>
                    <a:gd name="T2" fmla="*/ 12 w 13"/>
                    <a:gd name="T3" fmla="*/ 16 h 16"/>
                    <a:gd name="T4" fmla="*/ 2 w 13"/>
                    <a:gd name="T5" fmla="*/ 0 h 16"/>
                    <a:gd name="T6" fmla="*/ 3 w 13"/>
                    <a:gd name="T7" fmla="*/ 0 h 16"/>
                    <a:gd name="T8" fmla="*/ 10 w 13"/>
                    <a:gd name="T9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6">
                      <a:moveTo>
                        <a:pt x="10" y="10"/>
                      </a:moveTo>
                      <a:cubicBezTo>
                        <a:pt x="12" y="13"/>
                        <a:pt x="13" y="16"/>
                        <a:pt x="12" y="16"/>
                      </a:cubicBezTo>
                      <a:cubicBezTo>
                        <a:pt x="9" y="15"/>
                        <a:pt x="0" y="1"/>
                        <a:pt x="2" y="0"/>
                      </a:cubicBezTo>
                      <a:cubicBezTo>
                        <a:pt x="2" y="0"/>
                        <a:pt x="2" y="0"/>
                        <a:pt x="3" y="0"/>
                      </a:cubicBezTo>
                      <a:cubicBezTo>
                        <a:pt x="5" y="1"/>
                        <a:pt x="9" y="7"/>
                        <a:pt x="10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06" name="Freeform 176">
                  <a:extLst>
                    <a:ext uri="{FF2B5EF4-FFF2-40B4-BE49-F238E27FC236}">
                      <a16:creationId xmlns="" xmlns:a16="http://schemas.microsoft.com/office/drawing/2014/main" id="{950BB57F-DE4F-4AFB-8182-241551F680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6" y="2691"/>
                  <a:ext cx="22" cy="20"/>
                </a:xfrm>
                <a:custGeom>
                  <a:avLst/>
                  <a:gdLst>
                    <a:gd name="T0" fmla="*/ 11 w 15"/>
                    <a:gd name="T1" fmla="*/ 9 h 14"/>
                    <a:gd name="T2" fmla="*/ 13 w 15"/>
                    <a:gd name="T3" fmla="*/ 14 h 14"/>
                    <a:gd name="T4" fmla="*/ 2 w 15"/>
                    <a:gd name="T5" fmla="*/ 0 h 14"/>
                    <a:gd name="T6" fmla="*/ 2 w 15"/>
                    <a:gd name="T7" fmla="*/ 0 h 14"/>
                    <a:gd name="T8" fmla="*/ 11 w 15"/>
                    <a:gd name="T9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4">
                      <a:moveTo>
                        <a:pt x="11" y="9"/>
                      </a:moveTo>
                      <a:cubicBezTo>
                        <a:pt x="14" y="12"/>
                        <a:pt x="15" y="14"/>
                        <a:pt x="13" y="14"/>
                      </a:cubicBezTo>
                      <a:cubicBezTo>
                        <a:pt x="11" y="13"/>
                        <a:pt x="0" y="1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5" y="2"/>
                        <a:pt x="9" y="6"/>
                        <a:pt x="11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07" name="Freeform 177">
                  <a:extLst>
                    <a:ext uri="{FF2B5EF4-FFF2-40B4-BE49-F238E27FC236}">
                      <a16:creationId xmlns="" xmlns:a16="http://schemas.microsoft.com/office/drawing/2014/main" id="{6E58AAA9-B053-40DF-AB73-9706ABC490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9" y="2730"/>
                  <a:ext cx="22" cy="19"/>
                </a:xfrm>
                <a:custGeom>
                  <a:avLst/>
                  <a:gdLst>
                    <a:gd name="T0" fmla="*/ 11 w 15"/>
                    <a:gd name="T1" fmla="*/ 8 h 13"/>
                    <a:gd name="T2" fmla="*/ 14 w 15"/>
                    <a:gd name="T3" fmla="*/ 13 h 13"/>
                    <a:gd name="T4" fmla="*/ 1 w 15"/>
                    <a:gd name="T5" fmla="*/ 0 h 13"/>
                    <a:gd name="T6" fmla="*/ 2 w 15"/>
                    <a:gd name="T7" fmla="*/ 0 h 13"/>
                    <a:gd name="T8" fmla="*/ 11 w 15"/>
                    <a:gd name="T9" fmla="*/ 8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3">
                      <a:moveTo>
                        <a:pt x="11" y="8"/>
                      </a:moveTo>
                      <a:cubicBezTo>
                        <a:pt x="13" y="11"/>
                        <a:pt x="15" y="13"/>
                        <a:pt x="14" y="13"/>
                      </a:cubicBezTo>
                      <a:cubicBezTo>
                        <a:pt x="12" y="13"/>
                        <a:pt x="0" y="1"/>
                        <a:pt x="1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ubicBezTo>
                        <a:pt x="4" y="1"/>
                        <a:pt x="9" y="6"/>
                        <a:pt x="11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08" name="Freeform 178">
                  <a:extLst>
                    <a:ext uri="{FF2B5EF4-FFF2-40B4-BE49-F238E27FC236}">
                      <a16:creationId xmlns="" xmlns:a16="http://schemas.microsoft.com/office/drawing/2014/main" id="{5B48B51D-6335-4695-86AB-D5A39BE708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8" y="2607"/>
                  <a:ext cx="19" cy="22"/>
                </a:xfrm>
                <a:custGeom>
                  <a:avLst/>
                  <a:gdLst>
                    <a:gd name="T0" fmla="*/ 11 w 13"/>
                    <a:gd name="T1" fmla="*/ 9 h 15"/>
                    <a:gd name="T2" fmla="*/ 12 w 13"/>
                    <a:gd name="T3" fmla="*/ 15 h 15"/>
                    <a:gd name="T4" fmla="*/ 2 w 13"/>
                    <a:gd name="T5" fmla="*/ 0 h 15"/>
                    <a:gd name="T6" fmla="*/ 3 w 13"/>
                    <a:gd name="T7" fmla="*/ 0 h 15"/>
                    <a:gd name="T8" fmla="*/ 11 w 13"/>
                    <a:gd name="T9" fmla="*/ 9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5">
                      <a:moveTo>
                        <a:pt x="11" y="9"/>
                      </a:moveTo>
                      <a:cubicBezTo>
                        <a:pt x="13" y="13"/>
                        <a:pt x="13" y="15"/>
                        <a:pt x="12" y="15"/>
                      </a:cubicBezTo>
                      <a:cubicBezTo>
                        <a:pt x="9" y="14"/>
                        <a:pt x="0" y="1"/>
                        <a:pt x="2" y="0"/>
                      </a:cubicBezTo>
                      <a:cubicBezTo>
                        <a:pt x="2" y="0"/>
                        <a:pt x="2" y="0"/>
                        <a:pt x="3" y="0"/>
                      </a:cubicBezTo>
                      <a:cubicBezTo>
                        <a:pt x="5" y="1"/>
                        <a:pt x="9" y="6"/>
                        <a:pt x="11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09" name="Freeform 179">
                  <a:extLst>
                    <a:ext uri="{FF2B5EF4-FFF2-40B4-BE49-F238E27FC236}">
                      <a16:creationId xmlns="" xmlns:a16="http://schemas.microsoft.com/office/drawing/2014/main" id="{02D60C75-13CD-4564-9AAA-96C0B315C9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15" y="2651"/>
                  <a:ext cx="21" cy="21"/>
                </a:xfrm>
                <a:custGeom>
                  <a:avLst/>
                  <a:gdLst>
                    <a:gd name="T0" fmla="*/ 11 w 14"/>
                    <a:gd name="T1" fmla="*/ 9 h 15"/>
                    <a:gd name="T2" fmla="*/ 13 w 14"/>
                    <a:gd name="T3" fmla="*/ 14 h 15"/>
                    <a:gd name="T4" fmla="*/ 2 w 14"/>
                    <a:gd name="T5" fmla="*/ 0 h 15"/>
                    <a:gd name="T6" fmla="*/ 3 w 14"/>
                    <a:gd name="T7" fmla="*/ 0 h 15"/>
                    <a:gd name="T8" fmla="*/ 11 w 14"/>
                    <a:gd name="T9" fmla="*/ 9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5">
                      <a:moveTo>
                        <a:pt x="11" y="9"/>
                      </a:moveTo>
                      <a:cubicBezTo>
                        <a:pt x="13" y="12"/>
                        <a:pt x="14" y="15"/>
                        <a:pt x="13" y="14"/>
                      </a:cubicBezTo>
                      <a:cubicBezTo>
                        <a:pt x="10" y="14"/>
                        <a:pt x="0" y="1"/>
                        <a:pt x="2" y="0"/>
                      </a:cubicBezTo>
                      <a:cubicBezTo>
                        <a:pt x="2" y="0"/>
                        <a:pt x="2" y="0"/>
                        <a:pt x="3" y="0"/>
                      </a:cubicBezTo>
                      <a:cubicBezTo>
                        <a:pt x="5" y="1"/>
                        <a:pt x="9" y="6"/>
                        <a:pt x="11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10" name="Freeform 180">
                  <a:extLst>
                    <a:ext uri="{FF2B5EF4-FFF2-40B4-BE49-F238E27FC236}">
                      <a16:creationId xmlns="" xmlns:a16="http://schemas.microsoft.com/office/drawing/2014/main" id="{83FD9BCE-95C8-4141-B778-78E9A9DD95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42" y="2511"/>
                  <a:ext cx="17" cy="27"/>
                </a:xfrm>
                <a:custGeom>
                  <a:avLst/>
                  <a:gdLst>
                    <a:gd name="T0" fmla="*/ 11 w 12"/>
                    <a:gd name="T1" fmla="*/ 11 h 18"/>
                    <a:gd name="T2" fmla="*/ 10 w 12"/>
                    <a:gd name="T3" fmla="*/ 17 h 18"/>
                    <a:gd name="T4" fmla="*/ 2 w 12"/>
                    <a:gd name="T5" fmla="*/ 1 h 18"/>
                    <a:gd name="T6" fmla="*/ 3 w 12"/>
                    <a:gd name="T7" fmla="*/ 1 h 18"/>
                    <a:gd name="T8" fmla="*/ 11 w 12"/>
                    <a:gd name="T9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8">
                      <a:moveTo>
                        <a:pt x="11" y="11"/>
                      </a:moveTo>
                      <a:cubicBezTo>
                        <a:pt x="12" y="15"/>
                        <a:pt x="12" y="18"/>
                        <a:pt x="10" y="17"/>
                      </a:cubicBezTo>
                      <a:cubicBezTo>
                        <a:pt x="6" y="16"/>
                        <a:pt x="0" y="2"/>
                        <a:pt x="2" y="1"/>
                      </a:cubicBezTo>
                      <a:cubicBezTo>
                        <a:pt x="3" y="0"/>
                        <a:pt x="3" y="1"/>
                        <a:pt x="3" y="1"/>
                      </a:cubicBezTo>
                      <a:cubicBezTo>
                        <a:pt x="6" y="2"/>
                        <a:pt x="9" y="8"/>
                        <a:pt x="11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11" name="Freeform 181">
                  <a:extLst>
                    <a:ext uri="{FF2B5EF4-FFF2-40B4-BE49-F238E27FC236}">
                      <a16:creationId xmlns="" xmlns:a16="http://schemas.microsoft.com/office/drawing/2014/main" id="{2815D9D8-3721-492C-9271-4C08615BA1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63" y="2561"/>
                  <a:ext cx="19" cy="24"/>
                </a:xfrm>
                <a:custGeom>
                  <a:avLst/>
                  <a:gdLst>
                    <a:gd name="T0" fmla="*/ 11 w 13"/>
                    <a:gd name="T1" fmla="*/ 10 h 17"/>
                    <a:gd name="T2" fmla="*/ 11 w 13"/>
                    <a:gd name="T3" fmla="*/ 16 h 17"/>
                    <a:gd name="T4" fmla="*/ 2 w 13"/>
                    <a:gd name="T5" fmla="*/ 0 h 17"/>
                    <a:gd name="T6" fmla="*/ 3 w 13"/>
                    <a:gd name="T7" fmla="*/ 0 h 17"/>
                    <a:gd name="T8" fmla="*/ 11 w 13"/>
                    <a:gd name="T9" fmla="*/ 1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7">
                      <a:moveTo>
                        <a:pt x="11" y="10"/>
                      </a:moveTo>
                      <a:cubicBezTo>
                        <a:pt x="13" y="14"/>
                        <a:pt x="13" y="17"/>
                        <a:pt x="11" y="16"/>
                      </a:cubicBezTo>
                      <a:cubicBezTo>
                        <a:pt x="7" y="14"/>
                        <a:pt x="0" y="1"/>
                        <a:pt x="2" y="0"/>
                      </a:cubicBezTo>
                      <a:cubicBezTo>
                        <a:pt x="2" y="0"/>
                        <a:pt x="3" y="0"/>
                        <a:pt x="3" y="0"/>
                      </a:cubicBezTo>
                      <a:cubicBezTo>
                        <a:pt x="6" y="1"/>
                        <a:pt x="9" y="7"/>
                        <a:pt x="1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12" name="Freeform 182">
                  <a:extLst>
                    <a:ext uri="{FF2B5EF4-FFF2-40B4-BE49-F238E27FC236}">
                      <a16:creationId xmlns="" xmlns:a16="http://schemas.microsoft.com/office/drawing/2014/main" id="{7E160148-EE03-4B4D-8CA6-7738006D59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6" y="2717"/>
                  <a:ext cx="23" cy="19"/>
                </a:xfrm>
                <a:custGeom>
                  <a:avLst/>
                  <a:gdLst>
                    <a:gd name="T0" fmla="*/ 12 w 16"/>
                    <a:gd name="T1" fmla="*/ 8 h 13"/>
                    <a:gd name="T2" fmla="*/ 14 w 16"/>
                    <a:gd name="T3" fmla="*/ 13 h 13"/>
                    <a:gd name="T4" fmla="*/ 2 w 16"/>
                    <a:gd name="T5" fmla="*/ 0 h 13"/>
                    <a:gd name="T6" fmla="*/ 3 w 16"/>
                    <a:gd name="T7" fmla="*/ 0 h 13"/>
                    <a:gd name="T8" fmla="*/ 12 w 16"/>
                    <a:gd name="T9" fmla="*/ 8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3">
                      <a:moveTo>
                        <a:pt x="12" y="8"/>
                      </a:moveTo>
                      <a:cubicBezTo>
                        <a:pt x="15" y="11"/>
                        <a:pt x="16" y="13"/>
                        <a:pt x="14" y="13"/>
                      </a:cubicBezTo>
                      <a:cubicBezTo>
                        <a:pt x="11" y="13"/>
                        <a:pt x="0" y="1"/>
                        <a:pt x="2" y="0"/>
                      </a:cubicBezTo>
                      <a:cubicBezTo>
                        <a:pt x="2" y="0"/>
                        <a:pt x="3" y="0"/>
                        <a:pt x="3" y="0"/>
                      </a:cubicBezTo>
                      <a:cubicBezTo>
                        <a:pt x="6" y="1"/>
                        <a:pt x="10" y="6"/>
                        <a:pt x="12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13" name="Freeform 183">
                  <a:extLst>
                    <a:ext uri="{FF2B5EF4-FFF2-40B4-BE49-F238E27FC236}">
                      <a16:creationId xmlns="" xmlns:a16="http://schemas.microsoft.com/office/drawing/2014/main" id="{075A82C6-9289-47E3-9ADF-C916D84E47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11" y="2755"/>
                  <a:ext cx="22" cy="17"/>
                </a:xfrm>
                <a:custGeom>
                  <a:avLst/>
                  <a:gdLst>
                    <a:gd name="T0" fmla="*/ 11 w 15"/>
                    <a:gd name="T1" fmla="*/ 7 h 12"/>
                    <a:gd name="T2" fmla="*/ 14 w 15"/>
                    <a:gd name="T3" fmla="*/ 12 h 12"/>
                    <a:gd name="T4" fmla="*/ 1 w 15"/>
                    <a:gd name="T5" fmla="*/ 0 h 12"/>
                    <a:gd name="T6" fmla="*/ 2 w 15"/>
                    <a:gd name="T7" fmla="*/ 0 h 12"/>
                    <a:gd name="T8" fmla="*/ 11 w 15"/>
                    <a:gd name="T9" fmla="*/ 7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2">
                      <a:moveTo>
                        <a:pt x="11" y="7"/>
                      </a:moveTo>
                      <a:cubicBezTo>
                        <a:pt x="14" y="10"/>
                        <a:pt x="15" y="12"/>
                        <a:pt x="14" y="12"/>
                      </a:cubicBezTo>
                      <a:cubicBezTo>
                        <a:pt x="12" y="12"/>
                        <a:pt x="0" y="1"/>
                        <a:pt x="1" y="0"/>
                      </a:cubicBez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4" y="1"/>
                        <a:pt x="9" y="5"/>
                        <a:pt x="11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14" name="Freeform 184">
                  <a:extLst>
                    <a:ext uri="{FF2B5EF4-FFF2-40B4-BE49-F238E27FC236}">
                      <a16:creationId xmlns="" xmlns:a16="http://schemas.microsoft.com/office/drawing/2014/main" id="{ED1CF3E6-980B-4B07-A1CA-085CCE91D6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17" y="2635"/>
                  <a:ext cx="22" cy="21"/>
                </a:xfrm>
                <a:custGeom>
                  <a:avLst/>
                  <a:gdLst>
                    <a:gd name="T0" fmla="*/ 12 w 15"/>
                    <a:gd name="T1" fmla="*/ 10 h 15"/>
                    <a:gd name="T2" fmla="*/ 13 w 15"/>
                    <a:gd name="T3" fmla="*/ 15 h 15"/>
                    <a:gd name="T4" fmla="*/ 3 w 15"/>
                    <a:gd name="T5" fmla="*/ 0 h 15"/>
                    <a:gd name="T6" fmla="*/ 4 w 15"/>
                    <a:gd name="T7" fmla="*/ 1 h 15"/>
                    <a:gd name="T8" fmla="*/ 12 w 15"/>
                    <a:gd name="T9" fmla="*/ 1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5">
                      <a:moveTo>
                        <a:pt x="12" y="10"/>
                      </a:moveTo>
                      <a:cubicBezTo>
                        <a:pt x="14" y="13"/>
                        <a:pt x="15" y="15"/>
                        <a:pt x="13" y="15"/>
                      </a:cubicBezTo>
                      <a:cubicBezTo>
                        <a:pt x="9" y="15"/>
                        <a:pt x="0" y="2"/>
                        <a:pt x="3" y="0"/>
                      </a:cubicBezTo>
                      <a:cubicBezTo>
                        <a:pt x="3" y="0"/>
                        <a:pt x="3" y="0"/>
                        <a:pt x="4" y="1"/>
                      </a:cubicBezTo>
                      <a:cubicBezTo>
                        <a:pt x="7" y="2"/>
                        <a:pt x="10" y="7"/>
                        <a:pt x="12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15" name="Freeform 185">
                  <a:extLst>
                    <a:ext uri="{FF2B5EF4-FFF2-40B4-BE49-F238E27FC236}">
                      <a16:creationId xmlns="" xmlns:a16="http://schemas.microsoft.com/office/drawing/2014/main" id="{AA54F328-6B84-4594-9C2C-A9219D8502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6" y="2678"/>
                  <a:ext cx="22" cy="20"/>
                </a:xfrm>
                <a:custGeom>
                  <a:avLst/>
                  <a:gdLst>
                    <a:gd name="T0" fmla="*/ 12 w 15"/>
                    <a:gd name="T1" fmla="*/ 9 h 14"/>
                    <a:gd name="T2" fmla="*/ 13 w 15"/>
                    <a:gd name="T3" fmla="*/ 14 h 14"/>
                    <a:gd name="T4" fmla="*/ 2 w 15"/>
                    <a:gd name="T5" fmla="*/ 0 h 14"/>
                    <a:gd name="T6" fmla="*/ 3 w 15"/>
                    <a:gd name="T7" fmla="*/ 0 h 14"/>
                    <a:gd name="T8" fmla="*/ 12 w 15"/>
                    <a:gd name="T9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4">
                      <a:moveTo>
                        <a:pt x="12" y="9"/>
                      </a:moveTo>
                      <a:cubicBezTo>
                        <a:pt x="14" y="12"/>
                        <a:pt x="15" y="14"/>
                        <a:pt x="13" y="14"/>
                      </a:cubicBezTo>
                      <a:cubicBezTo>
                        <a:pt x="10" y="13"/>
                        <a:pt x="0" y="1"/>
                        <a:pt x="2" y="0"/>
                      </a:cubicBezTo>
                      <a:cubicBezTo>
                        <a:pt x="2" y="0"/>
                        <a:pt x="3" y="0"/>
                        <a:pt x="3" y="0"/>
                      </a:cubicBezTo>
                      <a:cubicBezTo>
                        <a:pt x="6" y="1"/>
                        <a:pt x="10" y="6"/>
                        <a:pt x="12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16" name="Freeform 186">
                  <a:extLst>
                    <a:ext uri="{FF2B5EF4-FFF2-40B4-BE49-F238E27FC236}">
                      <a16:creationId xmlns="" xmlns:a16="http://schemas.microsoft.com/office/drawing/2014/main" id="{A5F7D55C-90EF-4DE2-804D-4226CE7DDE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69" y="2543"/>
                  <a:ext cx="19" cy="25"/>
                </a:xfrm>
                <a:custGeom>
                  <a:avLst/>
                  <a:gdLst>
                    <a:gd name="T0" fmla="*/ 12 w 13"/>
                    <a:gd name="T1" fmla="*/ 11 h 17"/>
                    <a:gd name="T2" fmla="*/ 11 w 13"/>
                    <a:gd name="T3" fmla="*/ 17 h 17"/>
                    <a:gd name="T4" fmla="*/ 3 w 13"/>
                    <a:gd name="T5" fmla="*/ 0 h 17"/>
                    <a:gd name="T6" fmla="*/ 4 w 13"/>
                    <a:gd name="T7" fmla="*/ 0 h 17"/>
                    <a:gd name="T8" fmla="*/ 12 w 13"/>
                    <a:gd name="T9" fmla="*/ 1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7">
                      <a:moveTo>
                        <a:pt x="12" y="11"/>
                      </a:moveTo>
                      <a:cubicBezTo>
                        <a:pt x="13" y="15"/>
                        <a:pt x="13" y="17"/>
                        <a:pt x="11" y="17"/>
                      </a:cubicBezTo>
                      <a:cubicBezTo>
                        <a:pt x="7" y="15"/>
                        <a:pt x="0" y="2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7" y="2"/>
                        <a:pt x="10" y="7"/>
                        <a:pt x="12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17" name="Freeform 187">
                  <a:extLst>
                    <a:ext uri="{FF2B5EF4-FFF2-40B4-BE49-F238E27FC236}">
                      <a16:creationId xmlns="" xmlns:a16="http://schemas.microsoft.com/office/drawing/2014/main" id="{59EBBF80-BE92-4D53-981C-C5F7BCBC01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92" y="2591"/>
                  <a:ext cx="19" cy="23"/>
                </a:xfrm>
                <a:custGeom>
                  <a:avLst/>
                  <a:gdLst>
                    <a:gd name="T0" fmla="*/ 12 w 13"/>
                    <a:gd name="T1" fmla="*/ 10 h 16"/>
                    <a:gd name="T2" fmla="*/ 12 w 13"/>
                    <a:gd name="T3" fmla="*/ 15 h 16"/>
                    <a:gd name="T4" fmla="*/ 2 w 13"/>
                    <a:gd name="T5" fmla="*/ 0 h 16"/>
                    <a:gd name="T6" fmla="*/ 3 w 13"/>
                    <a:gd name="T7" fmla="*/ 0 h 16"/>
                    <a:gd name="T8" fmla="*/ 12 w 13"/>
                    <a:gd name="T9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6">
                      <a:moveTo>
                        <a:pt x="12" y="10"/>
                      </a:moveTo>
                      <a:cubicBezTo>
                        <a:pt x="13" y="13"/>
                        <a:pt x="13" y="16"/>
                        <a:pt x="12" y="15"/>
                      </a:cubicBezTo>
                      <a:cubicBezTo>
                        <a:pt x="7" y="14"/>
                        <a:pt x="0" y="1"/>
                        <a:pt x="2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6" y="1"/>
                        <a:pt x="10" y="6"/>
                        <a:pt x="12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18" name="Freeform 188">
                  <a:extLst>
                    <a:ext uri="{FF2B5EF4-FFF2-40B4-BE49-F238E27FC236}">
                      <a16:creationId xmlns="" xmlns:a16="http://schemas.microsoft.com/office/drawing/2014/main" id="{1BA52BAC-8320-456A-95B4-4B97799A38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6" y="2703"/>
                  <a:ext cx="22" cy="20"/>
                </a:xfrm>
                <a:custGeom>
                  <a:avLst/>
                  <a:gdLst>
                    <a:gd name="T0" fmla="*/ 12 w 15"/>
                    <a:gd name="T1" fmla="*/ 9 h 14"/>
                    <a:gd name="T2" fmla="*/ 14 w 15"/>
                    <a:gd name="T3" fmla="*/ 14 h 14"/>
                    <a:gd name="T4" fmla="*/ 2 w 15"/>
                    <a:gd name="T5" fmla="*/ 0 h 14"/>
                    <a:gd name="T6" fmla="*/ 3 w 15"/>
                    <a:gd name="T7" fmla="*/ 0 h 14"/>
                    <a:gd name="T8" fmla="*/ 12 w 15"/>
                    <a:gd name="T9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4">
                      <a:moveTo>
                        <a:pt x="12" y="9"/>
                      </a:moveTo>
                      <a:cubicBezTo>
                        <a:pt x="14" y="12"/>
                        <a:pt x="15" y="14"/>
                        <a:pt x="14" y="14"/>
                      </a:cubicBezTo>
                      <a:cubicBezTo>
                        <a:pt x="10" y="13"/>
                        <a:pt x="0" y="2"/>
                        <a:pt x="2" y="0"/>
                      </a:cubicBezTo>
                      <a:cubicBezTo>
                        <a:pt x="2" y="0"/>
                        <a:pt x="2" y="0"/>
                        <a:pt x="3" y="0"/>
                      </a:cubicBezTo>
                      <a:cubicBezTo>
                        <a:pt x="6" y="1"/>
                        <a:pt x="10" y="6"/>
                        <a:pt x="12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19" name="Freeform 189">
                  <a:extLst>
                    <a:ext uri="{FF2B5EF4-FFF2-40B4-BE49-F238E27FC236}">
                      <a16:creationId xmlns="" xmlns:a16="http://schemas.microsoft.com/office/drawing/2014/main" id="{35E8A33C-C187-4588-8279-963ECA5772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20" y="2619"/>
                  <a:ext cx="21" cy="23"/>
                </a:xfrm>
                <a:custGeom>
                  <a:avLst/>
                  <a:gdLst>
                    <a:gd name="T0" fmla="*/ 13 w 15"/>
                    <a:gd name="T1" fmla="*/ 10 h 16"/>
                    <a:gd name="T2" fmla="*/ 13 w 15"/>
                    <a:gd name="T3" fmla="*/ 15 h 16"/>
                    <a:gd name="T4" fmla="*/ 3 w 15"/>
                    <a:gd name="T5" fmla="*/ 0 h 16"/>
                    <a:gd name="T6" fmla="*/ 4 w 15"/>
                    <a:gd name="T7" fmla="*/ 0 h 16"/>
                    <a:gd name="T8" fmla="*/ 13 w 15"/>
                    <a:gd name="T9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6">
                      <a:moveTo>
                        <a:pt x="13" y="10"/>
                      </a:moveTo>
                      <a:cubicBezTo>
                        <a:pt x="15" y="13"/>
                        <a:pt x="15" y="16"/>
                        <a:pt x="13" y="15"/>
                      </a:cubicBezTo>
                      <a:cubicBezTo>
                        <a:pt x="8" y="14"/>
                        <a:pt x="0" y="1"/>
                        <a:pt x="3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8" y="1"/>
                        <a:pt x="11" y="7"/>
                        <a:pt x="13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20" name="Freeform 190">
                  <a:extLst>
                    <a:ext uri="{FF2B5EF4-FFF2-40B4-BE49-F238E27FC236}">
                      <a16:creationId xmlns="" xmlns:a16="http://schemas.microsoft.com/office/drawing/2014/main" id="{311433B1-C11A-4B43-BE5A-910352E6DF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7" y="2662"/>
                  <a:ext cx="22" cy="20"/>
                </a:xfrm>
                <a:custGeom>
                  <a:avLst/>
                  <a:gdLst>
                    <a:gd name="T0" fmla="*/ 12 w 15"/>
                    <a:gd name="T1" fmla="*/ 9 h 14"/>
                    <a:gd name="T2" fmla="*/ 13 w 15"/>
                    <a:gd name="T3" fmla="*/ 14 h 14"/>
                    <a:gd name="T4" fmla="*/ 2 w 15"/>
                    <a:gd name="T5" fmla="*/ 0 h 14"/>
                    <a:gd name="T6" fmla="*/ 3 w 15"/>
                    <a:gd name="T7" fmla="*/ 0 h 14"/>
                    <a:gd name="T8" fmla="*/ 12 w 15"/>
                    <a:gd name="T9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4">
                      <a:moveTo>
                        <a:pt x="12" y="9"/>
                      </a:moveTo>
                      <a:cubicBezTo>
                        <a:pt x="14" y="12"/>
                        <a:pt x="15" y="14"/>
                        <a:pt x="13" y="14"/>
                      </a:cubicBezTo>
                      <a:cubicBezTo>
                        <a:pt x="9" y="14"/>
                        <a:pt x="0" y="2"/>
                        <a:pt x="2" y="0"/>
                      </a:cubicBezTo>
                      <a:cubicBezTo>
                        <a:pt x="2" y="0"/>
                        <a:pt x="3" y="0"/>
                        <a:pt x="3" y="0"/>
                      </a:cubicBezTo>
                      <a:cubicBezTo>
                        <a:pt x="6" y="1"/>
                        <a:pt x="10" y="6"/>
                        <a:pt x="12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21" name="Freeform 191">
                  <a:extLst>
                    <a:ext uri="{FF2B5EF4-FFF2-40B4-BE49-F238E27FC236}">
                      <a16:creationId xmlns="" xmlns:a16="http://schemas.microsoft.com/office/drawing/2014/main" id="{9E2B4DCD-57DD-4900-9E77-AAA1C76D1A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6" y="2526"/>
                  <a:ext cx="21" cy="25"/>
                </a:xfrm>
                <a:custGeom>
                  <a:avLst/>
                  <a:gdLst>
                    <a:gd name="T0" fmla="*/ 12 w 14"/>
                    <a:gd name="T1" fmla="*/ 10 h 17"/>
                    <a:gd name="T2" fmla="*/ 11 w 14"/>
                    <a:gd name="T3" fmla="*/ 16 h 17"/>
                    <a:gd name="T4" fmla="*/ 3 w 14"/>
                    <a:gd name="T5" fmla="*/ 0 h 17"/>
                    <a:gd name="T6" fmla="*/ 4 w 14"/>
                    <a:gd name="T7" fmla="*/ 0 h 17"/>
                    <a:gd name="T8" fmla="*/ 12 w 14"/>
                    <a:gd name="T9" fmla="*/ 1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7">
                      <a:moveTo>
                        <a:pt x="12" y="10"/>
                      </a:moveTo>
                      <a:cubicBezTo>
                        <a:pt x="14" y="15"/>
                        <a:pt x="13" y="17"/>
                        <a:pt x="11" y="16"/>
                      </a:cubicBezTo>
                      <a:cubicBezTo>
                        <a:pt x="6" y="14"/>
                        <a:pt x="0" y="1"/>
                        <a:pt x="3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8" y="1"/>
                        <a:pt x="11" y="7"/>
                        <a:pt x="12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22" name="Freeform 192">
                  <a:extLst>
                    <a:ext uri="{FF2B5EF4-FFF2-40B4-BE49-F238E27FC236}">
                      <a16:creationId xmlns="" xmlns:a16="http://schemas.microsoft.com/office/drawing/2014/main" id="{B6C97A53-5329-460F-8D1A-D4C06CC80E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97" y="2574"/>
                  <a:ext cx="21" cy="23"/>
                </a:xfrm>
                <a:custGeom>
                  <a:avLst/>
                  <a:gdLst>
                    <a:gd name="T0" fmla="*/ 13 w 15"/>
                    <a:gd name="T1" fmla="*/ 10 h 16"/>
                    <a:gd name="T2" fmla="*/ 12 w 15"/>
                    <a:gd name="T3" fmla="*/ 15 h 16"/>
                    <a:gd name="T4" fmla="*/ 3 w 15"/>
                    <a:gd name="T5" fmla="*/ 0 h 16"/>
                    <a:gd name="T6" fmla="*/ 4 w 15"/>
                    <a:gd name="T7" fmla="*/ 0 h 16"/>
                    <a:gd name="T8" fmla="*/ 13 w 15"/>
                    <a:gd name="T9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6">
                      <a:moveTo>
                        <a:pt x="13" y="10"/>
                      </a:moveTo>
                      <a:cubicBezTo>
                        <a:pt x="15" y="14"/>
                        <a:pt x="14" y="16"/>
                        <a:pt x="12" y="15"/>
                      </a:cubicBezTo>
                      <a:cubicBezTo>
                        <a:pt x="7" y="13"/>
                        <a:pt x="0" y="1"/>
                        <a:pt x="3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8" y="1"/>
                        <a:pt x="11" y="6"/>
                        <a:pt x="13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23" name="Freeform 193">
                  <a:extLst>
                    <a:ext uri="{FF2B5EF4-FFF2-40B4-BE49-F238E27FC236}">
                      <a16:creationId xmlns="" xmlns:a16="http://schemas.microsoft.com/office/drawing/2014/main" id="{97540925-6A30-4771-A942-284897C292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3" y="2646"/>
                  <a:ext cx="22" cy="23"/>
                </a:xfrm>
                <a:custGeom>
                  <a:avLst/>
                  <a:gdLst>
                    <a:gd name="T0" fmla="*/ 13 w 15"/>
                    <a:gd name="T1" fmla="*/ 10 h 16"/>
                    <a:gd name="T2" fmla="*/ 13 w 15"/>
                    <a:gd name="T3" fmla="*/ 15 h 16"/>
                    <a:gd name="T4" fmla="*/ 3 w 15"/>
                    <a:gd name="T5" fmla="*/ 1 h 16"/>
                    <a:gd name="T6" fmla="*/ 4 w 15"/>
                    <a:gd name="T7" fmla="*/ 0 h 16"/>
                    <a:gd name="T8" fmla="*/ 13 w 15"/>
                    <a:gd name="T9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6">
                      <a:moveTo>
                        <a:pt x="13" y="10"/>
                      </a:moveTo>
                      <a:cubicBezTo>
                        <a:pt x="15" y="13"/>
                        <a:pt x="15" y="16"/>
                        <a:pt x="13" y="15"/>
                      </a:cubicBezTo>
                      <a:cubicBezTo>
                        <a:pt x="8" y="14"/>
                        <a:pt x="0" y="3"/>
                        <a:pt x="3" y="1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8" y="2"/>
                        <a:pt x="12" y="7"/>
                        <a:pt x="13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24" name="Freeform 194">
                  <a:extLst>
                    <a:ext uri="{FF2B5EF4-FFF2-40B4-BE49-F238E27FC236}">
                      <a16:creationId xmlns="" xmlns:a16="http://schemas.microsoft.com/office/drawing/2014/main" id="{B1008EA4-25BA-42EF-9589-46189B00C5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1" y="2688"/>
                  <a:ext cx="21" cy="21"/>
                </a:xfrm>
                <a:custGeom>
                  <a:avLst/>
                  <a:gdLst>
                    <a:gd name="T0" fmla="*/ 13 w 15"/>
                    <a:gd name="T1" fmla="*/ 9 h 14"/>
                    <a:gd name="T2" fmla="*/ 13 w 15"/>
                    <a:gd name="T3" fmla="*/ 14 h 14"/>
                    <a:gd name="T4" fmla="*/ 2 w 15"/>
                    <a:gd name="T5" fmla="*/ 0 h 14"/>
                    <a:gd name="T6" fmla="*/ 3 w 15"/>
                    <a:gd name="T7" fmla="*/ 0 h 14"/>
                    <a:gd name="T8" fmla="*/ 13 w 15"/>
                    <a:gd name="T9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4">
                      <a:moveTo>
                        <a:pt x="13" y="9"/>
                      </a:moveTo>
                      <a:cubicBezTo>
                        <a:pt x="15" y="12"/>
                        <a:pt x="15" y="14"/>
                        <a:pt x="13" y="14"/>
                      </a:cubicBezTo>
                      <a:cubicBezTo>
                        <a:pt x="8" y="13"/>
                        <a:pt x="0" y="1"/>
                        <a:pt x="2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7" y="1"/>
                        <a:pt x="11" y="6"/>
                        <a:pt x="13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25" name="Freeform 195">
                  <a:extLst>
                    <a:ext uri="{FF2B5EF4-FFF2-40B4-BE49-F238E27FC236}">
                      <a16:creationId xmlns="" xmlns:a16="http://schemas.microsoft.com/office/drawing/2014/main" id="{7680DBC3-6A50-45AB-8132-7036A8ECF2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07" y="2556"/>
                  <a:ext cx="23" cy="25"/>
                </a:xfrm>
                <a:custGeom>
                  <a:avLst/>
                  <a:gdLst>
                    <a:gd name="T0" fmla="*/ 14 w 16"/>
                    <a:gd name="T1" fmla="*/ 10 h 17"/>
                    <a:gd name="T2" fmla="*/ 12 w 16"/>
                    <a:gd name="T3" fmla="*/ 16 h 17"/>
                    <a:gd name="T4" fmla="*/ 4 w 16"/>
                    <a:gd name="T5" fmla="*/ 0 h 17"/>
                    <a:gd name="T6" fmla="*/ 5 w 16"/>
                    <a:gd name="T7" fmla="*/ 0 h 17"/>
                    <a:gd name="T8" fmla="*/ 14 w 16"/>
                    <a:gd name="T9" fmla="*/ 1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7">
                      <a:moveTo>
                        <a:pt x="14" y="10"/>
                      </a:moveTo>
                      <a:cubicBezTo>
                        <a:pt x="16" y="14"/>
                        <a:pt x="15" y="17"/>
                        <a:pt x="12" y="16"/>
                      </a:cubicBezTo>
                      <a:cubicBezTo>
                        <a:pt x="6" y="14"/>
                        <a:pt x="0" y="1"/>
                        <a:pt x="4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9" y="1"/>
                        <a:pt x="13" y="7"/>
                        <a:pt x="14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26" name="Freeform 196">
                  <a:extLst>
                    <a:ext uri="{FF2B5EF4-FFF2-40B4-BE49-F238E27FC236}">
                      <a16:creationId xmlns="" xmlns:a16="http://schemas.microsoft.com/office/drawing/2014/main" id="{42D45DDE-9762-4D8E-87B9-9BCCAC4E31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28" y="2603"/>
                  <a:ext cx="24" cy="23"/>
                </a:xfrm>
                <a:custGeom>
                  <a:avLst/>
                  <a:gdLst>
                    <a:gd name="T0" fmla="*/ 14 w 16"/>
                    <a:gd name="T1" fmla="*/ 10 h 16"/>
                    <a:gd name="T2" fmla="*/ 12 w 16"/>
                    <a:gd name="T3" fmla="*/ 15 h 16"/>
                    <a:gd name="T4" fmla="*/ 4 w 16"/>
                    <a:gd name="T5" fmla="*/ 0 h 16"/>
                    <a:gd name="T6" fmla="*/ 5 w 16"/>
                    <a:gd name="T7" fmla="*/ 0 h 16"/>
                    <a:gd name="T8" fmla="*/ 14 w 16"/>
                    <a:gd name="T9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14" y="10"/>
                      </a:moveTo>
                      <a:cubicBezTo>
                        <a:pt x="16" y="14"/>
                        <a:pt x="15" y="16"/>
                        <a:pt x="12" y="15"/>
                      </a:cubicBezTo>
                      <a:cubicBezTo>
                        <a:pt x="7" y="13"/>
                        <a:pt x="0" y="1"/>
                        <a:pt x="4" y="0"/>
                      </a:cubicBezTo>
                      <a:cubicBezTo>
                        <a:pt x="4" y="0"/>
                        <a:pt x="5" y="0"/>
                        <a:pt x="5" y="0"/>
                      </a:cubicBezTo>
                      <a:cubicBezTo>
                        <a:pt x="9" y="1"/>
                        <a:pt x="12" y="6"/>
                        <a:pt x="14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27" name="Freeform 197">
                  <a:extLst>
                    <a:ext uri="{FF2B5EF4-FFF2-40B4-BE49-F238E27FC236}">
                      <a16:creationId xmlns="" xmlns:a16="http://schemas.microsoft.com/office/drawing/2014/main" id="{13C3080D-064F-4A6B-8D3A-79479925BE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60" y="2630"/>
                  <a:ext cx="23" cy="23"/>
                </a:xfrm>
                <a:custGeom>
                  <a:avLst/>
                  <a:gdLst>
                    <a:gd name="T0" fmla="*/ 14 w 16"/>
                    <a:gd name="T1" fmla="*/ 9 h 16"/>
                    <a:gd name="T2" fmla="*/ 12 w 16"/>
                    <a:gd name="T3" fmla="*/ 15 h 16"/>
                    <a:gd name="T4" fmla="*/ 4 w 16"/>
                    <a:gd name="T5" fmla="*/ 0 h 16"/>
                    <a:gd name="T6" fmla="*/ 5 w 16"/>
                    <a:gd name="T7" fmla="*/ 0 h 16"/>
                    <a:gd name="T8" fmla="*/ 14 w 16"/>
                    <a:gd name="T9" fmla="*/ 9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14" y="9"/>
                      </a:moveTo>
                      <a:cubicBezTo>
                        <a:pt x="16" y="13"/>
                        <a:pt x="15" y="16"/>
                        <a:pt x="12" y="15"/>
                      </a:cubicBezTo>
                      <a:cubicBezTo>
                        <a:pt x="7" y="13"/>
                        <a:pt x="0" y="1"/>
                        <a:pt x="4" y="0"/>
                      </a:cubicBezTo>
                      <a:cubicBezTo>
                        <a:pt x="4" y="0"/>
                        <a:pt x="4" y="0"/>
                        <a:pt x="5" y="0"/>
                      </a:cubicBezTo>
                      <a:cubicBezTo>
                        <a:pt x="9" y="1"/>
                        <a:pt x="12" y="6"/>
                        <a:pt x="14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28" name="Freeform 198">
                  <a:extLst>
                    <a:ext uri="{FF2B5EF4-FFF2-40B4-BE49-F238E27FC236}">
                      <a16:creationId xmlns="" xmlns:a16="http://schemas.microsoft.com/office/drawing/2014/main" id="{73976413-38E0-4FDE-855E-3AE8A29C49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5" y="2672"/>
                  <a:ext cx="23" cy="22"/>
                </a:xfrm>
                <a:custGeom>
                  <a:avLst/>
                  <a:gdLst>
                    <a:gd name="T0" fmla="*/ 14 w 16"/>
                    <a:gd name="T1" fmla="*/ 9 h 15"/>
                    <a:gd name="T2" fmla="*/ 13 w 16"/>
                    <a:gd name="T3" fmla="*/ 15 h 15"/>
                    <a:gd name="T4" fmla="*/ 3 w 16"/>
                    <a:gd name="T5" fmla="*/ 1 h 15"/>
                    <a:gd name="T6" fmla="*/ 4 w 16"/>
                    <a:gd name="T7" fmla="*/ 1 h 15"/>
                    <a:gd name="T8" fmla="*/ 14 w 16"/>
                    <a:gd name="T9" fmla="*/ 9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5">
                      <a:moveTo>
                        <a:pt x="14" y="9"/>
                      </a:moveTo>
                      <a:cubicBezTo>
                        <a:pt x="16" y="13"/>
                        <a:pt x="16" y="15"/>
                        <a:pt x="13" y="15"/>
                      </a:cubicBezTo>
                      <a:cubicBezTo>
                        <a:pt x="8" y="13"/>
                        <a:pt x="0" y="3"/>
                        <a:pt x="3" y="1"/>
                      </a:cubicBezTo>
                      <a:cubicBezTo>
                        <a:pt x="3" y="0"/>
                        <a:pt x="4" y="0"/>
                        <a:pt x="4" y="1"/>
                      </a:cubicBezTo>
                      <a:cubicBezTo>
                        <a:pt x="8" y="2"/>
                        <a:pt x="12" y="6"/>
                        <a:pt x="14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29" name="Freeform 199">
                  <a:extLst>
                    <a:ext uri="{FF2B5EF4-FFF2-40B4-BE49-F238E27FC236}">
                      <a16:creationId xmlns="" xmlns:a16="http://schemas.microsoft.com/office/drawing/2014/main" id="{9BBEF049-F2C8-484D-9844-B7230D9B52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18" y="2538"/>
                  <a:ext cx="23" cy="26"/>
                </a:xfrm>
                <a:custGeom>
                  <a:avLst/>
                  <a:gdLst>
                    <a:gd name="T0" fmla="*/ 14 w 16"/>
                    <a:gd name="T1" fmla="*/ 10 h 18"/>
                    <a:gd name="T2" fmla="*/ 11 w 16"/>
                    <a:gd name="T3" fmla="*/ 16 h 18"/>
                    <a:gd name="T4" fmla="*/ 4 w 16"/>
                    <a:gd name="T5" fmla="*/ 0 h 18"/>
                    <a:gd name="T6" fmla="*/ 6 w 16"/>
                    <a:gd name="T7" fmla="*/ 0 h 18"/>
                    <a:gd name="T8" fmla="*/ 14 w 16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8">
                      <a:moveTo>
                        <a:pt x="14" y="10"/>
                      </a:moveTo>
                      <a:cubicBezTo>
                        <a:pt x="16" y="15"/>
                        <a:pt x="14" y="18"/>
                        <a:pt x="11" y="16"/>
                      </a:cubicBezTo>
                      <a:cubicBezTo>
                        <a:pt x="5" y="13"/>
                        <a:pt x="0" y="1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10" y="1"/>
                        <a:pt x="13" y="7"/>
                        <a:pt x="14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30" name="Freeform 200">
                  <a:extLst>
                    <a:ext uri="{FF2B5EF4-FFF2-40B4-BE49-F238E27FC236}">
                      <a16:creationId xmlns="" xmlns:a16="http://schemas.microsoft.com/office/drawing/2014/main" id="{EF8B06B1-FEB3-4A5F-AECE-A502654EF5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39" y="2585"/>
                  <a:ext cx="21" cy="24"/>
                </a:xfrm>
                <a:custGeom>
                  <a:avLst/>
                  <a:gdLst>
                    <a:gd name="T0" fmla="*/ 14 w 15"/>
                    <a:gd name="T1" fmla="*/ 10 h 16"/>
                    <a:gd name="T2" fmla="*/ 11 w 15"/>
                    <a:gd name="T3" fmla="*/ 15 h 16"/>
                    <a:gd name="T4" fmla="*/ 4 w 15"/>
                    <a:gd name="T5" fmla="*/ 0 h 16"/>
                    <a:gd name="T6" fmla="*/ 5 w 15"/>
                    <a:gd name="T7" fmla="*/ 0 h 16"/>
                    <a:gd name="T8" fmla="*/ 14 w 15"/>
                    <a:gd name="T9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6">
                      <a:moveTo>
                        <a:pt x="14" y="10"/>
                      </a:moveTo>
                      <a:cubicBezTo>
                        <a:pt x="15" y="14"/>
                        <a:pt x="14" y="16"/>
                        <a:pt x="11" y="15"/>
                      </a:cubicBezTo>
                      <a:cubicBezTo>
                        <a:pt x="6" y="13"/>
                        <a:pt x="0" y="1"/>
                        <a:pt x="4" y="0"/>
                      </a:cubicBezTo>
                      <a:cubicBezTo>
                        <a:pt x="4" y="0"/>
                        <a:pt x="4" y="0"/>
                        <a:pt x="5" y="0"/>
                      </a:cubicBezTo>
                      <a:cubicBezTo>
                        <a:pt x="9" y="1"/>
                        <a:pt x="12" y="6"/>
                        <a:pt x="14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31" name="Freeform 201">
                  <a:extLst>
                    <a:ext uri="{FF2B5EF4-FFF2-40B4-BE49-F238E27FC236}">
                      <a16:creationId xmlns="" xmlns:a16="http://schemas.microsoft.com/office/drawing/2014/main" id="{B3A60FEF-9DE3-4217-A339-8073C0C76D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1" y="2429"/>
                  <a:ext cx="15" cy="27"/>
                </a:xfrm>
                <a:custGeom>
                  <a:avLst/>
                  <a:gdLst>
                    <a:gd name="T0" fmla="*/ 9 w 10"/>
                    <a:gd name="T1" fmla="*/ 11 h 19"/>
                    <a:gd name="T2" fmla="*/ 8 w 10"/>
                    <a:gd name="T3" fmla="*/ 18 h 19"/>
                    <a:gd name="T4" fmla="*/ 2 w 10"/>
                    <a:gd name="T5" fmla="*/ 0 h 19"/>
                    <a:gd name="T6" fmla="*/ 3 w 10"/>
                    <a:gd name="T7" fmla="*/ 0 h 19"/>
                    <a:gd name="T8" fmla="*/ 9 w 10"/>
                    <a:gd name="T9" fmla="*/ 1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9">
                      <a:moveTo>
                        <a:pt x="9" y="11"/>
                      </a:moveTo>
                      <a:cubicBezTo>
                        <a:pt x="10" y="16"/>
                        <a:pt x="10" y="19"/>
                        <a:pt x="8" y="18"/>
                      </a:cubicBezTo>
                      <a:cubicBezTo>
                        <a:pt x="5" y="16"/>
                        <a:pt x="0" y="1"/>
                        <a:pt x="2" y="0"/>
                      </a:cubicBezTo>
                      <a:cubicBezTo>
                        <a:pt x="2" y="0"/>
                        <a:pt x="3" y="0"/>
                        <a:pt x="3" y="0"/>
                      </a:cubicBezTo>
                      <a:cubicBezTo>
                        <a:pt x="5" y="2"/>
                        <a:pt x="8" y="8"/>
                        <a:pt x="9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32" name="Freeform 202">
                  <a:extLst>
                    <a:ext uri="{FF2B5EF4-FFF2-40B4-BE49-F238E27FC236}">
                      <a16:creationId xmlns="" xmlns:a16="http://schemas.microsoft.com/office/drawing/2014/main" id="{CEA7BAE6-37E4-4566-A9E5-7F2D0F2FBB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17" y="2480"/>
                  <a:ext cx="17" cy="26"/>
                </a:xfrm>
                <a:custGeom>
                  <a:avLst/>
                  <a:gdLst>
                    <a:gd name="T0" fmla="*/ 10 w 12"/>
                    <a:gd name="T1" fmla="*/ 11 h 18"/>
                    <a:gd name="T2" fmla="*/ 10 w 12"/>
                    <a:gd name="T3" fmla="*/ 18 h 18"/>
                    <a:gd name="T4" fmla="*/ 3 w 12"/>
                    <a:gd name="T5" fmla="*/ 0 h 18"/>
                    <a:gd name="T6" fmla="*/ 3 w 12"/>
                    <a:gd name="T7" fmla="*/ 1 h 18"/>
                    <a:gd name="T8" fmla="*/ 10 w 12"/>
                    <a:gd name="T9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8">
                      <a:moveTo>
                        <a:pt x="10" y="11"/>
                      </a:moveTo>
                      <a:cubicBezTo>
                        <a:pt x="12" y="16"/>
                        <a:pt x="12" y="18"/>
                        <a:pt x="10" y="18"/>
                      </a:cubicBezTo>
                      <a:cubicBezTo>
                        <a:pt x="7" y="16"/>
                        <a:pt x="0" y="2"/>
                        <a:pt x="3" y="0"/>
                      </a:cubicBezTo>
                      <a:cubicBezTo>
                        <a:pt x="3" y="0"/>
                        <a:pt x="3" y="0"/>
                        <a:pt x="3" y="1"/>
                      </a:cubicBezTo>
                      <a:cubicBezTo>
                        <a:pt x="6" y="2"/>
                        <a:pt x="9" y="8"/>
                        <a:pt x="10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33" name="Freeform 203">
                  <a:extLst>
                    <a:ext uri="{FF2B5EF4-FFF2-40B4-BE49-F238E27FC236}">
                      <a16:creationId xmlns="" xmlns:a16="http://schemas.microsoft.com/office/drawing/2014/main" id="{768B37D2-6996-4E14-82B3-5D746B92E1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77" y="2320"/>
                  <a:ext cx="14" cy="31"/>
                </a:xfrm>
                <a:custGeom>
                  <a:avLst/>
                  <a:gdLst>
                    <a:gd name="T0" fmla="*/ 9 w 10"/>
                    <a:gd name="T1" fmla="*/ 12 h 21"/>
                    <a:gd name="T2" fmla="*/ 7 w 10"/>
                    <a:gd name="T3" fmla="*/ 19 h 21"/>
                    <a:gd name="T4" fmla="*/ 3 w 10"/>
                    <a:gd name="T5" fmla="*/ 0 h 21"/>
                    <a:gd name="T6" fmla="*/ 4 w 10"/>
                    <a:gd name="T7" fmla="*/ 0 h 21"/>
                    <a:gd name="T8" fmla="*/ 9 w 10"/>
                    <a:gd name="T9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21">
                      <a:moveTo>
                        <a:pt x="9" y="12"/>
                      </a:moveTo>
                      <a:cubicBezTo>
                        <a:pt x="10" y="18"/>
                        <a:pt x="9" y="21"/>
                        <a:pt x="7" y="19"/>
                      </a:cubicBezTo>
                      <a:cubicBezTo>
                        <a:pt x="3" y="16"/>
                        <a:pt x="0" y="1"/>
                        <a:pt x="3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7" y="2"/>
                        <a:pt x="8" y="8"/>
                        <a:pt x="9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34" name="Freeform 204">
                  <a:extLst>
                    <a:ext uri="{FF2B5EF4-FFF2-40B4-BE49-F238E27FC236}">
                      <a16:creationId xmlns="" xmlns:a16="http://schemas.microsoft.com/office/drawing/2014/main" id="{52567F38-6160-44EC-9945-67EC339882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87" y="2375"/>
                  <a:ext cx="14" cy="29"/>
                </a:xfrm>
                <a:custGeom>
                  <a:avLst/>
                  <a:gdLst>
                    <a:gd name="T0" fmla="*/ 9 w 10"/>
                    <a:gd name="T1" fmla="*/ 12 h 20"/>
                    <a:gd name="T2" fmla="*/ 8 w 10"/>
                    <a:gd name="T3" fmla="*/ 18 h 20"/>
                    <a:gd name="T4" fmla="*/ 3 w 10"/>
                    <a:gd name="T5" fmla="*/ 0 h 20"/>
                    <a:gd name="T6" fmla="*/ 4 w 10"/>
                    <a:gd name="T7" fmla="*/ 0 h 20"/>
                    <a:gd name="T8" fmla="*/ 9 w 10"/>
                    <a:gd name="T9" fmla="*/ 1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20">
                      <a:moveTo>
                        <a:pt x="9" y="12"/>
                      </a:moveTo>
                      <a:cubicBezTo>
                        <a:pt x="10" y="17"/>
                        <a:pt x="10" y="20"/>
                        <a:pt x="8" y="18"/>
                      </a:cubicBezTo>
                      <a:cubicBezTo>
                        <a:pt x="4" y="16"/>
                        <a:pt x="0" y="1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6" y="2"/>
                        <a:pt x="9" y="8"/>
                        <a:pt x="9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61" name="组合 860">
                <a:extLst>
                  <a:ext uri="{FF2B5EF4-FFF2-40B4-BE49-F238E27FC236}">
                    <a16:creationId xmlns="" xmlns:a16="http://schemas.microsoft.com/office/drawing/2014/main" id="{0D6471FE-59DF-450F-8DBB-C2662EDDE58C}"/>
                  </a:ext>
                </a:extLst>
              </p:cNvPr>
              <p:cNvGrpSpPr/>
              <p:nvPr/>
            </p:nvGrpSpPr>
            <p:grpSpPr>
              <a:xfrm>
                <a:off x="6024563" y="2262188"/>
                <a:ext cx="2427288" cy="2287588"/>
                <a:chOff x="6024563" y="2262188"/>
                <a:chExt cx="2427288" cy="2287588"/>
              </a:xfrm>
              <a:grpFill/>
            </p:grpSpPr>
            <p:grpSp>
              <p:nvGrpSpPr>
                <p:cNvPr id="1032" name="Group 406">
                  <a:extLst>
                    <a:ext uri="{FF2B5EF4-FFF2-40B4-BE49-F238E27FC236}">
                      <a16:creationId xmlns="" xmlns:a16="http://schemas.microsoft.com/office/drawing/2014/main" id="{FD6F31FA-997F-4DAD-8AC0-2F54263CF2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024563" y="2262188"/>
                  <a:ext cx="1712913" cy="2287588"/>
                  <a:chOff x="3795" y="1425"/>
                  <a:chExt cx="1079" cy="1441"/>
                </a:xfrm>
                <a:grpFill/>
              </p:grpSpPr>
              <p:sp>
                <p:nvSpPr>
                  <p:cNvPr id="1435" name="Freeform 206">
                    <a:extLst>
                      <a:ext uri="{FF2B5EF4-FFF2-40B4-BE49-F238E27FC236}">
                        <a16:creationId xmlns="" xmlns:a16="http://schemas.microsoft.com/office/drawing/2014/main" id="{E8F4554C-40B1-495B-84E2-61080DC183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07" y="2409"/>
                    <a:ext cx="17" cy="29"/>
                  </a:xfrm>
                  <a:custGeom>
                    <a:avLst/>
                    <a:gdLst>
                      <a:gd name="T0" fmla="*/ 11 w 12"/>
                      <a:gd name="T1" fmla="*/ 12 h 20"/>
                      <a:gd name="T2" fmla="*/ 9 w 12"/>
                      <a:gd name="T3" fmla="*/ 18 h 20"/>
                      <a:gd name="T4" fmla="*/ 4 w 12"/>
                      <a:gd name="T5" fmla="*/ 0 h 20"/>
                      <a:gd name="T6" fmla="*/ 4 w 12"/>
                      <a:gd name="T7" fmla="*/ 0 h 20"/>
                      <a:gd name="T8" fmla="*/ 11 w 12"/>
                      <a:gd name="T9" fmla="*/ 1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20">
                        <a:moveTo>
                          <a:pt x="11" y="12"/>
                        </a:moveTo>
                        <a:cubicBezTo>
                          <a:pt x="12" y="17"/>
                          <a:pt x="11" y="20"/>
                          <a:pt x="9" y="18"/>
                        </a:cubicBezTo>
                        <a:cubicBezTo>
                          <a:pt x="4" y="15"/>
                          <a:pt x="0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7" y="2"/>
                          <a:pt x="10" y="8"/>
                          <a:pt x="11" y="1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36" name="Freeform 207">
                    <a:extLst>
                      <a:ext uri="{FF2B5EF4-FFF2-40B4-BE49-F238E27FC236}">
                        <a16:creationId xmlns="" xmlns:a16="http://schemas.microsoft.com/office/drawing/2014/main" id="{F455E173-E065-4FB5-BC11-966629D0F4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23" y="2461"/>
                    <a:ext cx="17" cy="27"/>
                  </a:xfrm>
                  <a:custGeom>
                    <a:avLst/>
                    <a:gdLst>
                      <a:gd name="T0" fmla="*/ 10 w 12"/>
                      <a:gd name="T1" fmla="*/ 12 h 19"/>
                      <a:gd name="T2" fmla="*/ 9 w 12"/>
                      <a:gd name="T3" fmla="*/ 18 h 19"/>
                      <a:gd name="T4" fmla="*/ 3 w 12"/>
                      <a:gd name="T5" fmla="*/ 0 h 19"/>
                      <a:gd name="T6" fmla="*/ 4 w 12"/>
                      <a:gd name="T7" fmla="*/ 1 h 19"/>
                      <a:gd name="T8" fmla="*/ 10 w 12"/>
                      <a:gd name="T9" fmla="*/ 12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9">
                        <a:moveTo>
                          <a:pt x="10" y="12"/>
                        </a:moveTo>
                        <a:cubicBezTo>
                          <a:pt x="12" y="16"/>
                          <a:pt x="11" y="19"/>
                          <a:pt x="9" y="18"/>
                        </a:cubicBezTo>
                        <a:cubicBezTo>
                          <a:pt x="5" y="15"/>
                          <a:pt x="0" y="1"/>
                          <a:pt x="3" y="0"/>
                        </a:cubicBezTo>
                        <a:cubicBezTo>
                          <a:pt x="3" y="0"/>
                          <a:pt x="3" y="0"/>
                          <a:pt x="4" y="1"/>
                        </a:cubicBezTo>
                        <a:cubicBezTo>
                          <a:pt x="6" y="2"/>
                          <a:pt x="9" y="8"/>
                          <a:pt x="10" y="1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37" name="Freeform 208">
                    <a:extLst>
                      <a:ext uri="{FF2B5EF4-FFF2-40B4-BE49-F238E27FC236}">
                        <a16:creationId xmlns="" xmlns:a16="http://schemas.microsoft.com/office/drawing/2014/main" id="{7F235DEA-4B6D-4C87-8748-4221D7DBB4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95" y="2355"/>
                    <a:ext cx="16" cy="29"/>
                  </a:xfrm>
                  <a:custGeom>
                    <a:avLst/>
                    <a:gdLst>
                      <a:gd name="T0" fmla="*/ 10 w 11"/>
                      <a:gd name="T1" fmla="*/ 12 h 20"/>
                      <a:gd name="T2" fmla="*/ 8 w 11"/>
                      <a:gd name="T3" fmla="*/ 19 h 20"/>
                      <a:gd name="T4" fmla="*/ 4 w 11"/>
                      <a:gd name="T5" fmla="*/ 0 h 20"/>
                      <a:gd name="T6" fmla="*/ 5 w 11"/>
                      <a:gd name="T7" fmla="*/ 0 h 20"/>
                      <a:gd name="T8" fmla="*/ 10 w 11"/>
                      <a:gd name="T9" fmla="*/ 1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20">
                        <a:moveTo>
                          <a:pt x="10" y="12"/>
                        </a:moveTo>
                        <a:cubicBezTo>
                          <a:pt x="11" y="17"/>
                          <a:pt x="10" y="20"/>
                          <a:pt x="8" y="19"/>
                        </a:cubicBezTo>
                        <a:cubicBezTo>
                          <a:pt x="3" y="16"/>
                          <a:pt x="0" y="1"/>
                          <a:pt x="4" y="0"/>
                        </a:cubicBezTo>
                        <a:cubicBezTo>
                          <a:pt x="4" y="0"/>
                          <a:pt x="4" y="0"/>
                          <a:pt x="5" y="0"/>
                        </a:cubicBezTo>
                        <a:cubicBezTo>
                          <a:pt x="7" y="2"/>
                          <a:pt x="10" y="8"/>
                          <a:pt x="10" y="1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38" name="Freeform 209">
                    <a:extLst>
                      <a:ext uri="{FF2B5EF4-FFF2-40B4-BE49-F238E27FC236}">
                        <a16:creationId xmlns="" xmlns:a16="http://schemas.microsoft.com/office/drawing/2014/main" id="{5926244C-38C5-4530-9A78-B3A01B26A7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33" y="2443"/>
                    <a:ext cx="17" cy="26"/>
                  </a:xfrm>
                  <a:custGeom>
                    <a:avLst/>
                    <a:gdLst>
                      <a:gd name="T0" fmla="*/ 11 w 12"/>
                      <a:gd name="T1" fmla="*/ 11 h 18"/>
                      <a:gd name="T2" fmla="*/ 9 w 12"/>
                      <a:gd name="T3" fmla="*/ 17 h 18"/>
                      <a:gd name="T4" fmla="*/ 3 w 12"/>
                      <a:gd name="T5" fmla="*/ 0 h 18"/>
                      <a:gd name="T6" fmla="*/ 4 w 12"/>
                      <a:gd name="T7" fmla="*/ 0 h 18"/>
                      <a:gd name="T8" fmla="*/ 11 w 12"/>
                      <a:gd name="T9" fmla="*/ 11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8">
                        <a:moveTo>
                          <a:pt x="11" y="11"/>
                        </a:moveTo>
                        <a:cubicBezTo>
                          <a:pt x="12" y="16"/>
                          <a:pt x="12" y="18"/>
                          <a:pt x="9" y="17"/>
                        </a:cubicBezTo>
                        <a:cubicBezTo>
                          <a:pt x="4" y="15"/>
                          <a:pt x="0" y="1"/>
                          <a:pt x="3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8" y="1"/>
                          <a:pt x="10" y="7"/>
                          <a:pt x="11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39" name="Freeform 210">
                    <a:extLst>
                      <a:ext uri="{FF2B5EF4-FFF2-40B4-BE49-F238E27FC236}">
                        <a16:creationId xmlns="" xmlns:a16="http://schemas.microsoft.com/office/drawing/2014/main" id="{0D172F1E-4DEE-4511-B244-88AA03C226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49" y="2494"/>
                    <a:ext cx="19" cy="26"/>
                  </a:xfrm>
                  <a:custGeom>
                    <a:avLst/>
                    <a:gdLst>
                      <a:gd name="T0" fmla="*/ 12 w 13"/>
                      <a:gd name="T1" fmla="*/ 11 h 18"/>
                      <a:gd name="T2" fmla="*/ 10 w 13"/>
                      <a:gd name="T3" fmla="*/ 17 h 18"/>
                      <a:gd name="T4" fmla="*/ 3 w 13"/>
                      <a:gd name="T5" fmla="*/ 0 h 18"/>
                      <a:gd name="T6" fmla="*/ 4 w 13"/>
                      <a:gd name="T7" fmla="*/ 0 h 18"/>
                      <a:gd name="T8" fmla="*/ 12 w 13"/>
                      <a:gd name="T9" fmla="*/ 11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8">
                        <a:moveTo>
                          <a:pt x="12" y="11"/>
                        </a:moveTo>
                        <a:cubicBezTo>
                          <a:pt x="13" y="15"/>
                          <a:pt x="13" y="18"/>
                          <a:pt x="10" y="17"/>
                        </a:cubicBezTo>
                        <a:cubicBezTo>
                          <a:pt x="6" y="14"/>
                          <a:pt x="0" y="1"/>
                          <a:pt x="3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8" y="1"/>
                          <a:pt x="11" y="7"/>
                          <a:pt x="12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40" name="Freeform 211">
                    <a:extLst>
                      <a:ext uri="{FF2B5EF4-FFF2-40B4-BE49-F238E27FC236}">
                        <a16:creationId xmlns="" xmlns:a16="http://schemas.microsoft.com/office/drawing/2014/main" id="{F5F8A69F-7372-427E-8ED1-1B1FB22614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20" y="2390"/>
                    <a:ext cx="17" cy="29"/>
                  </a:xfrm>
                  <a:custGeom>
                    <a:avLst/>
                    <a:gdLst>
                      <a:gd name="T0" fmla="*/ 11 w 12"/>
                      <a:gd name="T1" fmla="*/ 12 h 20"/>
                      <a:gd name="T2" fmla="*/ 8 w 12"/>
                      <a:gd name="T3" fmla="*/ 18 h 20"/>
                      <a:gd name="T4" fmla="*/ 4 w 12"/>
                      <a:gd name="T5" fmla="*/ 0 h 20"/>
                      <a:gd name="T6" fmla="*/ 5 w 12"/>
                      <a:gd name="T7" fmla="*/ 0 h 20"/>
                      <a:gd name="T8" fmla="*/ 11 w 12"/>
                      <a:gd name="T9" fmla="*/ 1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20">
                        <a:moveTo>
                          <a:pt x="11" y="12"/>
                        </a:moveTo>
                        <a:cubicBezTo>
                          <a:pt x="12" y="17"/>
                          <a:pt x="10" y="20"/>
                          <a:pt x="8" y="18"/>
                        </a:cubicBezTo>
                        <a:cubicBezTo>
                          <a:pt x="3" y="14"/>
                          <a:pt x="0" y="0"/>
                          <a:pt x="4" y="0"/>
                        </a:cubicBezTo>
                        <a:cubicBezTo>
                          <a:pt x="4" y="0"/>
                          <a:pt x="4" y="0"/>
                          <a:pt x="5" y="0"/>
                        </a:cubicBezTo>
                        <a:cubicBezTo>
                          <a:pt x="8" y="2"/>
                          <a:pt x="10" y="8"/>
                          <a:pt x="11" y="1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41" name="Freeform 212">
                    <a:extLst>
                      <a:ext uri="{FF2B5EF4-FFF2-40B4-BE49-F238E27FC236}">
                        <a16:creationId xmlns="" xmlns:a16="http://schemas.microsoft.com/office/drawing/2014/main" id="{BAFD22E9-24F3-4B61-966A-D8F1A3FAFA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43" y="2423"/>
                    <a:ext cx="20" cy="28"/>
                  </a:xfrm>
                  <a:custGeom>
                    <a:avLst/>
                    <a:gdLst>
                      <a:gd name="T0" fmla="*/ 13 w 14"/>
                      <a:gd name="T1" fmla="*/ 11 h 19"/>
                      <a:gd name="T2" fmla="*/ 9 w 14"/>
                      <a:gd name="T3" fmla="*/ 17 h 19"/>
                      <a:gd name="T4" fmla="*/ 5 w 14"/>
                      <a:gd name="T5" fmla="*/ 0 h 19"/>
                      <a:gd name="T6" fmla="*/ 6 w 14"/>
                      <a:gd name="T7" fmla="*/ 0 h 19"/>
                      <a:gd name="T8" fmla="*/ 13 w 14"/>
                      <a:gd name="T9" fmla="*/ 1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9">
                        <a:moveTo>
                          <a:pt x="13" y="11"/>
                        </a:moveTo>
                        <a:cubicBezTo>
                          <a:pt x="14" y="16"/>
                          <a:pt x="12" y="19"/>
                          <a:pt x="9" y="17"/>
                        </a:cubicBezTo>
                        <a:cubicBezTo>
                          <a:pt x="4" y="14"/>
                          <a:pt x="0" y="0"/>
                          <a:pt x="5" y="0"/>
                        </a:cubicBezTo>
                        <a:cubicBezTo>
                          <a:pt x="5" y="0"/>
                          <a:pt x="5" y="0"/>
                          <a:pt x="6" y="0"/>
                        </a:cubicBezTo>
                        <a:cubicBezTo>
                          <a:pt x="9" y="1"/>
                          <a:pt x="12" y="7"/>
                          <a:pt x="13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42" name="Freeform 213">
                    <a:extLst>
                      <a:ext uri="{FF2B5EF4-FFF2-40B4-BE49-F238E27FC236}">
                        <a16:creationId xmlns="" xmlns:a16="http://schemas.microsoft.com/office/drawing/2014/main" id="{7C4C48D5-4FC2-4A0B-91CA-0649261CD2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59" y="2475"/>
                    <a:ext cx="19" cy="26"/>
                  </a:xfrm>
                  <a:custGeom>
                    <a:avLst/>
                    <a:gdLst>
                      <a:gd name="T0" fmla="*/ 12 w 13"/>
                      <a:gd name="T1" fmla="*/ 11 h 18"/>
                      <a:gd name="T2" fmla="*/ 9 w 13"/>
                      <a:gd name="T3" fmla="*/ 17 h 18"/>
                      <a:gd name="T4" fmla="*/ 3 w 13"/>
                      <a:gd name="T5" fmla="*/ 0 h 18"/>
                      <a:gd name="T6" fmla="*/ 4 w 13"/>
                      <a:gd name="T7" fmla="*/ 0 h 18"/>
                      <a:gd name="T8" fmla="*/ 12 w 13"/>
                      <a:gd name="T9" fmla="*/ 11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8">
                        <a:moveTo>
                          <a:pt x="12" y="11"/>
                        </a:moveTo>
                        <a:cubicBezTo>
                          <a:pt x="13" y="16"/>
                          <a:pt x="12" y="18"/>
                          <a:pt x="9" y="17"/>
                        </a:cubicBezTo>
                        <a:cubicBezTo>
                          <a:pt x="4" y="13"/>
                          <a:pt x="0" y="1"/>
                          <a:pt x="3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8" y="1"/>
                          <a:pt x="11" y="7"/>
                          <a:pt x="12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43" name="Freeform 214">
                    <a:extLst>
                      <a:ext uri="{FF2B5EF4-FFF2-40B4-BE49-F238E27FC236}">
                        <a16:creationId xmlns="" xmlns:a16="http://schemas.microsoft.com/office/drawing/2014/main" id="{22B1AC11-DE3F-4364-B9FE-BC13816067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74" y="2456"/>
                    <a:ext cx="20" cy="28"/>
                  </a:xfrm>
                  <a:custGeom>
                    <a:avLst/>
                    <a:gdLst>
                      <a:gd name="T0" fmla="*/ 13 w 14"/>
                      <a:gd name="T1" fmla="*/ 11 h 19"/>
                      <a:gd name="T2" fmla="*/ 9 w 14"/>
                      <a:gd name="T3" fmla="*/ 17 h 19"/>
                      <a:gd name="T4" fmla="*/ 4 w 14"/>
                      <a:gd name="T5" fmla="*/ 0 h 19"/>
                      <a:gd name="T6" fmla="*/ 5 w 14"/>
                      <a:gd name="T7" fmla="*/ 0 h 19"/>
                      <a:gd name="T8" fmla="*/ 13 w 14"/>
                      <a:gd name="T9" fmla="*/ 1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9">
                        <a:moveTo>
                          <a:pt x="13" y="11"/>
                        </a:moveTo>
                        <a:cubicBezTo>
                          <a:pt x="14" y="16"/>
                          <a:pt x="12" y="19"/>
                          <a:pt x="9" y="17"/>
                        </a:cubicBezTo>
                        <a:cubicBezTo>
                          <a:pt x="4" y="14"/>
                          <a:pt x="0" y="1"/>
                          <a:pt x="4" y="0"/>
                        </a:cubicBezTo>
                        <a:cubicBezTo>
                          <a:pt x="4" y="0"/>
                          <a:pt x="5" y="0"/>
                          <a:pt x="5" y="0"/>
                        </a:cubicBezTo>
                        <a:cubicBezTo>
                          <a:pt x="9" y="1"/>
                          <a:pt x="12" y="7"/>
                          <a:pt x="13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44" name="Freeform 215">
                    <a:extLst>
                      <a:ext uri="{FF2B5EF4-FFF2-40B4-BE49-F238E27FC236}">
                        <a16:creationId xmlns="" xmlns:a16="http://schemas.microsoft.com/office/drawing/2014/main" id="{B20F6366-8AC8-4416-9A69-72DA06BCF1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89" y="2507"/>
                    <a:ext cx="21" cy="26"/>
                  </a:xfrm>
                  <a:custGeom>
                    <a:avLst/>
                    <a:gdLst>
                      <a:gd name="T0" fmla="*/ 13 w 14"/>
                      <a:gd name="T1" fmla="*/ 10 h 18"/>
                      <a:gd name="T2" fmla="*/ 10 w 14"/>
                      <a:gd name="T3" fmla="*/ 16 h 18"/>
                      <a:gd name="T4" fmla="*/ 4 w 14"/>
                      <a:gd name="T5" fmla="*/ 0 h 18"/>
                      <a:gd name="T6" fmla="*/ 5 w 14"/>
                      <a:gd name="T7" fmla="*/ 0 h 18"/>
                      <a:gd name="T8" fmla="*/ 13 w 14"/>
                      <a:gd name="T9" fmla="*/ 1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8">
                        <a:moveTo>
                          <a:pt x="13" y="10"/>
                        </a:moveTo>
                        <a:cubicBezTo>
                          <a:pt x="14" y="15"/>
                          <a:pt x="13" y="18"/>
                          <a:pt x="10" y="16"/>
                        </a:cubicBezTo>
                        <a:cubicBezTo>
                          <a:pt x="4" y="13"/>
                          <a:pt x="0" y="1"/>
                          <a:pt x="4" y="0"/>
                        </a:cubicBezTo>
                        <a:cubicBezTo>
                          <a:pt x="4" y="0"/>
                          <a:pt x="4" y="0"/>
                          <a:pt x="5" y="0"/>
                        </a:cubicBezTo>
                        <a:cubicBezTo>
                          <a:pt x="9" y="1"/>
                          <a:pt x="12" y="7"/>
                          <a:pt x="13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45" name="Freeform 216">
                    <a:extLst>
                      <a:ext uri="{FF2B5EF4-FFF2-40B4-BE49-F238E27FC236}">
                        <a16:creationId xmlns="" xmlns:a16="http://schemas.microsoft.com/office/drawing/2014/main" id="{4FE3BAC9-494A-4080-87AD-668E19E8D6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02" y="2487"/>
                    <a:ext cx="22" cy="27"/>
                  </a:xfrm>
                  <a:custGeom>
                    <a:avLst/>
                    <a:gdLst>
                      <a:gd name="T0" fmla="*/ 14 w 15"/>
                      <a:gd name="T1" fmla="*/ 11 h 19"/>
                      <a:gd name="T2" fmla="*/ 9 w 15"/>
                      <a:gd name="T3" fmla="*/ 17 h 19"/>
                      <a:gd name="T4" fmla="*/ 4 w 15"/>
                      <a:gd name="T5" fmla="*/ 0 h 19"/>
                      <a:gd name="T6" fmla="*/ 5 w 15"/>
                      <a:gd name="T7" fmla="*/ 0 h 19"/>
                      <a:gd name="T8" fmla="*/ 14 w 15"/>
                      <a:gd name="T9" fmla="*/ 1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9">
                        <a:moveTo>
                          <a:pt x="14" y="11"/>
                        </a:moveTo>
                        <a:cubicBezTo>
                          <a:pt x="15" y="16"/>
                          <a:pt x="13" y="19"/>
                          <a:pt x="9" y="17"/>
                        </a:cubicBezTo>
                        <a:cubicBezTo>
                          <a:pt x="3" y="13"/>
                          <a:pt x="0" y="2"/>
                          <a:pt x="4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10" y="2"/>
                          <a:pt x="13" y="7"/>
                          <a:pt x="14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46" name="Freeform 217">
                    <a:extLst>
                      <a:ext uri="{FF2B5EF4-FFF2-40B4-BE49-F238E27FC236}">
                        <a16:creationId xmlns="" xmlns:a16="http://schemas.microsoft.com/office/drawing/2014/main" id="{EF3548CD-A5DE-4B9A-811C-51311B969D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36" y="2519"/>
                    <a:ext cx="23" cy="26"/>
                  </a:xfrm>
                  <a:custGeom>
                    <a:avLst/>
                    <a:gdLst>
                      <a:gd name="T0" fmla="*/ 15 w 16"/>
                      <a:gd name="T1" fmla="*/ 10 h 18"/>
                      <a:gd name="T2" fmla="*/ 10 w 16"/>
                      <a:gd name="T3" fmla="*/ 16 h 18"/>
                      <a:gd name="T4" fmla="*/ 5 w 16"/>
                      <a:gd name="T5" fmla="*/ 0 h 18"/>
                      <a:gd name="T6" fmla="*/ 6 w 16"/>
                      <a:gd name="T7" fmla="*/ 0 h 18"/>
                      <a:gd name="T8" fmla="*/ 15 w 16"/>
                      <a:gd name="T9" fmla="*/ 1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8">
                        <a:moveTo>
                          <a:pt x="15" y="10"/>
                        </a:moveTo>
                        <a:cubicBezTo>
                          <a:pt x="16" y="15"/>
                          <a:pt x="14" y="18"/>
                          <a:pt x="10" y="16"/>
                        </a:cubicBezTo>
                        <a:cubicBezTo>
                          <a:pt x="4" y="12"/>
                          <a:pt x="0" y="1"/>
                          <a:pt x="5" y="0"/>
                        </a:cubicBezTo>
                        <a:cubicBezTo>
                          <a:pt x="5" y="0"/>
                          <a:pt x="6" y="0"/>
                          <a:pt x="6" y="0"/>
                        </a:cubicBezTo>
                        <a:cubicBezTo>
                          <a:pt x="11" y="1"/>
                          <a:pt x="14" y="7"/>
                          <a:pt x="15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47" name="Freeform 218">
                    <a:extLst>
                      <a:ext uri="{FF2B5EF4-FFF2-40B4-BE49-F238E27FC236}">
                        <a16:creationId xmlns="" xmlns:a16="http://schemas.microsoft.com/office/drawing/2014/main" id="{055CDF4C-D836-489B-9C2B-E28876F27C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85" y="2275"/>
                    <a:ext cx="27" cy="34"/>
                  </a:xfrm>
                  <a:custGeom>
                    <a:avLst/>
                    <a:gdLst>
                      <a:gd name="T0" fmla="*/ 18 w 19"/>
                      <a:gd name="T1" fmla="*/ 12 h 23"/>
                      <a:gd name="T2" fmla="*/ 6 w 19"/>
                      <a:gd name="T3" fmla="*/ 17 h 23"/>
                      <a:gd name="T4" fmla="*/ 10 w 19"/>
                      <a:gd name="T5" fmla="*/ 0 h 23"/>
                      <a:gd name="T6" fmla="*/ 18 w 19"/>
                      <a:gd name="T7" fmla="*/ 12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23">
                        <a:moveTo>
                          <a:pt x="18" y="12"/>
                        </a:moveTo>
                        <a:cubicBezTo>
                          <a:pt x="18" y="20"/>
                          <a:pt x="11" y="23"/>
                          <a:pt x="6" y="17"/>
                        </a:cubicBezTo>
                        <a:cubicBezTo>
                          <a:pt x="0" y="11"/>
                          <a:pt x="2" y="0"/>
                          <a:pt x="10" y="0"/>
                        </a:cubicBezTo>
                        <a:cubicBezTo>
                          <a:pt x="16" y="1"/>
                          <a:pt x="19" y="8"/>
                          <a:pt x="18" y="1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48" name="Freeform 219">
                    <a:extLst>
                      <a:ext uri="{FF2B5EF4-FFF2-40B4-BE49-F238E27FC236}">
                        <a16:creationId xmlns="" xmlns:a16="http://schemas.microsoft.com/office/drawing/2014/main" id="{D7EDB305-F667-4E18-8B0E-CD3FEE6D02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19" y="2249"/>
                    <a:ext cx="28" cy="33"/>
                  </a:xfrm>
                  <a:custGeom>
                    <a:avLst/>
                    <a:gdLst>
                      <a:gd name="T0" fmla="*/ 19 w 19"/>
                      <a:gd name="T1" fmla="*/ 12 h 23"/>
                      <a:gd name="T2" fmla="*/ 5 w 19"/>
                      <a:gd name="T3" fmla="*/ 17 h 23"/>
                      <a:gd name="T4" fmla="*/ 11 w 19"/>
                      <a:gd name="T5" fmla="*/ 1 h 23"/>
                      <a:gd name="T6" fmla="*/ 19 w 19"/>
                      <a:gd name="T7" fmla="*/ 12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23">
                        <a:moveTo>
                          <a:pt x="19" y="12"/>
                        </a:moveTo>
                        <a:cubicBezTo>
                          <a:pt x="18" y="21"/>
                          <a:pt x="10" y="23"/>
                          <a:pt x="5" y="17"/>
                        </a:cubicBezTo>
                        <a:cubicBezTo>
                          <a:pt x="0" y="11"/>
                          <a:pt x="3" y="0"/>
                          <a:pt x="11" y="1"/>
                        </a:cubicBezTo>
                        <a:cubicBezTo>
                          <a:pt x="17" y="2"/>
                          <a:pt x="19" y="8"/>
                          <a:pt x="19" y="1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49" name="Freeform 220">
                    <a:extLst>
                      <a:ext uri="{FF2B5EF4-FFF2-40B4-BE49-F238E27FC236}">
                        <a16:creationId xmlns="" xmlns:a16="http://schemas.microsoft.com/office/drawing/2014/main" id="{D984EA3A-A6B1-4C33-89E2-95D4F11162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21" y="2309"/>
                    <a:ext cx="27" cy="31"/>
                  </a:xfrm>
                  <a:custGeom>
                    <a:avLst/>
                    <a:gdLst>
                      <a:gd name="T0" fmla="*/ 19 w 19"/>
                      <a:gd name="T1" fmla="*/ 11 h 22"/>
                      <a:gd name="T2" fmla="*/ 6 w 19"/>
                      <a:gd name="T3" fmla="*/ 17 h 22"/>
                      <a:gd name="T4" fmla="*/ 9 w 19"/>
                      <a:gd name="T5" fmla="*/ 0 h 22"/>
                      <a:gd name="T6" fmla="*/ 10 w 19"/>
                      <a:gd name="T7" fmla="*/ 0 h 22"/>
                      <a:gd name="T8" fmla="*/ 19 w 19"/>
                      <a:gd name="T9" fmla="*/ 11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2">
                        <a:moveTo>
                          <a:pt x="19" y="11"/>
                        </a:moveTo>
                        <a:cubicBezTo>
                          <a:pt x="18" y="19"/>
                          <a:pt x="11" y="22"/>
                          <a:pt x="6" y="17"/>
                        </a:cubicBezTo>
                        <a:cubicBezTo>
                          <a:pt x="0" y="11"/>
                          <a:pt x="2" y="0"/>
                          <a:pt x="9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6" y="1"/>
                          <a:pt x="19" y="7"/>
                          <a:pt x="19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50" name="Freeform 221">
                    <a:extLst>
                      <a:ext uri="{FF2B5EF4-FFF2-40B4-BE49-F238E27FC236}">
                        <a16:creationId xmlns="" xmlns:a16="http://schemas.microsoft.com/office/drawing/2014/main" id="{3BFD05C9-011C-4260-AEBB-A5A494B402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61" y="2282"/>
                    <a:ext cx="29" cy="34"/>
                  </a:xfrm>
                  <a:custGeom>
                    <a:avLst/>
                    <a:gdLst>
                      <a:gd name="T0" fmla="*/ 19 w 20"/>
                      <a:gd name="T1" fmla="*/ 12 h 23"/>
                      <a:gd name="T2" fmla="*/ 5 w 20"/>
                      <a:gd name="T3" fmla="*/ 17 h 23"/>
                      <a:gd name="T4" fmla="*/ 11 w 20"/>
                      <a:gd name="T5" fmla="*/ 0 h 23"/>
                      <a:gd name="T6" fmla="*/ 19 w 20"/>
                      <a:gd name="T7" fmla="*/ 12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19" y="12"/>
                        </a:moveTo>
                        <a:cubicBezTo>
                          <a:pt x="19" y="20"/>
                          <a:pt x="10" y="23"/>
                          <a:pt x="5" y="17"/>
                        </a:cubicBezTo>
                        <a:cubicBezTo>
                          <a:pt x="0" y="10"/>
                          <a:pt x="2" y="0"/>
                          <a:pt x="11" y="0"/>
                        </a:cubicBezTo>
                        <a:cubicBezTo>
                          <a:pt x="17" y="1"/>
                          <a:pt x="20" y="7"/>
                          <a:pt x="19" y="1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51" name="Freeform 222">
                    <a:extLst>
                      <a:ext uri="{FF2B5EF4-FFF2-40B4-BE49-F238E27FC236}">
                        <a16:creationId xmlns="" xmlns:a16="http://schemas.microsoft.com/office/drawing/2014/main" id="{DC97D4DF-6A7B-4DD8-AC6E-935521C95A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63" y="2340"/>
                    <a:ext cx="29" cy="32"/>
                  </a:xfrm>
                  <a:custGeom>
                    <a:avLst/>
                    <a:gdLst>
                      <a:gd name="T0" fmla="*/ 20 w 20"/>
                      <a:gd name="T1" fmla="*/ 11 h 22"/>
                      <a:gd name="T2" fmla="*/ 6 w 20"/>
                      <a:gd name="T3" fmla="*/ 16 h 22"/>
                      <a:gd name="T4" fmla="*/ 11 w 20"/>
                      <a:gd name="T5" fmla="*/ 0 h 22"/>
                      <a:gd name="T6" fmla="*/ 20 w 20"/>
                      <a:gd name="T7" fmla="*/ 11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22">
                        <a:moveTo>
                          <a:pt x="20" y="11"/>
                        </a:moveTo>
                        <a:cubicBezTo>
                          <a:pt x="20" y="19"/>
                          <a:pt x="11" y="22"/>
                          <a:pt x="6" y="16"/>
                        </a:cubicBezTo>
                        <a:cubicBezTo>
                          <a:pt x="0" y="10"/>
                          <a:pt x="3" y="0"/>
                          <a:pt x="11" y="0"/>
                        </a:cubicBezTo>
                        <a:cubicBezTo>
                          <a:pt x="17" y="1"/>
                          <a:pt x="20" y="7"/>
                          <a:pt x="20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52" name="Freeform 223">
                    <a:extLst>
                      <a:ext uri="{FF2B5EF4-FFF2-40B4-BE49-F238E27FC236}">
                        <a16:creationId xmlns="" xmlns:a16="http://schemas.microsoft.com/office/drawing/2014/main" id="{7F051977-1265-491F-B3AA-B7965B372A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02" y="2371"/>
                    <a:ext cx="30" cy="32"/>
                  </a:xfrm>
                  <a:custGeom>
                    <a:avLst/>
                    <a:gdLst>
                      <a:gd name="T0" fmla="*/ 20 w 21"/>
                      <a:gd name="T1" fmla="*/ 11 h 22"/>
                      <a:gd name="T2" fmla="*/ 6 w 21"/>
                      <a:gd name="T3" fmla="*/ 16 h 22"/>
                      <a:gd name="T4" fmla="*/ 11 w 21"/>
                      <a:gd name="T5" fmla="*/ 0 h 22"/>
                      <a:gd name="T6" fmla="*/ 20 w 21"/>
                      <a:gd name="T7" fmla="*/ 11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2">
                        <a:moveTo>
                          <a:pt x="20" y="11"/>
                        </a:moveTo>
                        <a:cubicBezTo>
                          <a:pt x="20" y="19"/>
                          <a:pt x="11" y="22"/>
                          <a:pt x="6" y="16"/>
                        </a:cubicBezTo>
                        <a:cubicBezTo>
                          <a:pt x="0" y="10"/>
                          <a:pt x="2" y="0"/>
                          <a:pt x="11" y="0"/>
                        </a:cubicBezTo>
                        <a:cubicBezTo>
                          <a:pt x="18" y="1"/>
                          <a:pt x="21" y="7"/>
                          <a:pt x="20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53" name="Freeform 224">
                    <a:extLst>
                      <a:ext uri="{FF2B5EF4-FFF2-40B4-BE49-F238E27FC236}">
                        <a16:creationId xmlns="" xmlns:a16="http://schemas.microsoft.com/office/drawing/2014/main" id="{D6727DA1-5EA4-4C27-92A7-822C4993A4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99" y="2256"/>
                    <a:ext cx="29" cy="34"/>
                  </a:xfrm>
                  <a:custGeom>
                    <a:avLst/>
                    <a:gdLst>
                      <a:gd name="T0" fmla="*/ 20 w 20"/>
                      <a:gd name="T1" fmla="*/ 11 h 23"/>
                      <a:gd name="T2" fmla="*/ 5 w 20"/>
                      <a:gd name="T3" fmla="*/ 16 h 23"/>
                      <a:gd name="T4" fmla="*/ 11 w 20"/>
                      <a:gd name="T5" fmla="*/ 0 h 23"/>
                      <a:gd name="T6" fmla="*/ 20 w 20"/>
                      <a:gd name="T7" fmla="*/ 11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20" y="11"/>
                        </a:moveTo>
                        <a:cubicBezTo>
                          <a:pt x="19" y="19"/>
                          <a:pt x="10" y="23"/>
                          <a:pt x="5" y="16"/>
                        </a:cubicBezTo>
                        <a:cubicBezTo>
                          <a:pt x="0" y="10"/>
                          <a:pt x="2" y="0"/>
                          <a:pt x="11" y="0"/>
                        </a:cubicBezTo>
                        <a:cubicBezTo>
                          <a:pt x="18" y="1"/>
                          <a:pt x="20" y="7"/>
                          <a:pt x="20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54" name="Freeform 225">
                    <a:extLst>
                      <a:ext uri="{FF2B5EF4-FFF2-40B4-BE49-F238E27FC236}">
                        <a16:creationId xmlns="" xmlns:a16="http://schemas.microsoft.com/office/drawing/2014/main" id="{2A157276-B3D0-4E10-AD10-8DE47E291D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99" y="2314"/>
                    <a:ext cx="30" cy="32"/>
                  </a:xfrm>
                  <a:custGeom>
                    <a:avLst/>
                    <a:gdLst>
                      <a:gd name="T0" fmla="*/ 20 w 21"/>
                      <a:gd name="T1" fmla="*/ 11 h 22"/>
                      <a:gd name="T2" fmla="*/ 6 w 21"/>
                      <a:gd name="T3" fmla="*/ 16 h 22"/>
                      <a:gd name="T4" fmla="*/ 11 w 21"/>
                      <a:gd name="T5" fmla="*/ 0 h 22"/>
                      <a:gd name="T6" fmla="*/ 20 w 21"/>
                      <a:gd name="T7" fmla="*/ 11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2">
                        <a:moveTo>
                          <a:pt x="20" y="11"/>
                        </a:moveTo>
                        <a:cubicBezTo>
                          <a:pt x="20" y="19"/>
                          <a:pt x="11" y="22"/>
                          <a:pt x="6" y="16"/>
                        </a:cubicBezTo>
                        <a:cubicBezTo>
                          <a:pt x="0" y="10"/>
                          <a:pt x="3" y="0"/>
                          <a:pt x="11" y="0"/>
                        </a:cubicBezTo>
                        <a:cubicBezTo>
                          <a:pt x="18" y="1"/>
                          <a:pt x="21" y="7"/>
                          <a:pt x="20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55" name="Freeform 226">
                    <a:extLst>
                      <a:ext uri="{FF2B5EF4-FFF2-40B4-BE49-F238E27FC236}">
                        <a16:creationId xmlns="" xmlns:a16="http://schemas.microsoft.com/office/drawing/2014/main" id="{36B0F524-7888-4EB3-89A1-0D17D6A589C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88" y="2159"/>
                    <a:ext cx="26" cy="34"/>
                  </a:xfrm>
                  <a:custGeom>
                    <a:avLst/>
                    <a:gdLst>
                      <a:gd name="T0" fmla="*/ 18 w 18"/>
                      <a:gd name="T1" fmla="*/ 12 h 23"/>
                      <a:gd name="T2" fmla="*/ 4 w 18"/>
                      <a:gd name="T3" fmla="*/ 16 h 23"/>
                      <a:gd name="T4" fmla="*/ 11 w 18"/>
                      <a:gd name="T5" fmla="*/ 0 h 23"/>
                      <a:gd name="T6" fmla="*/ 18 w 18"/>
                      <a:gd name="T7" fmla="*/ 12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3">
                        <a:moveTo>
                          <a:pt x="18" y="12"/>
                        </a:moveTo>
                        <a:cubicBezTo>
                          <a:pt x="17" y="20"/>
                          <a:pt x="8" y="23"/>
                          <a:pt x="4" y="16"/>
                        </a:cubicBezTo>
                        <a:cubicBezTo>
                          <a:pt x="0" y="10"/>
                          <a:pt x="3" y="0"/>
                          <a:pt x="11" y="0"/>
                        </a:cubicBezTo>
                        <a:cubicBezTo>
                          <a:pt x="17" y="1"/>
                          <a:pt x="18" y="8"/>
                          <a:pt x="18" y="1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56" name="Freeform 227">
                    <a:extLst>
                      <a:ext uri="{FF2B5EF4-FFF2-40B4-BE49-F238E27FC236}">
                        <a16:creationId xmlns="" xmlns:a16="http://schemas.microsoft.com/office/drawing/2014/main" id="{4ADF94B7-33C7-4F2F-B9EC-3B0048C121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85" y="2217"/>
                    <a:ext cx="27" cy="32"/>
                  </a:xfrm>
                  <a:custGeom>
                    <a:avLst/>
                    <a:gdLst>
                      <a:gd name="T0" fmla="*/ 18 w 19"/>
                      <a:gd name="T1" fmla="*/ 12 h 22"/>
                      <a:gd name="T2" fmla="*/ 5 w 19"/>
                      <a:gd name="T3" fmla="*/ 17 h 22"/>
                      <a:gd name="T4" fmla="*/ 11 w 19"/>
                      <a:gd name="T5" fmla="*/ 0 h 22"/>
                      <a:gd name="T6" fmla="*/ 18 w 19"/>
                      <a:gd name="T7" fmla="*/ 12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22">
                        <a:moveTo>
                          <a:pt x="18" y="12"/>
                        </a:moveTo>
                        <a:cubicBezTo>
                          <a:pt x="18" y="19"/>
                          <a:pt x="10" y="22"/>
                          <a:pt x="5" y="17"/>
                        </a:cubicBezTo>
                        <a:cubicBezTo>
                          <a:pt x="0" y="11"/>
                          <a:pt x="2" y="0"/>
                          <a:pt x="11" y="0"/>
                        </a:cubicBezTo>
                        <a:cubicBezTo>
                          <a:pt x="17" y="1"/>
                          <a:pt x="19" y="7"/>
                          <a:pt x="18" y="1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57" name="Freeform 228">
                    <a:extLst>
                      <a:ext uri="{FF2B5EF4-FFF2-40B4-BE49-F238E27FC236}">
                        <a16:creationId xmlns="" xmlns:a16="http://schemas.microsoft.com/office/drawing/2014/main" id="{6DC2B61A-7911-42AB-BA9B-F0E4BE9FC1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92" y="2103"/>
                    <a:ext cx="26" cy="32"/>
                  </a:xfrm>
                  <a:custGeom>
                    <a:avLst/>
                    <a:gdLst>
                      <a:gd name="T0" fmla="*/ 18 w 18"/>
                      <a:gd name="T1" fmla="*/ 11 h 22"/>
                      <a:gd name="T2" fmla="*/ 4 w 18"/>
                      <a:gd name="T3" fmla="*/ 16 h 22"/>
                      <a:gd name="T4" fmla="*/ 11 w 18"/>
                      <a:gd name="T5" fmla="*/ 0 h 22"/>
                      <a:gd name="T6" fmla="*/ 18 w 18"/>
                      <a:gd name="T7" fmla="*/ 11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2">
                        <a:moveTo>
                          <a:pt x="18" y="11"/>
                        </a:moveTo>
                        <a:cubicBezTo>
                          <a:pt x="16" y="19"/>
                          <a:pt x="8" y="22"/>
                          <a:pt x="4" y="16"/>
                        </a:cubicBezTo>
                        <a:cubicBezTo>
                          <a:pt x="0" y="10"/>
                          <a:pt x="3" y="0"/>
                          <a:pt x="11" y="0"/>
                        </a:cubicBezTo>
                        <a:cubicBezTo>
                          <a:pt x="17" y="1"/>
                          <a:pt x="18" y="7"/>
                          <a:pt x="18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58" name="Freeform 229">
                    <a:extLst>
                      <a:ext uri="{FF2B5EF4-FFF2-40B4-BE49-F238E27FC236}">
                        <a16:creationId xmlns="" xmlns:a16="http://schemas.microsoft.com/office/drawing/2014/main" id="{E1CBFB0E-59D5-4BF5-A7A0-917718A573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24" y="2133"/>
                    <a:ext cx="27" cy="34"/>
                  </a:xfrm>
                  <a:custGeom>
                    <a:avLst/>
                    <a:gdLst>
                      <a:gd name="T0" fmla="*/ 18 w 19"/>
                      <a:gd name="T1" fmla="*/ 12 h 23"/>
                      <a:gd name="T2" fmla="*/ 4 w 19"/>
                      <a:gd name="T3" fmla="*/ 17 h 23"/>
                      <a:gd name="T4" fmla="*/ 11 w 19"/>
                      <a:gd name="T5" fmla="*/ 1 h 23"/>
                      <a:gd name="T6" fmla="*/ 18 w 19"/>
                      <a:gd name="T7" fmla="*/ 12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23">
                        <a:moveTo>
                          <a:pt x="18" y="12"/>
                        </a:moveTo>
                        <a:cubicBezTo>
                          <a:pt x="17" y="20"/>
                          <a:pt x="9" y="23"/>
                          <a:pt x="4" y="17"/>
                        </a:cubicBezTo>
                        <a:cubicBezTo>
                          <a:pt x="0" y="11"/>
                          <a:pt x="3" y="0"/>
                          <a:pt x="11" y="1"/>
                        </a:cubicBezTo>
                        <a:cubicBezTo>
                          <a:pt x="17" y="2"/>
                          <a:pt x="19" y="8"/>
                          <a:pt x="18" y="1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59" name="Freeform 230">
                    <a:extLst>
                      <a:ext uri="{FF2B5EF4-FFF2-40B4-BE49-F238E27FC236}">
                        <a16:creationId xmlns="" xmlns:a16="http://schemas.microsoft.com/office/drawing/2014/main" id="{611138E8-04BC-4745-B6D7-821A10B7C0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21" y="2191"/>
                    <a:ext cx="27" cy="33"/>
                  </a:xfrm>
                  <a:custGeom>
                    <a:avLst/>
                    <a:gdLst>
                      <a:gd name="T0" fmla="*/ 19 w 19"/>
                      <a:gd name="T1" fmla="*/ 12 h 23"/>
                      <a:gd name="T2" fmla="*/ 4 w 19"/>
                      <a:gd name="T3" fmla="*/ 17 h 23"/>
                      <a:gd name="T4" fmla="*/ 11 w 19"/>
                      <a:gd name="T5" fmla="*/ 0 h 23"/>
                      <a:gd name="T6" fmla="*/ 19 w 19"/>
                      <a:gd name="T7" fmla="*/ 12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23">
                        <a:moveTo>
                          <a:pt x="19" y="12"/>
                        </a:moveTo>
                        <a:cubicBezTo>
                          <a:pt x="18" y="20"/>
                          <a:pt x="9" y="23"/>
                          <a:pt x="4" y="17"/>
                        </a:cubicBezTo>
                        <a:cubicBezTo>
                          <a:pt x="0" y="10"/>
                          <a:pt x="3" y="0"/>
                          <a:pt x="11" y="0"/>
                        </a:cubicBezTo>
                        <a:cubicBezTo>
                          <a:pt x="17" y="1"/>
                          <a:pt x="19" y="8"/>
                          <a:pt x="19" y="1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60" name="Freeform 231">
                    <a:extLst>
                      <a:ext uri="{FF2B5EF4-FFF2-40B4-BE49-F238E27FC236}">
                        <a16:creationId xmlns="" xmlns:a16="http://schemas.microsoft.com/office/drawing/2014/main" id="{40A17689-203C-49A9-88BF-2D2104EBC9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5" y="2022"/>
                    <a:ext cx="28" cy="31"/>
                  </a:xfrm>
                  <a:custGeom>
                    <a:avLst/>
                    <a:gdLst>
                      <a:gd name="T0" fmla="*/ 18 w 19"/>
                      <a:gd name="T1" fmla="*/ 11 h 22"/>
                      <a:gd name="T2" fmla="*/ 4 w 19"/>
                      <a:gd name="T3" fmla="*/ 16 h 22"/>
                      <a:gd name="T4" fmla="*/ 12 w 19"/>
                      <a:gd name="T5" fmla="*/ 0 h 22"/>
                      <a:gd name="T6" fmla="*/ 18 w 19"/>
                      <a:gd name="T7" fmla="*/ 11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22">
                        <a:moveTo>
                          <a:pt x="18" y="11"/>
                        </a:moveTo>
                        <a:cubicBezTo>
                          <a:pt x="16" y="19"/>
                          <a:pt x="8" y="22"/>
                          <a:pt x="4" y="16"/>
                        </a:cubicBezTo>
                        <a:cubicBezTo>
                          <a:pt x="0" y="10"/>
                          <a:pt x="4" y="0"/>
                          <a:pt x="12" y="0"/>
                        </a:cubicBezTo>
                        <a:cubicBezTo>
                          <a:pt x="18" y="1"/>
                          <a:pt x="19" y="7"/>
                          <a:pt x="18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61" name="Freeform 232">
                    <a:extLst>
                      <a:ext uri="{FF2B5EF4-FFF2-40B4-BE49-F238E27FC236}">
                        <a16:creationId xmlns="" xmlns:a16="http://schemas.microsoft.com/office/drawing/2014/main" id="{305C10B2-7D7D-495A-A3C8-8C19B75E4A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28" y="2077"/>
                    <a:ext cx="28" cy="33"/>
                  </a:xfrm>
                  <a:custGeom>
                    <a:avLst/>
                    <a:gdLst>
                      <a:gd name="T0" fmla="*/ 19 w 19"/>
                      <a:gd name="T1" fmla="*/ 12 h 23"/>
                      <a:gd name="T2" fmla="*/ 4 w 19"/>
                      <a:gd name="T3" fmla="*/ 17 h 23"/>
                      <a:gd name="T4" fmla="*/ 12 w 19"/>
                      <a:gd name="T5" fmla="*/ 1 h 23"/>
                      <a:gd name="T6" fmla="*/ 19 w 19"/>
                      <a:gd name="T7" fmla="*/ 12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23">
                        <a:moveTo>
                          <a:pt x="19" y="12"/>
                        </a:moveTo>
                        <a:cubicBezTo>
                          <a:pt x="17" y="20"/>
                          <a:pt x="9" y="23"/>
                          <a:pt x="4" y="17"/>
                        </a:cubicBezTo>
                        <a:cubicBezTo>
                          <a:pt x="0" y="11"/>
                          <a:pt x="4" y="0"/>
                          <a:pt x="12" y="1"/>
                        </a:cubicBezTo>
                        <a:cubicBezTo>
                          <a:pt x="18" y="2"/>
                          <a:pt x="19" y="8"/>
                          <a:pt x="19" y="1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62" name="Freeform 233">
                    <a:extLst>
                      <a:ext uri="{FF2B5EF4-FFF2-40B4-BE49-F238E27FC236}">
                        <a16:creationId xmlns="" xmlns:a16="http://schemas.microsoft.com/office/drawing/2014/main" id="{4F27403A-B926-46F5-8281-624A2C093B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63" y="2167"/>
                    <a:ext cx="29" cy="31"/>
                  </a:xfrm>
                  <a:custGeom>
                    <a:avLst/>
                    <a:gdLst>
                      <a:gd name="T0" fmla="*/ 19 w 20"/>
                      <a:gd name="T1" fmla="*/ 11 h 22"/>
                      <a:gd name="T2" fmla="*/ 5 w 20"/>
                      <a:gd name="T3" fmla="*/ 16 h 22"/>
                      <a:gd name="T4" fmla="*/ 11 w 20"/>
                      <a:gd name="T5" fmla="*/ 0 h 22"/>
                      <a:gd name="T6" fmla="*/ 19 w 20"/>
                      <a:gd name="T7" fmla="*/ 11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22">
                        <a:moveTo>
                          <a:pt x="19" y="11"/>
                        </a:moveTo>
                        <a:cubicBezTo>
                          <a:pt x="18" y="19"/>
                          <a:pt x="9" y="22"/>
                          <a:pt x="5" y="16"/>
                        </a:cubicBezTo>
                        <a:cubicBezTo>
                          <a:pt x="0" y="10"/>
                          <a:pt x="3" y="0"/>
                          <a:pt x="11" y="0"/>
                        </a:cubicBezTo>
                        <a:cubicBezTo>
                          <a:pt x="18" y="1"/>
                          <a:pt x="20" y="7"/>
                          <a:pt x="19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63" name="Freeform 234">
                    <a:extLst>
                      <a:ext uri="{FF2B5EF4-FFF2-40B4-BE49-F238E27FC236}">
                        <a16:creationId xmlns="" xmlns:a16="http://schemas.microsoft.com/office/drawing/2014/main" id="{43A3E966-DCEB-4ABF-A505-F4011A24DA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61" y="2223"/>
                    <a:ext cx="29" cy="33"/>
                  </a:xfrm>
                  <a:custGeom>
                    <a:avLst/>
                    <a:gdLst>
                      <a:gd name="T0" fmla="*/ 19 w 20"/>
                      <a:gd name="T1" fmla="*/ 12 h 23"/>
                      <a:gd name="T2" fmla="*/ 5 w 20"/>
                      <a:gd name="T3" fmla="*/ 17 h 23"/>
                      <a:gd name="T4" fmla="*/ 11 w 20"/>
                      <a:gd name="T5" fmla="*/ 0 h 23"/>
                      <a:gd name="T6" fmla="*/ 19 w 20"/>
                      <a:gd name="T7" fmla="*/ 12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19" y="12"/>
                        </a:moveTo>
                        <a:cubicBezTo>
                          <a:pt x="18" y="20"/>
                          <a:pt x="10" y="23"/>
                          <a:pt x="5" y="17"/>
                        </a:cubicBezTo>
                        <a:cubicBezTo>
                          <a:pt x="0" y="11"/>
                          <a:pt x="3" y="0"/>
                          <a:pt x="11" y="0"/>
                        </a:cubicBezTo>
                        <a:cubicBezTo>
                          <a:pt x="17" y="1"/>
                          <a:pt x="20" y="8"/>
                          <a:pt x="19" y="1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64" name="Freeform 235">
                    <a:extLst>
                      <a:ext uri="{FF2B5EF4-FFF2-40B4-BE49-F238E27FC236}">
                        <a16:creationId xmlns="" xmlns:a16="http://schemas.microsoft.com/office/drawing/2014/main" id="{1DBF4AAA-B0E1-43AB-88E2-C0472B79DB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71" y="2052"/>
                    <a:ext cx="29" cy="32"/>
                  </a:xfrm>
                  <a:custGeom>
                    <a:avLst/>
                    <a:gdLst>
                      <a:gd name="T0" fmla="*/ 19 w 20"/>
                      <a:gd name="T1" fmla="*/ 12 h 22"/>
                      <a:gd name="T2" fmla="*/ 4 w 20"/>
                      <a:gd name="T3" fmla="*/ 16 h 22"/>
                      <a:gd name="T4" fmla="*/ 12 w 20"/>
                      <a:gd name="T5" fmla="*/ 1 h 22"/>
                      <a:gd name="T6" fmla="*/ 19 w 20"/>
                      <a:gd name="T7" fmla="*/ 12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22">
                        <a:moveTo>
                          <a:pt x="19" y="12"/>
                        </a:moveTo>
                        <a:cubicBezTo>
                          <a:pt x="17" y="20"/>
                          <a:pt x="8" y="22"/>
                          <a:pt x="4" y="16"/>
                        </a:cubicBezTo>
                        <a:cubicBezTo>
                          <a:pt x="0" y="11"/>
                          <a:pt x="4" y="0"/>
                          <a:pt x="12" y="1"/>
                        </a:cubicBezTo>
                        <a:cubicBezTo>
                          <a:pt x="18" y="1"/>
                          <a:pt x="20" y="8"/>
                          <a:pt x="19" y="1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65" name="Freeform 236">
                    <a:extLst>
                      <a:ext uri="{FF2B5EF4-FFF2-40B4-BE49-F238E27FC236}">
                        <a16:creationId xmlns="" xmlns:a16="http://schemas.microsoft.com/office/drawing/2014/main" id="{96102B87-DFCC-4DC5-BE94-A39E9DA4D2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66" y="2109"/>
                    <a:ext cx="29" cy="33"/>
                  </a:xfrm>
                  <a:custGeom>
                    <a:avLst/>
                    <a:gdLst>
                      <a:gd name="T0" fmla="*/ 20 w 20"/>
                      <a:gd name="T1" fmla="*/ 12 h 23"/>
                      <a:gd name="T2" fmla="*/ 5 w 20"/>
                      <a:gd name="T3" fmla="*/ 16 h 23"/>
                      <a:gd name="T4" fmla="*/ 12 w 20"/>
                      <a:gd name="T5" fmla="*/ 0 h 23"/>
                      <a:gd name="T6" fmla="*/ 20 w 20"/>
                      <a:gd name="T7" fmla="*/ 12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20" y="12"/>
                        </a:moveTo>
                        <a:cubicBezTo>
                          <a:pt x="18" y="20"/>
                          <a:pt x="9" y="23"/>
                          <a:pt x="5" y="16"/>
                        </a:cubicBezTo>
                        <a:cubicBezTo>
                          <a:pt x="0" y="11"/>
                          <a:pt x="4" y="0"/>
                          <a:pt x="12" y="0"/>
                        </a:cubicBezTo>
                        <a:cubicBezTo>
                          <a:pt x="18" y="1"/>
                          <a:pt x="20" y="7"/>
                          <a:pt x="20" y="1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66" name="Freeform 237">
                    <a:extLst>
                      <a:ext uri="{FF2B5EF4-FFF2-40B4-BE49-F238E27FC236}">
                        <a16:creationId xmlns="" xmlns:a16="http://schemas.microsoft.com/office/drawing/2014/main" id="{DC168276-B874-4A77-AC8A-BA8C42958C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79" y="1997"/>
                    <a:ext cx="27" cy="32"/>
                  </a:xfrm>
                  <a:custGeom>
                    <a:avLst/>
                    <a:gdLst>
                      <a:gd name="T0" fmla="*/ 18 w 19"/>
                      <a:gd name="T1" fmla="*/ 11 h 22"/>
                      <a:gd name="T2" fmla="*/ 4 w 19"/>
                      <a:gd name="T3" fmla="*/ 16 h 22"/>
                      <a:gd name="T4" fmla="*/ 12 w 19"/>
                      <a:gd name="T5" fmla="*/ 0 h 22"/>
                      <a:gd name="T6" fmla="*/ 18 w 19"/>
                      <a:gd name="T7" fmla="*/ 11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22">
                        <a:moveTo>
                          <a:pt x="18" y="11"/>
                        </a:moveTo>
                        <a:cubicBezTo>
                          <a:pt x="17" y="19"/>
                          <a:pt x="8" y="22"/>
                          <a:pt x="4" y="16"/>
                        </a:cubicBezTo>
                        <a:cubicBezTo>
                          <a:pt x="0" y="10"/>
                          <a:pt x="4" y="0"/>
                          <a:pt x="12" y="0"/>
                        </a:cubicBezTo>
                        <a:cubicBezTo>
                          <a:pt x="18" y="1"/>
                          <a:pt x="19" y="7"/>
                          <a:pt x="18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67" name="Freeform 238">
                    <a:extLst>
                      <a:ext uri="{FF2B5EF4-FFF2-40B4-BE49-F238E27FC236}">
                        <a16:creationId xmlns="" xmlns:a16="http://schemas.microsoft.com/office/drawing/2014/main" id="{BAE93BFF-5D79-40DE-BF53-6CE0B29E57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00" y="2140"/>
                    <a:ext cx="31" cy="32"/>
                  </a:xfrm>
                  <a:custGeom>
                    <a:avLst/>
                    <a:gdLst>
                      <a:gd name="T0" fmla="*/ 20 w 21"/>
                      <a:gd name="T1" fmla="*/ 11 h 22"/>
                      <a:gd name="T2" fmla="*/ 5 w 21"/>
                      <a:gd name="T3" fmla="*/ 16 h 22"/>
                      <a:gd name="T4" fmla="*/ 12 w 21"/>
                      <a:gd name="T5" fmla="*/ 0 h 22"/>
                      <a:gd name="T6" fmla="*/ 20 w 21"/>
                      <a:gd name="T7" fmla="*/ 11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2">
                        <a:moveTo>
                          <a:pt x="20" y="11"/>
                        </a:moveTo>
                        <a:cubicBezTo>
                          <a:pt x="19" y="19"/>
                          <a:pt x="10" y="22"/>
                          <a:pt x="5" y="16"/>
                        </a:cubicBezTo>
                        <a:cubicBezTo>
                          <a:pt x="0" y="10"/>
                          <a:pt x="4" y="0"/>
                          <a:pt x="12" y="0"/>
                        </a:cubicBezTo>
                        <a:cubicBezTo>
                          <a:pt x="19" y="0"/>
                          <a:pt x="21" y="7"/>
                          <a:pt x="20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68" name="Freeform 239">
                    <a:extLst>
                      <a:ext uri="{FF2B5EF4-FFF2-40B4-BE49-F238E27FC236}">
                        <a16:creationId xmlns="" xmlns:a16="http://schemas.microsoft.com/office/drawing/2014/main" id="{95D847A1-6835-4218-B1D0-75DFA58012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99" y="2197"/>
                    <a:ext cx="29" cy="33"/>
                  </a:xfrm>
                  <a:custGeom>
                    <a:avLst/>
                    <a:gdLst>
                      <a:gd name="T0" fmla="*/ 20 w 20"/>
                      <a:gd name="T1" fmla="*/ 12 h 23"/>
                      <a:gd name="T2" fmla="*/ 5 w 20"/>
                      <a:gd name="T3" fmla="*/ 17 h 23"/>
                      <a:gd name="T4" fmla="*/ 11 w 20"/>
                      <a:gd name="T5" fmla="*/ 0 h 23"/>
                      <a:gd name="T6" fmla="*/ 20 w 20"/>
                      <a:gd name="T7" fmla="*/ 12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20" y="12"/>
                        </a:moveTo>
                        <a:cubicBezTo>
                          <a:pt x="19" y="20"/>
                          <a:pt x="10" y="23"/>
                          <a:pt x="5" y="17"/>
                        </a:cubicBezTo>
                        <a:cubicBezTo>
                          <a:pt x="0" y="11"/>
                          <a:pt x="3" y="0"/>
                          <a:pt x="11" y="0"/>
                        </a:cubicBezTo>
                        <a:cubicBezTo>
                          <a:pt x="18" y="1"/>
                          <a:pt x="20" y="7"/>
                          <a:pt x="20" y="1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69" name="Freeform 240">
                    <a:extLst>
                      <a:ext uri="{FF2B5EF4-FFF2-40B4-BE49-F238E27FC236}">
                        <a16:creationId xmlns="" xmlns:a16="http://schemas.microsoft.com/office/drawing/2014/main" id="{AD9F28A9-2072-44A8-97C1-E56427222E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10" y="2027"/>
                    <a:ext cx="29" cy="32"/>
                  </a:xfrm>
                  <a:custGeom>
                    <a:avLst/>
                    <a:gdLst>
                      <a:gd name="T0" fmla="*/ 19 w 20"/>
                      <a:gd name="T1" fmla="*/ 11 h 22"/>
                      <a:gd name="T2" fmla="*/ 4 w 20"/>
                      <a:gd name="T3" fmla="*/ 16 h 22"/>
                      <a:gd name="T4" fmla="*/ 12 w 20"/>
                      <a:gd name="T5" fmla="*/ 0 h 22"/>
                      <a:gd name="T6" fmla="*/ 19 w 20"/>
                      <a:gd name="T7" fmla="*/ 11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22">
                        <a:moveTo>
                          <a:pt x="19" y="11"/>
                        </a:moveTo>
                        <a:cubicBezTo>
                          <a:pt x="18" y="19"/>
                          <a:pt x="8" y="22"/>
                          <a:pt x="4" y="16"/>
                        </a:cubicBezTo>
                        <a:cubicBezTo>
                          <a:pt x="0" y="10"/>
                          <a:pt x="4" y="0"/>
                          <a:pt x="12" y="0"/>
                        </a:cubicBezTo>
                        <a:cubicBezTo>
                          <a:pt x="18" y="1"/>
                          <a:pt x="20" y="7"/>
                          <a:pt x="19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70" name="Freeform 241">
                    <a:extLst>
                      <a:ext uri="{FF2B5EF4-FFF2-40B4-BE49-F238E27FC236}">
                        <a16:creationId xmlns="" xmlns:a16="http://schemas.microsoft.com/office/drawing/2014/main" id="{416A07F9-15FC-424A-BC7C-1666D91AA6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05" y="2084"/>
                    <a:ext cx="29" cy="32"/>
                  </a:xfrm>
                  <a:custGeom>
                    <a:avLst/>
                    <a:gdLst>
                      <a:gd name="T0" fmla="*/ 20 w 20"/>
                      <a:gd name="T1" fmla="*/ 11 h 22"/>
                      <a:gd name="T2" fmla="*/ 5 w 20"/>
                      <a:gd name="T3" fmla="*/ 16 h 22"/>
                      <a:gd name="T4" fmla="*/ 12 w 20"/>
                      <a:gd name="T5" fmla="*/ 0 h 22"/>
                      <a:gd name="T6" fmla="*/ 20 w 20"/>
                      <a:gd name="T7" fmla="*/ 11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22">
                        <a:moveTo>
                          <a:pt x="20" y="11"/>
                        </a:moveTo>
                        <a:cubicBezTo>
                          <a:pt x="18" y="19"/>
                          <a:pt x="9" y="22"/>
                          <a:pt x="5" y="16"/>
                        </a:cubicBezTo>
                        <a:cubicBezTo>
                          <a:pt x="0" y="10"/>
                          <a:pt x="4" y="0"/>
                          <a:pt x="12" y="0"/>
                        </a:cubicBezTo>
                        <a:cubicBezTo>
                          <a:pt x="18" y="0"/>
                          <a:pt x="20" y="7"/>
                          <a:pt x="20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71" name="Freeform 242">
                    <a:extLst>
                      <a:ext uri="{FF2B5EF4-FFF2-40B4-BE49-F238E27FC236}">
                        <a16:creationId xmlns="" xmlns:a16="http://schemas.microsoft.com/office/drawing/2014/main" id="{C72811A8-2F88-47CD-9959-FF61B53862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18" y="1972"/>
                    <a:ext cx="27" cy="32"/>
                  </a:xfrm>
                  <a:custGeom>
                    <a:avLst/>
                    <a:gdLst>
                      <a:gd name="T0" fmla="*/ 18 w 19"/>
                      <a:gd name="T1" fmla="*/ 11 h 22"/>
                      <a:gd name="T2" fmla="*/ 4 w 19"/>
                      <a:gd name="T3" fmla="*/ 16 h 22"/>
                      <a:gd name="T4" fmla="*/ 12 w 19"/>
                      <a:gd name="T5" fmla="*/ 0 h 22"/>
                      <a:gd name="T6" fmla="*/ 18 w 19"/>
                      <a:gd name="T7" fmla="*/ 11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22">
                        <a:moveTo>
                          <a:pt x="18" y="11"/>
                        </a:moveTo>
                        <a:cubicBezTo>
                          <a:pt x="17" y="19"/>
                          <a:pt x="8" y="22"/>
                          <a:pt x="4" y="16"/>
                        </a:cubicBezTo>
                        <a:cubicBezTo>
                          <a:pt x="0" y="10"/>
                          <a:pt x="4" y="0"/>
                          <a:pt x="12" y="0"/>
                        </a:cubicBezTo>
                        <a:cubicBezTo>
                          <a:pt x="18" y="1"/>
                          <a:pt x="19" y="7"/>
                          <a:pt x="18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72" name="Freeform 243">
                    <a:extLst>
                      <a:ext uri="{FF2B5EF4-FFF2-40B4-BE49-F238E27FC236}">
                        <a16:creationId xmlns="" xmlns:a16="http://schemas.microsoft.com/office/drawing/2014/main" id="{2F8E87DD-0C50-4BF5-B9F4-9660AB2D46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33" y="1681"/>
                    <a:ext cx="19" cy="26"/>
                  </a:xfrm>
                  <a:custGeom>
                    <a:avLst/>
                    <a:gdLst>
                      <a:gd name="T0" fmla="*/ 8 w 13"/>
                      <a:gd name="T1" fmla="*/ 11 h 18"/>
                      <a:gd name="T2" fmla="*/ 0 w 13"/>
                      <a:gd name="T3" fmla="*/ 15 h 18"/>
                      <a:gd name="T4" fmla="*/ 12 w 13"/>
                      <a:gd name="T5" fmla="*/ 1 h 18"/>
                      <a:gd name="T6" fmla="*/ 8 w 13"/>
                      <a:gd name="T7" fmla="*/ 11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3" h="18">
                        <a:moveTo>
                          <a:pt x="8" y="11"/>
                        </a:moveTo>
                        <a:cubicBezTo>
                          <a:pt x="4" y="16"/>
                          <a:pt x="0" y="18"/>
                          <a:pt x="0" y="15"/>
                        </a:cubicBezTo>
                        <a:cubicBezTo>
                          <a:pt x="0" y="11"/>
                          <a:pt x="8" y="0"/>
                          <a:pt x="12" y="1"/>
                        </a:cubicBezTo>
                        <a:cubicBezTo>
                          <a:pt x="13" y="2"/>
                          <a:pt x="11" y="8"/>
                          <a:pt x="8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73" name="Freeform 244">
                    <a:extLst>
                      <a:ext uri="{FF2B5EF4-FFF2-40B4-BE49-F238E27FC236}">
                        <a16:creationId xmlns="" xmlns:a16="http://schemas.microsoft.com/office/drawing/2014/main" id="{665064F8-4456-45D5-AB43-31FC3C60B1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02" y="1726"/>
                    <a:ext cx="19" cy="28"/>
                  </a:xfrm>
                  <a:custGeom>
                    <a:avLst/>
                    <a:gdLst>
                      <a:gd name="T0" fmla="*/ 8 w 13"/>
                      <a:gd name="T1" fmla="*/ 11 h 19"/>
                      <a:gd name="T2" fmla="*/ 0 w 13"/>
                      <a:gd name="T3" fmla="*/ 16 h 19"/>
                      <a:gd name="T4" fmla="*/ 11 w 13"/>
                      <a:gd name="T5" fmla="*/ 1 h 19"/>
                      <a:gd name="T6" fmla="*/ 8 w 13"/>
                      <a:gd name="T7" fmla="*/ 1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3" h="19">
                        <a:moveTo>
                          <a:pt x="8" y="11"/>
                        </a:moveTo>
                        <a:cubicBezTo>
                          <a:pt x="4" y="16"/>
                          <a:pt x="0" y="19"/>
                          <a:pt x="0" y="16"/>
                        </a:cubicBezTo>
                        <a:cubicBezTo>
                          <a:pt x="0" y="12"/>
                          <a:pt x="7" y="0"/>
                          <a:pt x="11" y="1"/>
                        </a:cubicBezTo>
                        <a:cubicBezTo>
                          <a:pt x="13" y="2"/>
                          <a:pt x="10" y="8"/>
                          <a:pt x="8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74" name="Freeform 245">
                    <a:extLst>
                      <a:ext uri="{FF2B5EF4-FFF2-40B4-BE49-F238E27FC236}">
                        <a16:creationId xmlns="" xmlns:a16="http://schemas.microsoft.com/office/drawing/2014/main" id="{C9AA3B8D-8F17-49BF-96DF-20B2DFCD58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01" y="1598"/>
                    <a:ext cx="21" cy="24"/>
                  </a:xfrm>
                  <a:custGeom>
                    <a:avLst/>
                    <a:gdLst>
                      <a:gd name="T0" fmla="*/ 9 w 15"/>
                      <a:gd name="T1" fmla="*/ 9 h 16"/>
                      <a:gd name="T2" fmla="*/ 1 w 15"/>
                      <a:gd name="T3" fmla="*/ 14 h 16"/>
                      <a:gd name="T4" fmla="*/ 14 w 15"/>
                      <a:gd name="T5" fmla="*/ 1 h 16"/>
                      <a:gd name="T6" fmla="*/ 9 w 15"/>
                      <a:gd name="T7" fmla="*/ 9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" h="16">
                        <a:moveTo>
                          <a:pt x="9" y="9"/>
                        </a:moveTo>
                        <a:cubicBezTo>
                          <a:pt x="5" y="14"/>
                          <a:pt x="1" y="16"/>
                          <a:pt x="1" y="14"/>
                        </a:cubicBezTo>
                        <a:cubicBezTo>
                          <a:pt x="0" y="11"/>
                          <a:pt x="10" y="0"/>
                          <a:pt x="14" y="1"/>
                        </a:cubicBezTo>
                        <a:cubicBezTo>
                          <a:pt x="15" y="2"/>
                          <a:pt x="12" y="7"/>
                          <a:pt x="9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75" name="Freeform 246">
                    <a:extLst>
                      <a:ext uri="{FF2B5EF4-FFF2-40B4-BE49-F238E27FC236}">
                        <a16:creationId xmlns="" xmlns:a16="http://schemas.microsoft.com/office/drawing/2014/main" id="{25D6C45A-7C58-4562-A3DA-7AB5608906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65" y="1639"/>
                    <a:ext cx="21" cy="25"/>
                  </a:xfrm>
                  <a:custGeom>
                    <a:avLst/>
                    <a:gdLst>
                      <a:gd name="T0" fmla="*/ 9 w 15"/>
                      <a:gd name="T1" fmla="*/ 10 h 17"/>
                      <a:gd name="T2" fmla="*/ 1 w 15"/>
                      <a:gd name="T3" fmla="*/ 15 h 17"/>
                      <a:gd name="T4" fmla="*/ 13 w 15"/>
                      <a:gd name="T5" fmla="*/ 1 h 17"/>
                      <a:gd name="T6" fmla="*/ 9 w 15"/>
                      <a:gd name="T7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" h="17">
                        <a:moveTo>
                          <a:pt x="9" y="10"/>
                        </a:moveTo>
                        <a:cubicBezTo>
                          <a:pt x="5" y="14"/>
                          <a:pt x="1" y="17"/>
                          <a:pt x="1" y="15"/>
                        </a:cubicBezTo>
                        <a:cubicBezTo>
                          <a:pt x="0" y="11"/>
                          <a:pt x="10" y="0"/>
                          <a:pt x="13" y="1"/>
                        </a:cubicBezTo>
                        <a:cubicBezTo>
                          <a:pt x="15" y="2"/>
                          <a:pt x="12" y="7"/>
                          <a:pt x="9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76" name="Freeform 247">
                    <a:extLst>
                      <a:ext uri="{FF2B5EF4-FFF2-40B4-BE49-F238E27FC236}">
                        <a16:creationId xmlns="" xmlns:a16="http://schemas.microsoft.com/office/drawing/2014/main" id="{2F520A0A-1ADB-4EC8-A52F-42E385CFE3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60" y="1665"/>
                    <a:ext cx="21" cy="25"/>
                  </a:xfrm>
                  <a:custGeom>
                    <a:avLst/>
                    <a:gdLst>
                      <a:gd name="T0" fmla="*/ 9 w 14"/>
                      <a:gd name="T1" fmla="*/ 10 h 17"/>
                      <a:gd name="T2" fmla="*/ 0 w 14"/>
                      <a:gd name="T3" fmla="*/ 15 h 17"/>
                      <a:gd name="T4" fmla="*/ 12 w 14"/>
                      <a:gd name="T5" fmla="*/ 1 h 17"/>
                      <a:gd name="T6" fmla="*/ 9 w 14"/>
                      <a:gd name="T7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" h="17">
                        <a:moveTo>
                          <a:pt x="9" y="10"/>
                        </a:moveTo>
                        <a:cubicBezTo>
                          <a:pt x="5" y="15"/>
                          <a:pt x="0" y="17"/>
                          <a:pt x="0" y="15"/>
                        </a:cubicBezTo>
                        <a:cubicBezTo>
                          <a:pt x="0" y="11"/>
                          <a:pt x="8" y="0"/>
                          <a:pt x="12" y="1"/>
                        </a:cubicBezTo>
                        <a:cubicBezTo>
                          <a:pt x="14" y="2"/>
                          <a:pt x="11" y="7"/>
                          <a:pt x="9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77" name="Freeform 248">
                    <a:extLst>
                      <a:ext uri="{FF2B5EF4-FFF2-40B4-BE49-F238E27FC236}">
                        <a16:creationId xmlns="" xmlns:a16="http://schemas.microsoft.com/office/drawing/2014/main" id="{3C1E5ECB-176B-4E24-B870-DE0FBCCB9F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30" y="1584"/>
                    <a:ext cx="21" cy="22"/>
                  </a:xfrm>
                  <a:custGeom>
                    <a:avLst/>
                    <a:gdLst>
                      <a:gd name="T0" fmla="*/ 9 w 15"/>
                      <a:gd name="T1" fmla="*/ 9 h 15"/>
                      <a:gd name="T2" fmla="*/ 0 w 15"/>
                      <a:gd name="T3" fmla="*/ 13 h 15"/>
                      <a:gd name="T4" fmla="*/ 14 w 15"/>
                      <a:gd name="T5" fmla="*/ 1 h 15"/>
                      <a:gd name="T6" fmla="*/ 9 w 15"/>
                      <a:gd name="T7" fmla="*/ 9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" h="15">
                        <a:moveTo>
                          <a:pt x="9" y="9"/>
                        </a:moveTo>
                        <a:cubicBezTo>
                          <a:pt x="5" y="13"/>
                          <a:pt x="0" y="15"/>
                          <a:pt x="0" y="13"/>
                        </a:cubicBezTo>
                        <a:cubicBezTo>
                          <a:pt x="1" y="10"/>
                          <a:pt x="10" y="0"/>
                          <a:pt x="14" y="1"/>
                        </a:cubicBezTo>
                        <a:cubicBezTo>
                          <a:pt x="15" y="2"/>
                          <a:pt x="12" y="6"/>
                          <a:pt x="9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78" name="Freeform 249">
                    <a:extLst>
                      <a:ext uri="{FF2B5EF4-FFF2-40B4-BE49-F238E27FC236}">
                        <a16:creationId xmlns="" xmlns:a16="http://schemas.microsoft.com/office/drawing/2014/main" id="{B9693073-0932-4FFF-BDCD-7D90959EC1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94" y="1623"/>
                    <a:ext cx="21" cy="25"/>
                  </a:xfrm>
                  <a:custGeom>
                    <a:avLst/>
                    <a:gdLst>
                      <a:gd name="T0" fmla="*/ 9 w 15"/>
                      <a:gd name="T1" fmla="*/ 10 h 17"/>
                      <a:gd name="T2" fmla="*/ 0 w 15"/>
                      <a:gd name="T3" fmla="*/ 14 h 17"/>
                      <a:gd name="T4" fmla="*/ 13 w 15"/>
                      <a:gd name="T5" fmla="*/ 1 h 17"/>
                      <a:gd name="T6" fmla="*/ 9 w 15"/>
                      <a:gd name="T7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" h="17">
                        <a:moveTo>
                          <a:pt x="9" y="10"/>
                        </a:moveTo>
                        <a:cubicBezTo>
                          <a:pt x="5" y="14"/>
                          <a:pt x="0" y="17"/>
                          <a:pt x="0" y="14"/>
                        </a:cubicBezTo>
                        <a:cubicBezTo>
                          <a:pt x="0" y="10"/>
                          <a:pt x="10" y="0"/>
                          <a:pt x="13" y="1"/>
                        </a:cubicBezTo>
                        <a:cubicBezTo>
                          <a:pt x="15" y="2"/>
                          <a:pt x="12" y="7"/>
                          <a:pt x="9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79" name="Freeform 250">
                    <a:extLst>
                      <a:ext uri="{FF2B5EF4-FFF2-40B4-BE49-F238E27FC236}">
                        <a16:creationId xmlns="" xmlns:a16="http://schemas.microsoft.com/office/drawing/2014/main" id="{7D8D615F-9AF8-4643-AA4F-D90C7D4ECD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59" y="1693"/>
                    <a:ext cx="20" cy="26"/>
                  </a:xfrm>
                  <a:custGeom>
                    <a:avLst/>
                    <a:gdLst>
                      <a:gd name="T0" fmla="*/ 9 w 14"/>
                      <a:gd name="T1" fmla="*/ 10 h 18"/>
                      <a:gd name="T2" fmla="*/ 1 w 14"/>
                      <a:gd name="T3" fmla="*/ 15 h 18"/>
                      <a:gd name="T4" fmla="*/ 12 w 14"/>
                      <a:gd name="T5" fmla="*/ 1 h 18"/>
                      <a:gd name="T6" fmla="*/ 9 w 14"/>
                      <a:gd name="T7" fmla="*/ 1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" h="18">
                        <a:moveTo>
                          <a:pt x="9" y="10"/>
                        </a:moveTo>
                        <a:cubicBezTo>
                          <a:pt x="6" y="15"/>
                          <a:pt x="1" y="18"/>
                          <a:pt x="1" y="15"/>
                        </a:cubicBezTo>
                        <a:cubicBezTo>
                          <a:pt x="0" y="11"/>
                          <a:pt x="8" y="0"/>
                          <a:pt x="12" y="1"/>
                        </a:cubicBezTo>
                        <a:cubicBezTo>
                          <a:pt x="14" y="2"/>
                          <a:pt x="12" y="7"/>
                          <a:pt x="9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80" name="Freeform 251">
                    <a:extLst>
                      <a:ext uri="{FF2B5EF4-FFF2-40B4-BE49-F238E27FC236}">
                        <a16:creationId xmlns="" xmlns:a16="http://schemas.microsoft.com/office/drawing/2014/main" id="{77A10F47-A5CC-45CC-A506-99AEC6B577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25" y="1609"/>
                    <a:ext cx="22" cy="23"/>
                  </a:xfrm>
                  <a:custGeom>
                    <a:avLst/>
                    <a:gdLst>
                      <a:gd name="T0" fmla="*/ 9 w 15"/>
                      <a:gd name="T1" fmla="*/ 9 h 16"/>
                      <a:gd name="T2" fmla="*/ 0 w 15"/>
                      <a:gd name="T3" fmla="*/ 13 h 16"/>
                      <a:gd name="T4" fmla="*/ 13 w 15"/>
                      <a:gd name="T5" fmla="*/ 1 h 16"/>
                      <a:gd name="T6" fmla="*/ 9 w 15"/>
                      <a:gd name="T7" fmla="*/ 9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" h="16">
                        <a:moveTo>
                          <a:pt x="9" y="9"/>
                        </a:moveTo>
                        <a:cubicBezTo>
                          <a:pt x="5" y="14"/>
                          <a:pt x="0" y="16"/>
                          <a:pt x="0" y="13"/>
                        </a:cubicBezTo>
                        <a:cubicBezTo>
                          <a:pt x="0" y="10"/>
                          <a:pt x="9" y="0"/>
                          <a:pt x="13" y="1"/>
                        </a:cubicBezTo>
                        <a:cubicBezTo>
                          <a:pt x="15" y="2"/>
                          <a:pt x="11" y="6"/>
                          <a:pt x="9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81" name="Freeform 252">
                    <a:extLst>
                      <a:ext uri="{FF2B5EF4-FFF2-40B4-BE49-F238E27FC236}">
                        <a16:creationId xmlns="" xmlns:a16="http://schemas.microsoft.com/office/drawing/2014/main" id="{588E086F-FF61-4E51-861D-B89BCA6C81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91" y="1649"/>
                    <a:ext cx="21" cy="25"/>
                  </a:xfrm>
                  <a:custGeom>
                    <a:avLst/>
                    <a:gdLst>
                      <a:gd name="T0" fmla="*/ 9 w 15"/>
                      <a:gd name="T1" fmla="*/ 10 h 17"/>
                      <a:gd name="T2" fmla="*/ 0 w 15"/>
                      <a:gd name="T3" fmla="*/ 15 h 17"/>
                      <a:gd name="T4" fmla="*/ 13 w 15"/>
                      <a:gd name="T5" fmla="*/ 1 h 17"/>
                      <a:gd name="T6" fmla="*/ 9 w 15"/>
                      <a:gd name="T7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" h="17">
                        <a:moveTo>
                          <a:pt x="9" y="10"/>
                        </a:moveTo>
                        <a:cubicBezTo>
                          <a:pt x="5" y="15"/>
                          <a:pt x="1" y="17"/>
                          <a:pt x="0" y="15"/>
                        </a:cubicBezTo>
                        <a:cubicBezTo>
                          <a:pt x="0" y="11"/>
                          <a:pt x="9" y="0"/>
                          <a:pt x="13" y="1"/>
                        </a:cubicBezTo>
                        <a:cubicBezTo>
                          <a:pt x="15" y="2"/>
                          <a:pt x="12" y="7"/>
                          <a:pt x="9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82" name="Freeform 253">
                    <a:extLst>
                      <a:ext uri="{FF2B5EF4-FFF2-40B4-BE49-F238E27FC236}">
                        <a16:creationId xmlns="" xmlns:a16="http://schemas.microsoft.com/office/drawing/2014/main" id="{ECC3848B-6801-45D4-BB7D-2F4077C47B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59" y="1720"/>
                    <a:ext cx="20" cy="26"/>
                  </a:xfrm>
                  <a:custGeom>
                    <a:avLst/>
                    <a:gdLst>
                      <a:gd name="T0" fmla="*/ 10 w 14"/>
                      <a:gd name="T1" fmla="*/ 11 h 18"/>
                      <a:gd name="T2" fmla="*/ 1 w 14"/>
                      <a:gd name="T3" fmla="*/ 15 h 18"/>
                      <a:gd name="T4" fmla="*/ 12 w 14"/>
                      <a:gd name="T5" fmla="*/ 1 h 18"/>
                      <a:gd name="T6" fmla="*/ 10 w 14"/>
                      <a:gd name="T7" fmla="*/ 11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" h="18">
                        <a:moveTo>
                          <a:pt x="10" y="11"/>
                        </a:moveTo>
                        <a:cubicBezTo>
                          <a:pt x="6" y="16"/>
                          <a:pt x="1" y="18"/>
                          <a:pt x="1" y="15"/>
                        </a:cubicBezTo>
                        <a:cubicBezTo>
                          <a:pt x="0" y="11"/>
                          <a:pt x="7" y="0"/>
                          <a:pt x="12" y="1"/>
                        </a:cubicBezTo>
                        <a:cubicBezTo>
                          <a:pt x="14" y="2"/>
                          <a:pt x="12" y="7"/>
                          <a:pt x="10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83" name="Freeform 254">
                    <a:extLst>
                      <a:ext uri="{FF2B5EF4-FFF2-40B4-BE49-F238E27FC236}">
                        <a16:creationId xmlns="" xmlns:a16="http://schemas.microsoft.com/office/drawing/2014/main" id="{48CB3BCD-770B-4DE3-883A-A9313964A6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47" y="1816"/>
                    <a:ext cx="26" cy="27"/>
                  </a:xfrm>
                  <a:custGeom>
                    <a:avLst/>
                    <a:gdLst>
                      <a:gd name="T0" fmla="*/ 17 w 18"/>
                      <a:gd name="T1" fmla="*/ 9 h 19"/>
                      <a:gd name="T2" fmla="*/ 3 w 18"/>
                      <a:gd name="T3" fmla="*/ 14 h 19"/>
                      <a:gd name="T4" fmla="*/ 12 w 18"/>
                      <a:gd name="T5" fmla="*/ 0 h 19"/>
                      <a:gd name="T6" fmla="*/ 17 w 18"/>
                      <a:gd name="T7" fmla="*/ 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19">
                        <a:moveTo>
                          <a:pt x="17" y="9"/>
                        </a:moveTo>
                        <a:cubicBezTo>
                          <a:pt x="15" y="17"/>
                          <a:pt x="6" y="19"/>
                          <a:pt x="3" y="14"/>
                        </a:cubicBezTo>
                        <a:cubicBezTo>
                          <a:pt x="0" y="9"/>
                          <a:pt x="5" y="0"/>
                          <a:pt x="12" y="0"/>
                        </a:cubicBezTo>
                        <a:cubicBezTo>
                          <a:pt x="17" y="0"/>
                          <a:pt x="18" y="6"/>
                          <a:pt x="17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84" name="Freeform 255">
                    <a:extLst>
                      <a:ext uri="{FF2B5EF4-FFF2-40B4-BE49-F238E27FC236}">
                        <a16:creationId xmlns="" xmlns:a16="http://schemas.microsoft.com/office/drawing/2014/main" id="{5BC9A996-BEF8-4C94-979C-1FEF2DA8D4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35" y="1867"/>
                    <a:ext cx="28" cy="29"/>
                  </a:xfrm>
                  <a:custGeom>
                    <a:avLst/>
                    <a:gdLst>
                      <a:gd name="T0" fmla="*/ 18 w 19"/>
                      <a:gd name="T1" fmla="*/ 10 h 20"/>
                      <a:gd name="T2" fmla="*/ 4 w 19"/>
                      <a:gd name="T3" fmla="*/ 14 h 20"/>
                      <a:gd name="T4" fmla="*/ 12 w 19"/>
                      <a:gd name="T5" fmla="*/ 0 h 20"/>
                      <a:gd name="T6" fmla="*/ 18 w 19"/>
                      <a:gd name="T7" fmla="*/ 1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20">
                        <a:moveTo>
                          <a:pt x="18" y="10"/>
                        </a:moveTo>
                        <a:cubicBezTo>
                          <a:pt x="16" y="17"/>
                          <a:pt x="7" y="20"/>
                          <a:pt x="4" y="14"/>
                        </a:cubicBezTo>
                        <a:cubicBezTo>
                          <a:pt x="0" y="9"/>
                          <a:pt x="5" y="0"/>
                          <a:pt x="12" y="0"/>
                        </a:cubicBezTo>
                        <a:cubicBezTo>
                          <a:pt x="18" y="0"/>
                          <a:pt x="19" y="6"/>
                          <a:pt x="18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85" name="Freeform 256">
                    <a:extLst>
                      <a:ext uri="{FF2B5EF4-FFF2-40B4-BE49-F238E27FC236}">
                        <a16:creationId xmlns="" xmlns:a16="http://schemas.microsoft.com/office/drawing/2014/main" id="{E5820629-7E96-4889-BB8E-D2AC5AF5AD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80" y="1526"/>
                    <a:ext cx="23" cy="19"/>
                  </a:xfrm>
                  <a:custGeom>
                    <a:avLst/>
                    <a:gdLst>
                      <a:gd name="T0" fmla="*/ 9 w 16"/>
                      <a:gd name="T1" fmla="*/ 8 h 13"/>
                      <a:gd name="T2" fmla="*/ 0 w 16"/>
                      <a:gd name="T3" fmla="*/ 12 h 13"/>
                      <a:gd name="T4" fmla="*/ 15 w 16"/>
                      <a:gd name="T5" fmla="*/ 0 h 13"/>
                      <a:gd name="T6" fmla="*/ 9 w 16"/>
                      <a:gd name="T7" fmla="*/ 8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" h="13">
                        <a:moveTo>
                          <a:pt x="9" y="8"/>
                        </a:moveTo>
                        <a:cubicBezTo>
                          <a:pt x="4" y="11"/>
                          <a:pt x="0" y="13"/>
                          <a:pt x="0" y="12"/>
                        </a:cubicBezTo>
                        <a:cubicBezTo>
                          <a:pt x="0" y="9"/>
                          <a:pt x="12" y="0"/>
                          <a:pt x="15" y="0"/>
                        </a:cubicBezTo>
                        <a:cubicBezTo>
                          <a:pt x="16" y="1"/>
                          <a:pt x="12" y="5"/>
                          <a:pt x="9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86" name="Freeform 257">
                    <a:extLst>
                      <a:ext uri="{FF2B5EF4-FFF2-40B4-BE49-F238E27FC236}">
                        <a16:creationId xmlns="" xmlns:a16="http://schemas.microsoft.com/office/drawing/2014/main" id="{DADA3E10-203C-4D70-B2F8-701BAA2E28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40" y="1561"/>
                    <a:ext cx="22" cy="20"/>
                  </a:xfrm>
                  <a:custGeom>
                    <a:avLst/>
                    <a:gdLst>
                      <a:gd name="T0" fmla="*/ 9 w 15"/>
                      <a:gd name="T1" fmla="*/ 8 h 14"/>
                      <a:gd name="T2" fmla="*/ 0 w 15"/>
                      <a:gd name="T3" fmla="*/ 13 h 14"/>
                      <a:gd name="T4" fmla="*/ 14 w 15"/>
                      <a:gd name="T5" fmla="*/ 1 h 14"/>
                      <a:gd name="T6" fmla="*/ 9 w 15"/>
                      <a:gd name="T7" fmla="*/ 8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" h="14">
                        <a:moveTo>
                          <a:pt x="9" y="8"/>
                        </a:moveTo>
                        <a:cubicBezTo>
                          <a:pt x="4" y="12"/>
                          <a:pt x="0" y="14"/>
                          <a:pt x="0" y="13"/>
                        </a:cubicBezTo>
                        <a:cubicBezTo>
                          <a:pt x="0" y="10"/>
                          <a:pt x="11" y="0"/>
                          <a:pt x="14" y="1"/>
                        </a:cubicBezTo>
                        <a:cubicBezTo>
                          <a:pt x="15" y="2"/>
                          <a:pt x="11" y="6"/>
                          <a:pt x="9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87" name="Freeform 258">
                    <a:extLst>
                      <a:ext uri="{FF2B5EF4-FFF2-40B4-BE49-F238E27FC236}">
                        <a16:creationId xmlns="" xmlns:a16="http://schemas.microsoft.com/office/drawing/2014/main" id="{FB2B8447-97A9-45A4-9095-BC3C446F7E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67" y="1464"/>
                    <a:ext cx="25" cy="16"/>
                  </a:xfrm>
                  <a:custGeom>
                    <a:avLst/>
                    <a:gdLst>
                      <a:gd name="T0" fmla="*/ 9 w 17"/>
                      <a:gd name="T1" fmla="*/ 7 h 11"/>
                      <a:gd name="T2" fmla="*/ 0 w 17"/>
                      <a:gd name="T3" fmla="*/ 10 h 11"/>
                      <a:gd name="T4" fmla="*/ 16 w 17"/>
                      <a:gd name="T5" fmla="*/ 1 h 11"/>
                      <a:gd name="T6" fmla="*/ 9 w 17"/>
                      <a:gd name="T7" fmla="*/ 7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" h="11">
                        <a:moveTo>
                          <a:pt x="9" y="7"/>
                        </a:moveTo>
                        <a:cubicBezTo>
                          <a:pt x="4" y="10"/>
                          <a:pt x="0" y="11"/>
                          <a:pt x="0" y="10"/>
                        </a:cubicBezTo>
                        <a:cubicBezTo>
                          <a:pt x="1" y="8"/>
                          <a:pt x="14" y="0"/>
                          <a:pt x="16" y="1"/>
                        </a:cubicBezTo>
                        <a:cubicBezTo>
                          <a:pt x="17" y="2"/>
                          <a:pt x="12" y="5"/>
                          <a:pt x="9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88" name="Freeform 259">
                    <a:extLst>
                      <a:ext uri="{FF2B5EF4-FFF2-40B4-BE49-F238E27FC236}">
                        <a16:creationId xmlns="" xmlns:a16="http://schemas.microsoft.com/office/drawing/2014/main" id="{213E7472-9743-42F0-97D5-3BC629A256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22" y="1493"/>
                    <a:ext cx="25" cy="19"/>
                  </a:xfrm>
                  <a:custGeom>
                    <a:avLst/>
                    <a:gdLst>
                      <a:gd name="T0" fmla="*/ 9 w 17"/>
                      <a:gd name="T1" fmla="*/ 8 h 13"/>
                      <a:gd name="T2" fmla="*/ 1 w 17"/>
                      <a:gd name="T3" fmla="*/ 11 h 13"/>
                      <a:gd name="T4" fmla="*/ 16 w 17"/>
                      <a:gd name="T5" fmla="*/ 1 h 13"/>
                      <a:gd name="T6" fmla="*/ 9 w 17"/>
                      <a:gd name="T7" fmla="*/ 8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" h="13">
                        <a:moveTo>
                          <a:pt x="9" y="8"/>
                        </a:moveTo>
                        <a:cubicBezTo>
                          <a:pt x="4" y="11"/>
                          <a:pt x="0" y="13"/>
                          <a:pt x="1" y="11"/>
                        </a:cubicBezTo>
                        <a:cubicBezTo>
                          <a:pt x="1" y="9"/>
                          <a:pt x="13" y="0"/>
                          <a:pt x="16" y="1"/>
                        </a:cubicBezTo>
                        <a:cubicBezTo>
                          <a:pt x="17" y="2"/>
                          <a:pt x="12" y="6"/>
                          <a:pt x="9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89" name="Freeform 260">
                    <a:extLst>
                      <a:ext uri="{FF2B5EF4-FFF2-40B4-BE49-F238E27FC236}">
                        <a16:creationId xmlns="" xmlns:a16="http://schemas.microsoft.com/office/drawing/2014/main" id="{CF9A48A1-447B-4BA9-BCF1-945E0B7423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13" y="1438"/>
                    <a:ext cx="25" cy="14"/>
                  </a:xfrm>
                  <a:custGeom>
                    <a:avLst/>
                    <a:gdLst>
                      <a:gd name="T0" fmla="*/ 9 w 17"/>
                      <a:gd name="T1" fmla="*/ 6 h 10"/>
                      <a:gd name="T2" fmla="*/ 1 w 17"/>
                      <a:gd name="T3" fmla="*/ 9 h 10"/>
                      <a:gd name="T4" fmla="*/ 17 w 17"/>
                      <a:gd name="T5" fmla="*/ 1 h 10"/>
                      <a:gd name="T6" fmla="*/ 17 w 17"/>
                      <a:gd name="T7" fmla="*/ 1 h 10"/>
                      <a:gd name="T8" fmla="*/ 9 w 17"/>
                      <a:gd name="T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0">
                        <a:moveTo>
                          <a:pt x="9" y="6"/>
                        </a:moveTo>
                        <a:cubicBezTo>
                          <a:pt x="4" y="9"/>
                          <a:pt x="0" y="10"/>
                          <a:pt x="1" y="9"/>
                        </a:cubicBezTo>
                        <a:cubicBezTo>
                          <a:pt x="1" y="7"/>
                          <a:pt x="15" y="0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2"/>
                          <a:pt x="12" y="5"/>
                          <a:pt x="9" y="6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90" name="Freeform 261">
                    <a:extLst>
                      <a:ext uri="{FF2B5EF4-FFF2-40B4-BE49-F238E27FC236}">
                        <a16:creationId xmlns="" xmlns:a16="http://schemas.microsoft.com/office/drawing/2014/main" id="{2304DA1E-4640-47ED-B36B-1A0C3606A1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09" y="1513"/>
                    <a:ext cx="23" cy="19"/>
                  </a:xfrm>
                  <a:custGeom>
                    <a:avLst/>
                    <a:gdLst>
                      <a:gd name="T0" fmla="*/ 9 w 16"/>
                      <a:gd name="T1" fmla="*/ 8 h 13"/>
                      <a:gd name="T2" fmla="*/ 0 w 16"/>
                      <a:gd name="T3" fmla="*/ 11 h 13"/>
                      <a:gd name="T4" fmla="*/ 15 w 16"/>
                      <a:gd name="T5" fmla="*/ 0 h 13"/>
                      <a:gd name="T6" fmla="*/ 9 w 16"/>
                      <a:gd name="T7" fmla="*/ 8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" h="13">
                        <a:moveTo>
                          <a:pt x="9" y="8"/>
                        </a:moveTo>
                        <a:cubicBezTo>
                          <a:pt x="5" y="11"/>
                          <a:pt x="0" y="13"/>
                          <a:pt x="0" y="11"/>
                        </a:cubicBezTo>
                        <a:cubicBezTo>
                          <a:pt x="1" y="9"/>
                          <a:pt x="12" y="0"/>
                          <a:pt x="15" y="0"/>
                        </a:cubicBezTo>
                        <a:cubicBezTo>
                          <a:pt x="16" y="1"/>
                          <a:pt x="12" y="5"/>
                          <a:pt x="9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91" name="Freeform 262">
                    <a:extLst>
                      <a:ext uri="{FF2B5EF4-FFF2-40B4-BE49-F238E27FC236}">
                        <a16:creationId xmlns="" xmlns:a16="http://schemas.microsoft.com/office/drawing/2014/main" id="{297C7998-379E-4842-AF66-9154552327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69" y="1546"/>
                    <a:ext cx="23" cy="22"/>
                  </a:xfrm>
                  <a:custGeom>
                    <a:avLst/>
                    <a:gdLst>
                      <a:gd name="T0" fmla="*/ 9 w 16"/>
                      <a:gd name="T1" fmla="*/ 9 h 15"/>
                      <a:gd name="T2" fmla="*/ 0 w 16"/>
                      <a:gd name="T3" fmla="*/ 13 h 15"/>
                      <a:gd name="T4" fmla="*/ 14 w 16"/>
                      <a:gd name="T5" fmla="*/ 1 h 15"/>
                      <a:gd name="T6" fmla="*/ 9 w 16"/>
                      <a:gd name="T7" fmla="*/ 9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" h="15">
                        <a:moveTo>
                          <a:pt x="9" y="9"/>
                        </a:moveTo>
                        <a:cubicBezTo>
                          <a:pt x="5" y="13"/>
                          <a:pt x="0" y="15"/>
                          <a:pt x="0" y="13"/>
                        </a:cubicBezTo>
                        <a:cubicBezTo>
                          <a:pt x="0" y="10"/>
                          <a:pt x="11" y="0"/>
                          <a:pt x="14" y="1"/>
                        </a:cubicBezTo>
                        <a:cubicBezTo>
                          <a:pt x="16" y="2"/>
                          <a:pt x="12" y="6"/>
                          <a:pt x="9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92" name="Freeform 263">
                    <a:extLst>
                      <a:ext uri="{FF2B5EF4-FFF2-40B4-BE49-F238E27FC236}">
                        <a16:creationId xmlns="" xmlns:a16="http://schemas.microsoft.com/office/drawing/2014/main" id="{EE9B7ED3-9B75-4985-8FB6-CDA46D971D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96" y="1454"/>
                    <a:ext cx="26" cy="15"/>
                  </a:xfrm>
                  <a:custGeom>
                    <a:avLst/>
                    <a:gdLst>
                      <a:gd name="T0" fmla="*/ 10 w 18"/>
                      <a:gd name="T1" fmla="*/ 6 h 11"/>
                      <a:gd name="T2" fmla="*/ 1 w 18"/>
                      <a:gd name="T3" fmla="*/ 9 h 11"/>
                      <a:gd name="T4" fmla="*/ 17 w 18"/>
                      <a:gd name="T5" fmla="*/ 0 h 11"/>
                      <a:gd name="T6" fmla="*/ 10 w 18"/>
                      <a:gd name="T7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11">
                        <a:moveTo>
                          <a:pt x="10" y="6"/>
                        </a:moveTo>
                        <a:cubicBezTo>
                          <a:pt x="5" y="9"/>
                          <a:pt x="0" y="11"/>
                          <a:pt x="1" y="9"/>
                        </a:cubicBezTo>
                        <a:cubicBezTo>
                          <a:pt x="2" y="7"/>
                          <a:pt x="14" y="0"/>
                          <a:pt x="17" y="0"/>
                        </a:cubicBezTo>
                        <a:cubicBezTo>
                          <a:pt x="18" y="1"/>
                          <a:pt x="13" y="4"/>
                          <a:pt x="10" y="6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93" name="Freeform 264">
                    <a:extLst>
                      <a:ext uri="{FF2B5EF4-FFF2-40B4-BE49-F238E27FC236}">
                        <a16:creationId xmlns="" xmlns:a16="http://schemas.microsoft.com/office/drawing/2014/main" id="{7C1DE79D-3620-4957-BF1A-AC9C01967A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53" y="1481"/>
                    <a:ext cx="23" cy="17"/>
                  </a:xfrm>
                  <a:custGeom>
                    <a:avLst/>
                    <a:gdLst>
                      <a:gd name="T0" fmla="*/ 9 w 16"/>
                      <a:gd name="T1" fmla="*/ 7 h 12"/>
                      <a:gd name="T2" fmla="*/ 0 w 16"/>
                      <a:gd name="T3" fmla="*/ 11 h 12"/>
                      <a:gd name="T4" fmla="*/ 15 w 16"/>
                      <a:gd name="T5" fmla="*/ 1 h 12"/>
                      <a:gd name="T6" fmla="*/ 9 w 16"/>
                      <a:gd name="T7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" h="12">
                        <a:moveTo>
                          <a:pt x="9" y="7"/>
                        </a:moveTo>
                        <a:cubicBezTo>
                          <a:pt x="4" y="11"/>
                          <a:pt x="0" y="12"/>
                          <a:pt x="0" y="11"/>
                        </a:cubicBezTo>
                        <a:cubicBezTo>
                          <a:pt x="0" y="9"/>
                          <a:pt x="12" y="0"/>
                          <a:pt x="15" y="1"/>
                        </a:cubicBezTo>
                        <a:cubicBezTo>
                          <a:pt x="16" y="2"/>
                          <a:pt x="12" y="5"/>
                          <a:pt x="9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94" name="Freeform 265">
                    <a:extLst>
                      <a:ext uri="{FF2B5EF4-FFF2-40B4-BE49-F238E27FC236}">
                        <a16:creationId xmlns="" xmlns:a16="http://schemas.microsoft.com/office/drawing/2014/main" id="{2B0C9E64-B57E-4E47-A4CD-AFE40F27E7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44" y="1429"/>
                    <a:ext cx="24" cy="13"/>
                  </a:xfrm>
                  <a:custGeom>
                    <a:avLst/>
                    <a:gdLst>
                      <a:gd name="T0" fmla="*/ 9 w 17"/>
                      <a:gd name="T1" fmla="*/ 5 h 9"/>
                      <a:gd name="T2" fmla="*/ 0 w 17"/>
                      <a:gd name="T3" fmla="*/ 8 h 9"/>
                      <a:gd name="T4" fmla="*/ 16 w 17"/>
                      <a:gd name="T5" fmla="*/ 0 h 9"/>
                      <a:gd name="T6" fmla="*/ 17 w 17"/>
                      <a:gd name="T7" fmla="*/ 0 h 9"/>
                      <a:gd name="T8" fmla="*/ 9 w 17"/>
                      <a:gd name="T9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9">
                        <a:moveTo>
                          <a:pt x="9" y="5"/>
                        </a:moveTo>
                        <a:cubicBezTo>
                          <a:pt x="4" y="8"/>
                          <a:pt x="0" y="9"/>
                          <a:pt x="0" y="8"/>
                        </a:cubicBezTo>
                        <a:cubicBezTo>
                          <a:pt x="0" y="7"/>
                          <a:pt x="14" y="0"/>
                          <a:pt x="16" y="0"/>
                        </a:cubicBezTo>
                        <a:cubicBezTo>
                          <a:pt x="16" y="0"/>
                          <a:pt x="17" y="0"/>
                          <a:pt x="17" y="0"/>
                        </a:cubicBezTo>
                        <a:cubicBezTo>
                          <a:pt x="17" y="1"/>
                          <a:pt x="11" y="4"/>
                          <a:pt x="9" y="5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95" name="Freeform 266">
                    <a:extLst>
                      <a:ext uri="{FF2B5EF4-FFF2-40B4-BE49-F238E27FC236}">
                        <a16:creationId xmlns="" xmlns:a16="http://schemas.microsoft.com/office/drawing/2014/main" id="{2F21EE04-9263-4696-AFEC-BB2009D0F5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01" y="1533"/>
                    <a:ext cx="23" cy="21"/>
                  </a:xfrm>
                  <a:custGeom>
                    <a:avLst/>
                    <a:gdLst>
                      <a:gd name="T0" fmla="*/ 9 w 16"/>
                      <a:gd name="T1" fmla="*/ 8 h 14"/>
                      <a:gd name="T2" fmla="*/ 0 w 16"/>
                      <a:gd name="T3" fmla="*/ 12 h 14"/>
                      <a:gd name="T4" fmla="*/ 14 w 16"/>
                      <a:gd name="T5" fmla="*/ 1 h 14"/>
                      <a:gd name="T6" fmla="*/ 9 w 16"/>
                      <a:gd name="T7" fmla="*/ 8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" h="14">
                        <a:moveTo>
                          <a:pt x="9" y="8"/>
                        </a:moveTo>
                        <a:cubicBezTo>
                          <a:pt x="4" y="12"/>
                          <a:pt x="0" y="14"/>
                          <a:pt x="0" y="12"/>
                        </a:cubicBezTo>
                        <a:cubicBezTo>
                          <a:pt x="0" y="9"/>
                          <a:pt x="11" y="0"/>
                          <a:pt x="14" y="1"/>
                        </a:cubicBezTo>
                        <a:cubicBezTo>
                          <a:pt x="16" y="2"/>
                          <a:pt x="12" y="6"/>
                          <a:pt x="9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96" name="Freeform 267">
                    <a:extLst>
                      <a:ext uri="{FF2B5EF4-FFF2-40B4-BE49-F238E27FC236}">
                        <a16:creationId xmlns="" xmlns:a16="http://schemas.microsoft.com/office/drawing/2014/main" id="{C2938C1A-0E6D-497D-A8F8-1D81B8A628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83" y="1471"/>
                    <a:ext cx="25" cy="16"/>
                  </a:xfrm>
                  <a:custGeom>
                    <a:avLst/>
                    <a:gdLst>
                      <a:gd name="T0" fmla="*/ 9 w 17"/>
                      <a:gd name="T1" fmla="*/ 6 h 11"/>
                      <a:gd name="T2" fmla="*/ 1 w 17"/>
                      <a:gd name="T3" fmla="*/ 10 h 11"/>
                      <a:gd name="T4" fmla="*/ 16 w 17"/>
                      <a:gd name="T5" fmla="*/ 0 h 11"/>
                      <a:gd name="T6" fmla="*/ 9 w 17"/>
                      <a:gd name="T7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" h="11">
                        <a:moveTo>
                          <a:pt x="9" y="6"/>
                        </a:moveTo>
                        <a:cubicBezTo>
                          <a:pt x="5" y="10"/>
                          <a:pt x="0" y="11"/>
                          <a:pt x="1" y="10"/>
                        </a:cubicBezTo>
                        <a:cubicBezTo>
                          <a:pt x="1" y="8"/>
                          <a:pt x="13" y="0"/>
                          <a:pt x="16" y="0"/>
                        </a:cubicBezTo>
                        <a:cubicBezTo>
                          <a:pt x="17" y="1"/>
                          <a:pt x="12" y="4"/>
                          <a:pt x="9" y="6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97" name="Freeform 268">
                    <a:extLst>
                      <a:ext uri="{FF2B5EF4-FFF2-40B4-BE49-F238E27FC236}">
                        <a16:creationId xmlns="" xmlns:a16="http://schemas.microsoft.com/office/drawing/2014/main" id="{A22DE2F4-21E0-4F62-896D-357B65C712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41" y="1500"/>
                    <a:ext cx="23" cy="19"/>
                  </a:xfrm>
                  <a:custGeom>
                    <a:avLst/>
                    <a:gdLst>
                      <a:gd name="T0" fmla="*/ 9 w 16"/>
                      <a:gd name="T1" fmla="*/ 8 h 13"/>
                      <a:gd name="T2" fmla="*/ 0 w 16"/>
                      <a:gd name="T3" fmla="*/ 12 h 13"/>
                      <a:gd name="T4" fmla="*/ 15 w 16"/>
                      <a:gd name="T5" fmla="*/ 1 h 13"/>
                      <a:gd name="T6" fmla="*/ 9 w 16"/>
                      <a:gd name="T7" fmla="*/ 8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" h="13">
                        <a:moveTo>
                          <a:pt x="9" y="8"/>
                        </a:moveTo>
                        <a:cubicBezTo>
                          <a:pt x="4" y="11"/>
                          <a:pt x="0" y="13"/>
                          <a:pt x="0" y="12"/>
                        </a:cubicBezTo>
                        <a:cubicBezTo>
                          <a:pt x="0" y="9"/>
                          <a:pt x="11" y="0"/>
                          <a:pt x="15" y="1"/>
                        </a:cubicBezTo>
                        <a:cubicBezTo>
                          <a:pt x="16" y="2"/>
                          <a:pt x="12" y="6"/>
                          <a:pt x="9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98" name="Freeform 269">
                    <a:extLst>
                      <a:ext uri="{FF2B5EF4-FFF2-40B4-BE49-F238E27FC236}">
                        <a16:creationId xmlns="" xmlns:a16="http://schemas.microsoft.com/office/drawing/2014/main" id="{82FF9604-2610-4E2C-A375-DDDD3FD2C1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28" y="1443"/>
                    <a:ext cx="24" cy="15"/>
                  </a:xfrm>
                  <a:custGeom>
                    <a:avLst/>
                    <a:gdLst>
                      <a:gd name="T0" fmla="*/ 9 w 17"/>
                      <a:gd name="T1" fmla="*/ 6 h 10"/>
                      <a:gd name="T2" fmla="*/ 0 w 17"/>
                      <a:gd name="T3" fmla="*/ 9 h 10"/>
                      <a:gd name="T4" fmla="*/ 16 w 17"/>
                      <a:gd name="T5" fmla="*/ 0 h 10"/>
                      <a:gd name="T6" fmla="*/ 9 w 17"/>
                      <a:gd name="T7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" h="10">
                        <a:moveTo>
                          <a:pt x="9" y="6"/>
                        </a:moveTo>
                        <a:cubicBezTo>
                          <a:pt x="4" y="9"/>
                          <a:pt x="0" y="10"/>
                          <a:pt x="0" y="9"/>
                        </a:cubicBezTo>
                        <a:cubicBezTo>
                          <a:pt x="1" y="7"/>
                          <a:pt x="14" y="0"/>
                          <a:pt x="16" y="0"/>
                        </a:cubicBezTo>
                        <a:cubicBezTo>
                          <a:pt x="17" y="1"/>
                          <a:pt x="12" y="4"/>
                          <a:pt x="9" y="6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99" name="Freeform 270">
                    <a:extLst>
                      <a:ext uri="{FF2B5EF4-FFF2-40B4-BE49-F238E27FC236}">
                        <a16:creationId xmlns="" xmlns:a16="http://schemas.microsoft.com/office/drawing/2014/main" id="{2B2C3EC3-CF6D-4495-965A-AD53B3EB44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1" y="1520"/>
                    <a:ext cx="23" cy="19"/>
                  </a:xfrm>
                  <a:custGeom>
                    <a:avLst/>
                    <a:gdLst>
                      <a:gd name="T0" fmla="*/ 9 w 16"/>
                      <a:gd name="T1" fmla="*/ 8 h 13"/>
                      <a:gd name="T2" fmla="*/ 0 w 16"/>
                      <a:gd name="T3" fmla="*/ 11 h 13"/>
                      <a:gd name="T4" fmla="*/ 14 w 16"/>
                      <a:gd name="T5" fmla="*/ 0 h 13"/>
                      <a:gd name="T6" fmla="*/ 9 w 16"/>
                      <a:gd name="T7" fmla="*/ 8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" h="13">
                        <a:moveTo>
                          <a:pt x="9" y="8"/>
                        </a:moveTo>
                        <a:cubicBezTo>
                          <a:pt x="4" y="12"/>
                          <a:pt x="0" y="13"/>
                          <a:pt x="0" y="11"/>
                        </a:cubicBezTo>
                        <a:cubicBezTo>
                          <a:pt x="0" y="9"/>
                          <a:pt x="11" y="0"/>
                          <a:pt x="14" y="0"/>
                        </a:cubicBezTo>
                        <a:cubicBezTo>
                          <a:pt x="16" y="1"/>
                          <a:pt x="12" y="5"/>
                          <a:pt x="9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00" name="Freeform 271">
                    <a:extLst>
                      <a:ext uri="{FF2B5EF4-FFF2-40B4-BE49-F238E27FC236}">
                        <a16:creationId xmlns="" xmlns:a16="http://schemas.microsoft.com/office/drawing/2014/main" id="{3894DDF0-6981-41FA-939C-D294A33A22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13" y="1459"/>
                    <a:ext cx="25" cy="16"/>
                  </a:xfrm>
                  <a:custGeom>
                    <a:avLst/>
                    <a:gdLst>
                      <a:gd name="T0" fmla="*/ 9 w 17"/>
                      <a:gd name="T1" fmla="*/ 6 h 11"/>
                      <a:gd name="T2" fmla="*/ 0 w 17"/>
                      <a:gd name="T3" fmla="*/ 10 h 11"/>
                      <a:gd name="T4" fmla="*/ 16 w 17"/>
                      <a:gd name="T5" fmla="*/ 0 h 11"/>
                      <a:gd name="T6" fmla="*/ 9 w 17"/>
                      <a:gd name="T7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" h="11">
                        <a:moveTo>
                          <a:pt x="9" y="6"/>
                        </a:moveTo>
                        <a:cubicBezTo>
                          <a:pt x="4" y="9"/>
                          <a:pt x="0" y="11"/>
                          <a:pt x="0" y="10"/>
                        </a:cubicBezTo>
                        <a:cubicBezTo>
                          <a:pt x="1" y="7"/>
                          <a:pt x="13" y="0"/>
                          <a:pt x="16" y="0"/>
                        </a:cubicBezTo>
                        <a:cubicBezTo>
                          <a:pt x="17" y="1"/>
                          <a:pt x="12" y="4"/>
                          <a:pt x="9" y="6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01" name="Freeform 272">
                    <a:extLst>
                      <a:ext uri="{FF2B5EF4-FFF2-40B4-BE49-F238E27FC236}">
                        <a16:creationId xmlns="" xmlns:a16="http://schemas.microsoft.com/office/drawing/2014/main" id="{2E3F043A-EA89-4298-98CA-A81842FF21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71" y="1488"/>
                    <a:ext cx="24" cy="18"/>
                  </a:xfrm>
                  <a:custGeom>
                    <a:avLst/>
                    <a:gdLst>
                      <a:gd name="T0" fmla="*/ 9 w 16"/>
                      <a:gd name="T1" fmla="*/ 7 h 12"/>
                      <a:gd name="T2" fmla="*/ 0 w 16"/>
                      <a:gd name="T3" fmla="*/ 10 h 12"/>
                      <a:gd name="T4" fmla="*/ 15 w 16"/>
                      <a:gd name="T5" fmla="*/ 0 h 12"/>
                      <a:gd name="T6" fmla="*/ 9 w 16"/>
                      <a:gd name="T7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" h="12">
                        <a:moveTo>
                          <a:pt x="9" y="7"/>
                        </a:moveTo>
                        <a:cubicBezTo>
                          <a:pt x="4" y="11"/>
                          <a:pt x="0" y="12"/>
                          <a:pt x="0" y="10"/>
                        </a:cubicBezTo>
                        <a:cubicBezTo>
                          <a:pt x="1" y="8"/>
                          <a:pt x="12" y="0"/>
                          <a:pt x="15" y="0"/>
                        </a:cubicBezTo>
                        <a:cubicBezTo>
                          <a:pt x="16" y="1"/>
                          <a:pt x="12" y="5"/>
                          <a:pt x="9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02" name="Freeform 273">
                    <a:extLst>
                      <a:ext uri="{FF2B5EF4-FFF2-40B4-BE49-F238E27FC236}">
                        <a16:creationId xmlns="" xmlns:a16="http://schemas.microsoft.com/office/drawing/2014/main" id="{F0075CAD-D2E4-4774-A8E8-F0DDB69D26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58" y="1433"/>
                    <a:ext cx="23" cy="15"/>
                  </a:xfrm>
                  <a:custGeom>
                    <a:avLst/>
                    <a:gdLst>
                      <a:gd name="T0" fmla="*/ 9 w 16"/>
                      <a:gd name="T1" fmla="*/ 6 h 10"/>
                      <a:gd name="T2" fmla="*/ 0 w 16"/>
                      <a:gd name="T3" fmla="*/ 9 h 10"/>
                      <a:gd name="T4" fmla="*/ 16 w 16"/>
                      <a:gd name="T5" fmla="*/ 0 h 10"/>
                      <a:gd name="T6" fmla="*/ 9 w 16"/>
                      <a:gd name="T7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" h="10">
                        <a:moveTo>
                          <a:pt x="9" y="6"/>
                        </a:moveTo>
                        <a:cubicBezTo>
                          <a:pt x="4" y="8"/>
                          <a:pt x="0" y="10"/>
                          <a:pt x="0" y="9"/>
                        </a:cubicBezTo>
                        <a:cubicBezTo>
                          <a:pt x="1" y="7"/>
                          <a:pt x="13" y="0"/>
                          <a:pt x="16" y="0"/>
                        </a:cubicBezTo>
                        <a:cubicBezTo>
                          <a:pt x="16" y="1"/>
                          <a:pt x="12" y="4"/>
                          <a:pt x="9" y="6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03" name="Freeform 274">
                    <a:extLst>
                      <a:ext uri="{FF2B5EF4-FFF2-40B4-BE49-F238E27FC236}">
                        <a16:creationId xmlns="" xmlns:a16="http://schemas.microsoft.com/office/drawing/2014/main" id="{85D73CBC-AB9A-4838-BA25-AD5FEE0311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89" y="1425"/>
                    <a:ext cx="23" cy="13"/>
                  </a:xfrm>
                  <a:custGeom>
                    <a:avLst/>
                    <a:gdLst>
                      <a:gd name="T0" fmla="*/ 9 w 16"/>
                      <a:gd name="T1" fmla="*/ 5 h 9"/>
                      <a:gd name="T2" fmla="*/ 0 w 16"/>
                      <a:gd name="T3" fmla="*/ 8 h 9"/>
                      <a:gd name="T4" fmla="*/ 15 w 16"/>
                      <a:gd name="T5" fmla="*/ 0 h 9"/>
                      <a:gd name="T6" fmla="*/ 9 w 16"/>
                      <a:gd name="T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" h="9">
                        <a:moveTo>
                          <a:pt x="9" y="5"/>
                        </a:moveTo>
                        <a:cubicBezTo>
                          <a:pt x="4" y="7"/>
                          <a:pt x="0" y="9"/>
                          <a:pt x="0" y="8"/>
                        </a:cubicBezTo>
                        <a:cubicBezTo>
                          <a:pt x="1" y="6"/>
                          <a:pt x="13" y="0"/>
                          <a:pt x="15" y="0"/>
                        </a:cubicBezTo>
                        <a:cubicBezTo>
                          <a:pt x="16" y="0"/>
                          <a:pt x="12" y="3"/>
                          <a:pt x="9" y="5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04" name="Freeform 275">
                    <a:extLst>
                      <a:ext uri="{FF2B5EF4-FFF2-40B4-BE49-F238E27FC236}">
                        <a16:creationId xmlns="" xmlns:a16="http://schemas.microsoft.com/office/drawing/2014/main" id="{7016D0A8-1E66-4DC4-85CB-4B0FE9666A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45" y="1449"/>
                    <a:ext cx="23" cy="15"/>
                  </a:xfrm>
                  <a:custGeom>
                    <a:avLst/>
                    <a:gdLst>
                      <a:gd name="T0" fmla="*/ 9 w 16"/>
                      <a:gd name="T1" fmla="*/ 5 h 10"/>
                      <a:gd name="T2" fmla="*/ 0 w 16"/>
                      <a:gd name="T3" fmla="*/ 9 h 10"/>
                      <a:gd name="T4" fmla="*/ 15 w 16"/>
                      <a:gd name="T5" fmla="*/ 0 h 10"/>
                      <a:gd name="T6" fmla="*/ 9 w 16"/>
                      <a:gd name="T7" fmla="*/ 5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" h="10">
                        <a:moveTo>
                          <a:pt x="9" y="5"/>
                        </a:moveTo>
                        <a:cubicBezTo>
                          <a:pt x="4" y="8"/>
                          <a:pt x="0" y="10"/>
                          <a:pt x="0" y="9"/>
                        </a:cubicBezTo>
                        <a:cubicBezTo>
                          <a:pt x="0" y="7"/>
                          <a:pt x="12" y="0"/>
                          <a:pt x="15" y="0"/>
                        </a:cubicBezTo>
                        <a:cubicBezTo>
                          <a:pt x="16" y="0"/>
                          <a:pt x="12" y="4"/>
                          <a:pt x="9" y="5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05" name="Freeform 276">
                    <a:extLst>
                      <a:ext uri="{FF2B5EF4-FFF2-40B4-BE49-F238E27FC236}">
                        <a16:creationId xmlns="" xmlns:a16="http://schemas.microsoft.com/office/drawing/2014/main" id="{0264A9C2-19F5-4782-9CB3-12E8498C38C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76" y="1438"/>
                    <a:ext cx="23" cy="14"/>
                  </a:xfrm>
                  <a:custGeom>
                    <a:avLst/>
                    <a:gdLst>
                      <a:gd name="T0" fmla="*/ 8 w 16"/>
                      <a:gd name="T1" fmla="*/ 6 h 10"/>
                      <a:gd name="T2" fmla="*/ 0 w 16"/>
                      <a:gd name="T3" fmla="*/ 9 h 10"/>
                      <a:gd name="T4" fmla="*/ 14 w 16"/>
                      <a:gd name="T5" fmla="*/ 0 h 10"/>
                      <a:gd name="T6" fmla="*/ 8 w 16"/>
                      <a:gd name="T7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" h="10">
                        <a:moveTo>
                          <a:pt x="8" y="6"/>
                        </a:moveTo>
                        <a:cubicBezTo>
                          <a:pt x="4" y="9"/>
                          <a:pt x="0" y="10"/>
                          <a:pt x="0" y="9"/>
                        </a:cubicBezTo>
                        <a:cubicBezTo>
                          <a:pt x="0" y="7"/>
                          <a:pt x="12" y="0"/>
                          <a:pt x="14" y="0"/>
                        </a:cubicBezTo>
                        <a:cubicBezTo>
                          <a:pt x="16" y="1"/>
                          <a:pt x="11" y="4"/>
                          <a:pt x="8" y="6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06" name="Freeform 277">
                    <a:extLst>
                      <a:ext uri="{FF2B5EF4-FFF2-40B4-BE49-F238E27FC236}">
                        <a16:creationId xmlns="" xmlns:a16="http://schemas.microsoft.com/office/drawing/2014/main" id="{6720CB35-F72B-4335-B55F-CFBA98391D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54" y="1548"/>
                    <a:ext cx="22" cy="21"/>
                  </a:xfrm>
                  <a:custGeom>
                    <a:avLst/>
                    <a:gdLst>
                      <a:gd name="T0" fmla="*/ 10 w 15"/>
                      <a:gd name="T1" fmla="*/ 8 h 15"/>
                      <a:gd name="T2" fmla="*/ 0 w 15"/>
                      <a:gd name="T3" fmla="*/ 12 h 15"/>
                      <a:gd name="T4" fmla="*/ 13 w 15"/>
                      <a:gd name="T5" fmla="*/ 1 h 15"/>
                      <a:gd name="T6" fmla="*/ 10 w 15"/>
                      <a:gd name="T7" fmla="*/ 8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" h="15">
                        <a:moveTo>
                          <a:pt x="10" y="8"/>
                        </a:moveTo>
                        <a:cubicBezTo>
                          <a:pt x="6" y="13"/>
                          <a:pt x="1" y="15"/>
                          <a:pt x="0" y="12"/>
                        </a:cubicBezTo>
                        <a:cubicBezTo>
                          <a:pt x="0" y="9"/>
                          <a:pt x="9" y="0"/>
                          <a:pt x="13" y="1"/>
                        </a:cubicBezTo>
                        <a:cubicBezTo>
                          <a:pt x="15" y="1"/>
                          <a:pt x="13" y="6"/>
                          <a:pt x="10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07" name="Freeform 278">
                    <a:extLst>
                      <a:ext uri="{FF2B5EF4-FFF2-40B4-BE49-F238E27FC236}">
                        <a16:creationId xmlns="" xmlns:a16="http://schemas.microsoft.com/office/drawing/2014/main" id="{888A1EE3-F9B9-4D3F-B362-0017964073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28" y="1481"/>
                    <a:ext cx="22" cy="19"/>
                  </a:xfrm>
                  <a:custGeom>
                    <a:avLst/>
                    <a:gdLst>
                      <a:gd name="T0" fmla="*/ 9 w 15"/>
                      <a:gd name="T1" fmla="*/ 7 h 13"/>
                      <a:gd name="T2" fmla="*/ 0 w 15"/>
                      <a:gd name="T3" fmla="*/ 11 h 13"/>
                      <a:gd name="T4" fmla="*/ 13 w 15"/>
                      <a:gd name="T5" fmla="*/ 1 h 13"/>
                      <a:gd name="T6" fmla="*/ 9 w 15"/>
                      <a:gd name="T7" fmla="*/ 7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" h="13">
                        <a:moveTo>
                          <a:pt x="9" y="7"/>
                        </a:moveTo>
                        <a:cubicBezTo>
                          <a:pt x="4" y="11"/>
                          <a:pt x="0" y="13"/>
                          <a:pt x="0" y="11"/>
                        </a:cubicBezTo>
                        <a:cubicBezTo>
                          <a:pt x="0" y="8"/>
                          <a:pt x="9" y="0"/>
                          <a:pt x="13" y="1"/>
                        </a:cubicBezTo>
                        <a:cubicBezTo>
                          <a:pt x="15" y="1"/>
                          <a:pt x="11" y="5"/>
                          <a:pt x="9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08" name="Freeform 279">
                    <a:extLst>
                      <a:ext uri="{FF2B5EF4-FFF2-40B4-BE49-F238E27FC236}">
                        <a16:creationId xmlns="" xmlns:a16="http://schemas.microsoft.com/office/drawing/2014/main" id="{5ECD8E04-0355-4A63-8FBA-EBCCED3EF5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90" y="1513"/>
                    <a:ext cx="22" cy="20"/>
                  </a:xfrm>
                  <a:custGeom>
                    <a:avLst/>
                    <a:gdLst>
                      <a:gd name="T0" fmla="*/ 9 w 15"/>
                      <a:gd name="T1" fmla="*/ 8 h 14"/>
                      <a:gd name="T2" fmla="*/ 0 w 15"/>
                      <a:gd name="T3" fmla="*/ 11 h 14"/>
                      <a:gd name="T4" fmla="*/ 13 w 15"/>
                      <a:gd name="T5" fmla="*/ 1 h 14"/>
                      <a:gd name="T6" fmla="*/ 9 w 15"/>
                      <a:gd name="T7" fmla="*/ 8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" h="14">
                        <a:moveTo>
                          <a:pt x="9" y="8"/>
                        </a:moveTo>
                        <a:cubicBezTo>
                          <a:pt x="5" y="12"/>
                          <a:pt x="0" y="14"/>
                          <a:pt x="0" y="11"/>
                        </a:cubicBezTo>
                        <a:cubicBezTo>
                          <a:pt x="0" y="8"/>
                          <a:pt x="9" y="0"/>
                          <a:pt x="13" y="1"/>
                        </a:cubicBezTo>
                        <a:cubicBezTo>
                          <a:pt x="15" y="1"/>
                          <a:pt x="12" y="5"/>
                          <a:pt x="9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09" name="Freeform 280">
                    <a:extLst>
                      <a:ext uri="{FF2B5EF4-FFF2-40B4-BE49-F238E27FC236}">
                        <a16:creationId xmlns="" xmlns:a16="http://schemas.microsoft.com/office/drawing/2014/main" id="{9BE438E8-5BDD-4A40-9CC6-FC91B3FA99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06" y="1427"/>
                    <a:ext cx="22" cy="15"/>
                  </a:xfrm>
                  <a:custGeom>
                    <a:avLst/>
                    <a:gdLst>
                      <a:gd name="T0" fmla="*/ 8 w 15"/>
                      <a:gd name="T1" fmla="*/ 5 h 10"/>
                      <a:gd name="T2" fmla="*/ 0 w 15"/>
                      <a:gd name="T3" fmla="*/ 8 h 10"/>
                      <a:gd name="T4" fmla="*/ 14 w 15"/>
                      <a:gd name="T5" fmla="*/ 0 h 10"/>
                      <a:gd name="T6" fmla="*/ 8 w 15"/>
                      <a:gd name="T7" fmla="*/ 5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" h="10">
                        <a:moveTo>
                          <a:pt x="8" y="5"/>
                        </a:moveTo>
                        <a:cubicBezTo>
                          <a:pt x="4" y="8"/>
                          <a:pt x="0" y="10"/>
                          <a:pt x="0" y="8"/>
                        </a:cubicBezTo>
                        <a:cubicBezTo>
                          <a:pt x="0" y="7"/>
                          <a:pt x="11" y="0"/>
                          <a:pt x="14" y="0"/>
                        </a:cubicBezTo>
                        <a:cubicBezTo>
                          <a:pt x="15" y="1"/>
                          <a:pt x="11" y="4"/>
                          <a:pt x="8" y="5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10" name="Freeform 281">
                    <a:extLst>
                      <a:ext uri="{FF2B5EF4-FFF2-40B4-BE49-F238E27FC236}">
                        <a16:creationId xmlns="" xmlns:a16="http://schemas.microsoft.com/office/drawing/2014/main" id="{2671E80A-78DB-48B9-AFCD-3D868C4C19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65" y="1454"/>
                    <a:ext cx="24" cy="15"/>
                  </a:xfrm>
                  <a:custGeom>
                    <a:avLst/>
                    <a:gdLst>
                      <a:gd name="T0" fmla="*/ 9 w 16"/>
                      <a:gd name="T1" fmla="*/ 6 h 11"/>
                      <a:gd name="T2" fmla="*/ 0 w 16"/>
                      <a:gd name="T3" fmla="*/ 9 h 11"/>
                      <a:gd name="T4" fmla="*/ 14 w 16"/>
                      <a:gd name="T5" fmla="*/ 0 h 11"/>
                      <a:gd name="T6" fmla="*/ 9 w 16"/>
                      <a:gd name="T7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" h="11">
                        <a:moveTo>
                          <a:pt x="9" y="6"/>
                        </a:moveTo>
                        <a:cubicBezTo>
                          <a:pt x="4" y="9"/>
                          <a:pt x="0" y="11"/>
                          <a:pt x="0" y="9"/>
                        </a:cubicBezTo>
                        <a:cubicBezTo>
                          <a:pt x="1" y="7"/>
                          <a:pt x="11" y="0"/>
                          <a:pt x="14" y="0"/>
                        </a:cubicBezTo>
                        <a:cubicBezTo>
                          <a:pt x="16" y="1"/>
                          <a:pt x="12" y="4"/>
                          <a:pt x="9" y="6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11" name="Freeform 282">
                    <a:extLst>
                      <a:ext uri="{FF2B5EF4-FFF2-40B4-BE49-F238E27FC236}">
                        <a16:creationId xmlns="" xmlns:a16="http://schemas.microsoft.com/office/drawing/2014/main" id="{09C2D3FE-DC5C-4BBC-A79C-674DDE9378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86" y="1533"/>
                    <a:ext cx="22" cy="21"/>
                  </a:xfrm>
                  <a:custGeom>
                    <a:avLst/>
                    <a:gdLst>
                      <a:gd name="T0" fmla="*/ 10 w 15"/>
                      <a:gd name="T1" fmla="*/ 8 h 14"/>
                      <a:gd name="T2" fmla="*/ 0 w 15"/>
                      <a:gd name="T3" fmla="*/ 12 h 14"/>
                      <a:gd name="T4" fmla="*/ 13 w 15"/>
                      <a:gd name="T5" fmla="*/ 0 h 14"/>
                      <a:gd name="T6" fmla="*/ 10 w 15"/>
                      <a:gd name="T7" fmla="*/ 8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" h="14">
                        <a:moveTo>
                          <a:pt x="10" y="8"/>
                        </a:moveTo>
                        <a:cubicBezTo>
                          <a:pt x="6" y="12"/>
                          <a:pt x="1" y="14"/>
                          <a:pt x="0" y="12"/>
                        </a:cubicBezTo>
                        <a:cubicBezTo>
                          <a:pt x="0" y="8"/>
                          <a:pt x="9" y="0"/>
                          <a:pt x="13" y="0"/>
                        </a:cubicBezTo>
                        <a:cubicBezTo>
                          <a:pt x="15" y="1"/>
                          <a:pt x="13" y="5"/>
                          <a:pt x="10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12" name="Freeform 283">
                    <a:extLst>
                      <a:ext uri="{FF2B5EF4-FFF2-40B4-BE49-F238E27FC236}">
                        <a16:creationId xmlns="" xmlns:a16="http://schemas.microsoft.com/office/drawing/2014/main" id="{B0AE7E82-5B8A-4FE1-8227-E04925D5D1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54" y="1569"/>
                    <a:ext cx="20" cy="22"/>
                  </a:xfrm>
                  <a:custGeom>
                    <a:avLst/>
                    <a:gdLst>
                      <a:gd name="T0" fmla="*/ 9 w 14"/>
                      <a:gd name="T1" fmla="*/ 8 h 15"/>
                      <a:gd name="T2" fmla="*/ 0 w 14"/>
                      <a:gd name="T3" fmla="*/ 12 h 15"/>
                      <a:gd name="T4" fmla="*/ 12 w 14"/>
                      <a:gd name="T5" fmla="*/ 0 h 15"/>
                      <a:gd name="T6" fmla="*/ 9 w 14"/>
                      <a:gd name="T7" fmla="*/ 8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" h="15">
                        <a:moveTo>
                          <a:pt x="9" y="8"/>
                        </a:moveTo>
                        <a:cubicBezTo>
                          <a:pt x="5" y="13"/>
                          <a:pt x="0" y="15"/>
                          <a:pt x="0" y="12"/>
                        </a:cubicBezTo>
                        <a:cubicBezTo>
                          <a:pt x="0" y="8"/>
                          <a:pt x="7" y="0"/>
                          <a:pt x="12" y="0"/>
                        </a:cubicBezTo>
                        <a:cubicBezTo>
                          <a:pt x="14" y="1"/>
                          <a:pt x="12" y="6"/>
                          <a:pt x="9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13" name="Freeform 284">
                    <a:extLst>
                      <a:ext uri="{FF2B5EF4-FFF2-40B4-BE49-F238E27FC236}">
                        <a16:creationId xmlns="" xmlns:a16="http://schemas.microsoft.com/office/drawing/2014/main" id="{1E13874C-3A34-48A6-A144-A7B9E31A04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58" y="1469"/>
                    <a:ext cx="22" cy="16"/>
                  </a:xfrm>
                  <a:custGeom>
                    <a:avLst/>
                    <a:gdLst>
                      <a:gd name="T0" fmla="*/ 8 w 15"/>
                      <a:gd name="T1" fmla="*/ 6 h 11"/>
                      <a:gd name="T2" fmla="*/ 0 w 15"/>
                      <a:gd name="T3" fmla="*/ 10 h 11"/>
                      <a:gd name="T4" fmla="*/ 13 w 15"/>
                      <a:gd name="T5" fmla="*/ 0 h 11"/>
                      <a:gd name="T6" fmla="*/ 8 w 15"/>
                      <a:gd name="T7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" h="11">
                        <a:moveTo>
                          <a:pt x="8" y="6"/>
                        </a:moveTo>
                        <a:cubicBezTo>
                          <a:pt x="4" y="10"/>
                          <a:pt x="0" y="11"/>
                          <a:pt x="0" y="10"/>
                        </a:cubicBezTo>
                        <a:cubicBezTo>
                          <a:pt x="0" y="7"/>
                          <a:pt x="9" y="0"/>
                          <a:pt x="13" y="0"/>
                        </a:cubicBezTo>
                        <a:cubicBezTo>
                          <a:pt x="15" y="1"/>
                          <a:pt x="11" y="4"/>
                          <a:pt x="8" y="6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14" name="Freeform 285">
                    <a:extLst>
                      <a:ext uri="{FF2B5EF4-FFF2-40B4-BE49-F238E27FC236}">
                        <a16:creationId xmlns="" xmlns:a16="http://schemas.microsoft.com/office/drawing/2014/main" id="{E957B6F1-0AFC-4F62-BB7D-8855277BC3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21" y="1500"/>
                    <a:ext cx="21" cy="19"/>
                  </a:xfrm>
                  <a:custGeom>
                    <a:avLst/>
                    <a:gdLst>
                      <a:gd name="T0" fmla="*/ 10 w 15"/>
                      <a:gd name="T1" fmla="*/ 7 h 13"/>
                      <a:gd name="T2" fmla="*/ 0 w 15"/>
                      <a:gd name="T3" fmla="*/ 11 h 13"/>
                      <a:gd name="T4" fmla="*/ 13 w 15"/>
                      <a:gd name="T5" fmla="*/ 0 h 13"/>
                      <a:gd name="T6" fmla="*/ 10 w 15"/>
                      <a:gd name="T7" fmla="*/ 7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" h="13">
                        <a:moveTo>
                          <a:pt x="10" y="7"/>
                        </a:moveTo>
                        <a:cubicBezTo>
                          <a:pt x="5" y="11"/>
                          <a:pt x="0" y="13"/>
                          <a:pt x="0" y="11"/>
                        </a:cubicBezTo>
                        <a:cubicBezTo>
                          <a:pt x="1" y="8"/>
                          <a:pt x="10" y="0"/>
                          <a:pt x="13" y="0"/>
                        </a:cubicBezTo>
                        <a:cubicBezTo>
                          <a:pt x="15" y="1"/>
                          <a:pt x="12" y="5"/>
                          <a:pt x="10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15" name="Freeform 286">
                    <a:extLst>
                      <a:ext uri="{FF2B5EF4-FFF2-40B4-BE49-F238E27FC236}">
                        <a16:creationId xmlns="" xmlns:a16="http://schemas.microsoft.com/office/drawing/2014/main" id="{133D679A-0D2F-400E-989B-70658903ED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94" y="1442"/>
                    <a:ext cx="23" cy="14"/>
                  </a:xfrm>
                  <a:custGeom>
                    <a:avLst/>
                    <a:gdLst>
                      <a:gd name="T0" fmla="*/ 9 w 16"/>
                      <a:gd name="T1" fmla="*/ 6 h 10"/>
                      <a:gd name="T2" fmla="*/ 1 w 16"/>
                      <a:gd name="T3" fmla="*/ 9 h 10"/>
                      <a:gd name="T4" fmla="*/ 14 w 16"/>
                      <a:gd name="T5" fmla="*/ 0 h 10"/>
                      <a:gd name="T6" fmla="*/ 9 w 16"/>
                      <a:gd name="T7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" h="10">
                        <a:moveTo>
                          <a:pt x="9" y="6"/>
                        </a:moveTo>
                        <a:cubicBezTo>
                          <a:pt x="5" y="9"/>
                          <a:pt x="0" y="10"/>
                          <a:pt x="1" y="9"/>
                        </a:cubicBezTo>
                        <a:cubicBezTo>
                          <a:pt x="1" y="6"/>
                          <a:pt x="11" y="0"/>
                          <a:pt x="14" y="0"/>
                        </a:cubicBezTo>
                        <a:cubicBezTo>
                          <a:pt x="16" y="1"/>
                          <a:pt x="12" y="4"/>
                          <a:pt x="9" y="6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16" name="Freeform 287">
                    <a:extLst>
                      <a:ext uri="{FF2B5EF4-FFF2-40B4-BE49-F238E27FC236}">
                        <a16:creationId xmlns="" xmlns:a16="http://schemas.microsoft.com/office/drawing/2014/main" id="{8536DC59-E67B-4BE9-8E9E-D4B43151CE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87" y="1555"/>
                    <a:ext cx="22" cy="20"/>
                  </a:xfrm>
                  <a:custGeom>
                    <a:avLst/>
                    <a:gdLst>
                      <a:gd name="T0" fmla="*/ 10 w 15"/>
                      <a:gd name="T1" fmla="*/ 7 h 14"/>
                      <a:gd name="T2" fmla="*/ 1 w 15"/>
                      <a:gd name="T3" fmla="*/ 11 h 14"/>
                      <a:gd name="T4" fmla="*/ 12 w 15"/>
                      <a:gd name="T5" fmla="*/ 0 h 14"/>
                      <a:gd name="T6" fmla="*/ 10 w 15"/>
                      <a:gd name="T7" fmla="*/ 7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" h="14">
                        <a:moveTo>
                          <a:pt x="10" y="7"/>
                        </a:moveTo>
                        <a:cubicBezTo>
                          <a:pt x="6" y="12"/>
                          <a:pt x="1" y="14"/>
                          <a:pt x="1" y="11"/>
                        </a:cubicBezTo>
                        <a:cubicBezTo>
                          <a:pt x="0" y="8"/>
                          <a:pt x="8" y="0"/>
                          <a:pt x="12" y="0"/>
                        </a:cubicBezTo>
                        <a:cubicBezTo>
                          <a:pt x="15" y="1"/>
                          <a:pt x="13" y="5"/>
                          <a:pt x="10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17" name="Freeform 288">
                    <a:extLst>
                      <a:ext uri="{FF2B5EF4-FFF2-40B4-BE49-F238E27FC236}">
                        <a16:creationId xmlns="" xmlns:a16="http://schemas.microsoft.com/office/drawing/2014/main" id="{EBADC57C-4684-4A9D-B63A-773D669966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54" y="1487"/>
                    <a:ext cx="22" cy="17"/>
                  </a:xfrm>
                  <a:custGeom>
                    <a:avLst/>
                    <a:gdLst>
                      <a:gd name="T0" fmla="*/ 9 w 15"/>
                      <a:gd name="T1" fmla="*/ 7 h 12"/>
                      <a:gd name="T2" fmla="*/ 0 w 15"/>
                      <a:gd name="T3" fmla="*/ 10 h 12"/>
                      <a:gd name="T4" fmla="*/ 13 w 15"/>
                      <a:gd name="T5" fmla="*/ 0 h 12"/>
                      <a:gd name="T6" fmla="*/ 9 w 15"/>
                      <a:gd name="T7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" h="12">
                        <a:moveTo>
                          <a:pt x="9" y="7"/>
                        </a:moveTo>
                        <a:cubicBezTo>
                          <a:pt x="5" y="10"/>
                          <a:pt x="0" y="12"/>
                          <a:pt x="0" y="10"/>
                        </a:cubicBezTo>
                        <a:cubicBezTo>
                          <a:pt x="0" y="7"/>
                          <a:pt x="9" y="0"/>
                          <a:pt x="13" y="0"/>
                        </a:cubicBezTo>
                        <a:cubicBezTo>
                          <a:pt x="15" y="1"/>
                          <a:pt x="11" y="4"/>
                          <a:pt x="9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18" name="Freeform 289">
                    <a:extLst>
                      <a:ext uri="{FF2B5EF4-FFF2-40B4-BE49-F238E27FC236}">
                        <a16:creationId xmlns="" xmlns:a16="http://schemas.microsoft.com/office/drawing/2014/main" id="{4C458EDF-6736-4B14-BCCD-6174B5F2A5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21" y="1519"/>
                    <a:ext cx="20" cy="20"/>
                  </a:xfrm>
                  <a:custGeom>
                    <a:avLst/>
                    <a:gdLst>
                      <a:gd name="T0" fmla="*/ 9 w 14"/>
                      <a:gd name="T1" fmla="*/ 8 h 14"/>
                      <a:gd name="T2" fmla="*/ 0 w 14"/>
                      <a:gd name="T3" fmla="*/ 11 h 14"/>
                      <a:gd name="T4" fmla="*/ 12 w 14"/>
                      <a:gd name="T5" fmla="*/ 1 h 14"/>
                      <a:gd name="T6" fmla="*/ 9 w 14"/>
                      <a:gd name="T7" fmla="*/ 8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" h="14">
                        <a:moveTo>
                          <a:pt x="9" y="8"/>
                        </a:moveTo>
                        <a:cubicBezTo>
                          <a:pt x="5" y="12"/>
                          <a:pt x="0" y="14"/>
                          <a:pt x="0" y="11"/>
                        </a:cubicBezTo>
                        <a:cubicBezTo>
                          <a:pt x="0" y="8"/>
                          <a:pt x="8" y="0"/>
                          <a:pt x="12" y="1"/>
                        </a:cubicBezTo>
                        <a:cubicBezTo>
                          <a:pt x="14" y="1"/>
                          <a:pt x="12" y="5"/>
                          <a:pt x="9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19" name="Freeform 290">
                    <a:extLst>
                      <a:ext uri="{FF2B5EF4-FFF2-40B4-BE49-F238E27FC236}">
                        <a16:creationId xmlns="" xmlns:a16="http://schemas.microsoft.com/office/drawing/2014/main" id="{10531815-2C83-4AD9-9855-FD4CE79C3E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89" y="1458"/>
                    <a:ext cx="21" cy="16"/>
                  </a:xfrm>
                  <a:custGeom>
                    <a:avLst/>
                    <a:gdLst>
                      <a:gd name="T0" fmla="*/ 9 w 15"/>
                      <a:gd name="T1" fmla="*/ 6 h 11"/>
                      <a:gd name="T2" fmla="*/ 0 w 15"/>
                      <a:gd name="T3" fmla="*/ 9 h 11"/>
                      <a:gd name="T4" fmla="*/ 13 w 15"/>
                      <a:gd name="T5" fmla="*/ 0 h 11"/>
                      <a:gd name="T6" fmla="*/ 9 w 15"/>
                      <a:gd name="T7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" h="11">
                        <a:moveTo>
                          <a:pt x="9" y="6"/>
                        </a:moveTo>
                        <a:cubicBezTo>
                          <a:pt x="4" y="9"/>
                          <a:pt x="0" y="11"/>
                          <a:pt x="0" y="9"/>
                        </a:cubicBezTo>
                        <a:cubicBezTo>
                          <a:pt x="1" y="6"/>
                          <a:pt x="10" y="0"/>
                          <a:pt x="13" y="0"/>
                        </a:cubicBezTo>
                        <a:cubicBezTo>
                          <a:pt x="15" y="0"/>
                          <a:pt x="11" y="4"/>
                          <a:pt x="9" y="6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20" name="Freeform 291">
                    <a:extLst>
                      <a:ext uri="{FF2B5EF4-FFF2-40B4-BE49-F238E27FC236}">
                        <a16:creationId xmlns="" xmlns:a16="http://schemas.microsoft.com/office/drawing/2014/main" id="{45E178DA-5991-433F-A9F6-7B93ECF990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19" y="1539"/>
                    <a:ext cx="22" cy="20"/>
                  </a:xfrm>
                  <a:custGeom>
                    <a:avLst/>
                    <a:gdLst>
                      <a:gd name="T0" fmla="*/ 10 w 15"/>
                      <a:gd name="T1" fmla="*/ 7 h 14"/>
                      <a:gd name="T2" fmla="*/ 1 w 15"/>
                      <a:gd name="T3" fmla="*/ 11 h 14"/>
                      <a:gd name="T4" fmla="*/ 12 w 15"/>
                      <a:gd name="T5" fmla="*/ 0 h 14"/>
                      <a:gd name="T6" fmla="*/ 10 w 15"/>
                      <a:gd name="T7" fmla="*/ 7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" h="14">
                        <a:moveTo>
                          <a:pt x="10" y="7"/>
                        </a:moveTo>
                        <a:cubicBezTo>
                          <a:pt x="6" y="12"/>
                          <a:pt x="1" y="14"/>
                          <a:pt x="1" y="11"/>
                        </a:cubicBezTo>
                        <a:cubicBezTo>
                          <a:pt x="0" y="8"/>
                          <a:pt x="8" y="0"/>
                          <a:pt x="12" y="0"/>
                        </a:cubicBezTo>
                        <a:cubicBezTo>
                          <a:pt x="15" y="1"/>
                          <a:pt x="13" y="5"/>
                          <a:pt x="10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21" name="Freeform 292">
                    <a:extLst>
                      <a:ext uri="{FF2B5EF4-FFF2-40B4-BE49-F238E27FC236}">
                        <a16:creationId xmlns="" xmlns:a16="http://schemas.microsoft.com/office/drawing/2014/main" id="{8186C7BF-C3DF-46FD-A22F-AB83C2E9326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84" y="1474"/>
                    <a:ext cx="20" cy="17"/>
                  </a:xfrm>
                  <a:custGeom>
                    <a:avLst/>
                    <a:gdLst>
                      <a:gd name="T0" fmla="*/ 9 w 14"/>
                      <a:gd name="T1" fmla="*/ 6 h 12"/>
                      <a:gd name="T2" fmla="*/ 0 w 14"/>
                      <a:gd name="T3" fmla="*/ 10 h 12"/>
                      <a:gd name="T4" fmla="*/ 12 w 14"/>
                      <a:gd name="T5" fmla="*/ 0 h 12"/>
                      <a:gd name="T6" fmla="*/ 9 w 14"/>
                      <a:gd name="T7" fmla="*/ 6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" h="12">
                        <a:moveTo>
                          <a:pt x="9" y="6"/>
                        </a:moveTo>
                        <a:cubicBezTo>
                          <a:pt x="4" y="10"/>
                          <a:pt x="0" y="12"/>
                          <a:pt x="0" y="10"/>
                        </a:cubicBezTo>
                        <a:cubicBezTo>
                          <a:pt x="0" y="7"/>
                          <a:pt x="8" y="0"/>
                          <a:pt x="12" y="0"/>
                        </a:cubicBezTo>
                        <a:cubicBezTo>
                          <a:pt x="14" y="1"/>
                          <a:pt x="11" y="4"/>
                          <a:pt x="9" y="6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22" name="Freeform 293">
                    <a:extLst>
                      <a:ext uri="{FF2B5EF4-FFF2-40B4-BE49-F238E27FC236}">
                        <a16:creationId xmlns="" xmlns:a16="http://schemas.microsoft.com/office/drawing/2014/main" id="{800F90F0-BC35-495A-8762-4DB0CA29A7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51" y="1504"/>
                    <a:ext cx="20" cy="21"/>
                  </a:xfrm>
                  <a:custGeom>
                    <a:avLst/>
                    <a:gdLst>
                      <a:gd name="T0" fmla="*/ 9 w 14"/>
                      <a:gd name="T1" fmla="*/ 7 h 14"/>
                      <a:gd name="T2" fmla="*/ 0 w 14"/>
                      <a:gd name="T3" fmla="*/ 11 h 14"/>
                      <a:gd name="T4" fmla="*/ 12 w 14"/>
                      <a:gd name="T5" fmla="*/ 1 h 14"/>
                      <a:gd name="T6" fmla="*/ 9 w 14"/>
                      <a:gd name="T7" fmla="*/ 7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" h="14">
                        <a:moveTo>
                          <a:pt x="9" y="7"/>
                        </a:moveTo>
                        <a:cubicBezTo>
                          <a:pt x="5" y="12"/>
                          <a:pt x="0" y="14"/>
                          <a:pt x="0" y="11"/>
                        </a:cubicBezTo>
                        <a:cubicBezTo>
                          <a:pt x="0" y="8"/>
                          <a:pt x="8" y="0"/>
                          <a:pt x="12" y="1"/>
                        </a:cubicBezTo>
                        <a:cubicBezTo>
                          <a:pt x="14" y="1"/>
                          <a:pt x="12" y="5"/>
                          <a:pt x="9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23" name="Freeform 294">
                    <a:extLst>
                      <a:ext uri="{FF2B5EF4-FFF2-40B4-BE49-F238E27FC236}">
                        <a16:creationId xmlns="" xmlns:a16="http://schemas.microsoft.com/office/drawing/2014/main" id="{8E6B690C-BE61-410D-A1FF-D6A1CC755F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17" y="1445"/>
                    <a:ext cx="21" cy="16"/>
                  </a:xfrm>
                  <a:custGeom>
                    <a:avLst/>
                    <a:gdLst>
                      <a:gd name="T0" fmla="*/ 9 w 14"/>
                      <a:gd name="T1" fmla="*/ 6 h 11"/>
                      <a:gd name="T2" fmla="*/ 0 w 14"/>
                      <a:gd name="T3" fmla="*/ 9 h 11"/>
                      <a:gd name="T4" fmla="*/ 13 w 14"/>
                      <a:gd name="T5" fmla="*/ 1 h 11"/>
                      <a:gd name="T6" fmla="*/ 9 w 14"/>
                      <a:gd name="T7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" h="11">
                        <a:moveTo>
                          <a:pt x="9" y="6"/>
                        </a:moveTo>
                        <a:cubicBezTo>
                          <a:pt x="4" y="9"/>
                          <a:pt x="0" y="11"/>
                          <a:pt x="0" y="9"/>
                        </a:cubicBezTo>
                        <a:cubicBezTo>
                          <a:pt x="1" y="7"/>
                          <a:pt x="9" y="0"/>
                          <a:pt x="13" y="1"/>
                        </a:cubicBezTo>
                        <a:cubicBezTo>
                          <a:pt x="14" y="1"/>
                          <a:pt x="11" y="4"/>
                          <a:pt x="9" y="6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24" name="Freeform 295">
                    <a:extLst>
                      <a:ext uri="{FF2B5EF4-FFF2-40B4-BE49-F238E27FC236}">
                        <a16:creationId xmlns="" xmlns:a16="http://schemas.microsoft.com/office/drawing/2014/main" id="{4C85F501-2E81-46DF-92C5-D21D98F438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84" y="1491"/>
                    <a:ext cx="19" cy="19"/>
                  </a:xfrm>
                  <a:custGeom>
                    <a:avLst/>
                    <a:gdLst>
                      <a:gd name="T0" fmla="*/ 9 w 13"/>
                      <a:gd name="T1" fmla="*/ 6 h 13"/>
                      <a:gd name="T2" fmla="*/ 0 w 13"/>
                      <a:gd name="T3" fmla="*/ 10 h 13"/>
                      <a:gd name="T4" fmla="*/ 11 w 13"/>
                      <a:gd name="T5" fmla="*/ 0 h 13"/>
                      <a:gd name="T6" fmla="*/ 9 w 13"/>
                      <a:gd name="T7" fmla="*/ 6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3" h="13">
                        <a:moveTo>
                          <a:pt x="9" y="6"/>
                        </a:moveTo>
                        <a:cubicBezTo>
                          <a:pt x="4" y="11"/>
                          <a:pt x="0" y="13"/>
                          <a:pt x="0" y="10"/>
                        </a:cubicBezTo>
                        <a:cubicBezTo>
                          <a:pt x="0" y="7"/>
                          <a:pt x="7" y="0"/>
                          <a:pt x="11" y="0"/>
                        </a:cubicBezTo>
                        <a:cubicBezTo>
                          <a:pt x="13" y="1"/>
                          <a:pt x="11" y="4"/>
                          <a:pt x="9" y="6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25" name="Freeform 296">
                    <a:extLst>
                      <a:ext uri="{FF2B5EF4-FFF2-40B4-BE49-F238E27FC236}">
                        <a16:creationId xmlns="" xmlns:a16="http://schemas.microsoft.com/office/drawing/2014/main" id="{060702A4-9D81-41D8-881A-526E3E394C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54" y="1525"/>
                    <a:ext cx="20" cy="18"/>
                  </a:xfrm>
                  <a:custGeom>
                    <a:avLst/>
                    <a:gdLst>
                      <a:gd name="T0" fmla="*/ 9 w 14"/>
                      <a:gd name="T1" fmla="*/ 7 h 13"/>
                      <a:gd name="T2" fmla="*/ 0 w 14"/>
                      <a:gd name="T3" fmla="*/ 11 h 13"/>
                      <a:gd name="T4" fmla="*/ 11 w 14"/>
                      <a:gd name="T5" fmla="*/ 0 h 13"/>
                      <a:gd name="T6" fmla="*/ 9 w 14"/>
                      <a:gd name="T7" fmla="*/ 7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" h="13">
                        <a:moveTo>
                          <a:pt x="9" y="7"/>
                        </a:moveTo>
                        <a:cubicBezTo>
                          <a:pt x="6" y="11"/>
                          <a:pt x="0" y="13"/>
                          <a:pt x="0" y="11"/>
                        </a:cubicBezTo>
                        <a:cubicBezTo>
                          <a:pt x="0" y="7"/>
                          <a:pt x="7" y="0"/>
                          <a:pt x="11" y="0"/>
                        </a:cubicBezTo>
                        <a:cubicBezTo>
                          <a:pt x="14" y="0"/>
                          <a:pt x="12" y="4"/>
                          <a:pt x="9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26" name="Freeform 297">
                    <a:extLst>
                      <a:ext uri="{FF2B5EF4-FFF2-40B4-BE49-F238E27FC236}">
                        <a16:creationId xmlns="" xmlns:a16="http://schemas.microsoft.com/office/drawing/2014/main" id="{6750BCAC-AE08-48AA-8BA1-D337CA42B3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46" y="1435"/>
                    <a:ext cx="21" cy="14"/>
                  </a:xfrm>
                  <a:custGeom>
                    <a:avLst/>
                    <a:gdLst>
                      <a:gd name="T0" fmla="*/ 8 w 14"/>
                      <a:gd name="T1" fmla="*/ 5 h 10"/>
                      <a:gd name="T2" fmla="*/ 0 w 14"/>
                      <a:gd name="T3" fmla="*/ 8 h 10"/>
                      <a:gd name="T4" fmla="*/ 12 w 14"/>
                      <a:gd name="T5" fmla="*/ 0 h 10"/>
                      <a:gd name="T6" fmla="*/ 8 w 14"/>
                      <a:gd name="T7" fmla="*/ 5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" h="10">
                        <a:moveTo>
                          <a:pt x="8" y="5"/>
                        </a:moveTo>
                        <a:cubicBezTo>
                          <a:pt x="4" y="8"/>
                          <a:pt x="0" y="10"/>
                          <a:pt x="0" y="8"/>
                        </a:cubicBezTo>
                        <a:cubicBezTo>
                          <a:pt x="1" y="6"/>
                          <a:pt x="9" y="0"/>
                          <a:pt x="12" y="0"/>
                        </a:cubicBezTo>
                        <a:cubicBezTo>
                          <a:pt x="14" y="0"/>
                          <a:pt x="11" y="3"/>
                          <a:pt x="8" y="5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27" name="Freeform 298">
                    <a:extLst>
                      <a:ext uri="{FF2B5EF4-FFF2-40B4-BE49-F238E27FC236}">
                        <a16:creationId xmlns="" xmlns:a16="http://schemas.microsoft.com/office/drawing/2014/main" id="{01388CCA-0152-4C87-ADB1-1093DF98BA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15" y="1461"/>
                    <a:ext cx="20" cy="16"/>
                  </a:xfrm>
                  <a:custGeom>
                    <a:avLst/>
                    <a:gdLst>
                      <a:gd name="T0" fmla="*/ 9 w 14"/>
                      <a:gd name="T1" fmla="*/ 6 h 11"/>
                      <a:gd name="T2" fmla="*/ 0 w 14"/>
                      <a:gd name="T3" fmla="*/ 9 h 11"/>
                      <a:gd name="T4" fmla="*/ 12 w 14"/>
                      <a:gd name="T5" fmla="*/ 0 h 11"/>
                      <a:gd name="T6" fmla="*/ 9 w 14"/>
                      <a:gd name="T7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" h="11">
                        <a:moveTo>
                          <a:pt x="9" y="6"/>
                        </a:moveTo>
                        <a:cubicBezTo>
                          <a:pt x="5" y="10"/>
                          <a:pt x="0" y="11"/>
                          <a:pt x="0" y="9"/>
                        </a:cubicBezTo>
                        <a:cubicBezTo>
                          <a:pt x="0" y="7"/>
                          <a:pt x="8" y="0"/>
                          <a:pt x="12" y="0"/>
                        </a:cubicBezTo>
                        <a:cubicBezTo>
                          <a:pt x="14" y="1"/>
                          <a:pt x="11" y="4"/>
                          <a:pt x="9" y="6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28" name="Freeform 299">
                    <a:extLst>
                      <a:ext uri="{FF2B5EF4-FFF2-40B4-BE49-F238E27FC236}">
                        <a16:creationId xmlns="" xmlns:a16="http://schemas.microsoft.com/office/drawing/2014/main" id="{953A56BA-4126-47A1-B731-2FEC7125B7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13" y="1477"/>
                    <a:ext cx="19" cy="19"/>
                  </a:xfrm>
                  <a:custGeom>
                    <a:avLst/>
                    <a:gdLst>
                      <a:gd name="T0" fmla="*/ 9 w 13"/>
                      <a:gd name="T1" fmla="*/ 7 h 13"/>
                      <a:gd name="T2" fmla="*/ 0 w 13"/>
                      <a:gd name="T3" fmla="*/ 10 h 13"/>
                      <a:gd name="T4" fmla="*/ 11 w 13"/>
                      <a:gd name="T5" fmla="*/ 1 h 13"/>
                      <a:gd name="T6" fmla="*/ 9 w 13"/>
                      <a:gd name="T7" fmla="*/ 7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3" h="13">
                        <a:moveTo>
                          <a:pt x="9" y="7"/>
                        </a:moveTo>
                        <a:cubicBezTo>
                          <a:pt x="5" y="11"/>
                          <a:pt x="0" y="13"/>
                          <a:pt x="0" y="10"/>
                        </a:cubicBezTo>
                        <a:cubicBezTo>
                          <a:pt x="0" y="7"/>
                          <a:pt x="7" y="0"/>
                          <a:pt x="11" y="1"/>
                        </a:cubicBezTo>
                        <a:cubicBezTo>
                          <a:pt x="13" y="1"/>
                          <a:pt x="11" y="5"/>
                          <a:pt x="9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29" name="Freeform 300">
                    <a:extLst>
                      <a:ext uri="{FF2B5EF4-FFF2-40B4-BE49-F238E27FC236}">
                        <a16:creationId xmlns="" xmlns:a16="http://schemas.microsoft.com/office/drawing/2014/main" id="{306EC51D-83B1-4988-85FC-85287AAA02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84" y="1509"/>
                    <a:ext cx="20" cy="20"/>
                  </a:xfrm>
                  <a:custGeom>
                    <a:avLst/>
                    <a:gdLst>
                      <a:gd name="T0" fmla="*/ 9 w 14"/>
                      <a:gd name="T1" fmla="*/ 7 h 14"/>
                      <a:gd name="T2" fmla="*/ 0 w 14"/>
                      <a:gd name="T3" fmla="*/ 11 h 14"/>
                      <a:gd name="T4" fmla="*/ 11 w 14"/>
                      <a:gd name="T5" fmla="*/ 0 h 14"/>
                      <a:gd name="T6" fmla="*/ 9 w 14"/>
                      <a:gd name="T7" fmla="*/ 7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" h="14">
                        <a:moveTo>
                          <a:pt x="9" y="7"/>
                        </a:moveTo>
                        <a:cubicBezTo>
                          <a:pt x="6" y="12"/>
                          <a:pt x="0" y="14"/>
                          <a:pt x="0" y="11"/>
                        </a:cubicBezTo>
                        <a:cubicBezTo>
                          <a:pt x="0" y="8"/>
                          <a:pt x="7" y="0"/>
                          <a:pt x="11" y="0"/>
                        </a:cubicBezTo>
                        <a:cubicBezTo>
                          <a:pt x="14" y="1"/>
                          <a:pt x="11" y="5"/>
                          <a:pt x="9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30" name="Freeform 301">
                    <a:extLst>
                      <a:ext uri="{FF2B5EF4-FFF2-40B4-BE49-F238E27FC236}">
                        <a16:creationId xmlns="" xmlns:a16="http://schemas.microsoft.com/office/drawing/2014/main" id="{3A1135C7-478E-4487-82A3-D96ABD6093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42" y="1449"/>
                    <a:ext cx="19" cy="15"/>
                  </a:xfrm>
                  <a:custGeom>
                    <a:avLst/>
                    <a:gdLst>
                      <a:gd name="T0" fmla="*/ 8 w 13"/>
                      <a:gd name="T1" fmla="*/ 5 h 10"/>
                      <a:gd name="T2" fmla="*/ 0 w 13"/>
                      <a:gd name="T3" fmla="*/ 8 h 10"/>
                      <a:gd name="T4" fmla="*/ 11 w 13"/>
                      <a:gd name="T5" fmla="*/ 0 h 10"/>
                      <a:gd name="T6" fmla="*/ 8 w 13"/>
                      <a:gd name="T7" fmla="*/ 5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3" h="10">
                        <a:moveTo>
                          <a:pt x="8" y="5"/>
                        </a:moveTo>
                        <a:cubicBezTo>
                          <a:pt x="5" y="9"/>
                          <a:pt x="0" y="10"/>
                          <a:pt x="0" y="8"/>
                        </a:cubicBezTo>
                        <a:cubicBezTo>
                          <a:pt x="0" y="6"/>
                          <a:pt x="8" y="0"/>
                          <a:pt x="11" y="0"/>
                        </a:cubicBezTo>
                        <a:cubicBezTo>
                          <a:pt x="13" y="0"/>
                          <a:pt x="11" y="3"/>
                          <a:pt x="8" y="5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31" name="Freeform 302">
                    <a:extLst>
                      <a:ext uri="{FF2B5EF4-FFF2-40B4-BE49-F238E27FC236}">
                        <a16:creationId xmlns="" xmlns:a16="http://schemas.microsoft.com/office/drawing/2014/main" id="{AF54B77F-E458-4D09-AD9A-AB8E72CA76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65" y="1565"/>
                    <a:ext cx="21" cy="22"/>
                  </a:xfrm>
                  <a:custGeom>
                    <a:avLst/>
                    <a:gdLst>
                      <a:gd name="T0" fmla="*/ 11 w 14"/>
                      <a:gd name="T1" fmla="*/ 7 h 15"/>
                      <a:gd name="T2" fmla="*/ 0 w 14"/>
                      <a:gd name="T3" fmla="*/ 11 h 15"/>
                      <a:gd name="T4" fmla="*/ 11 w 14"/>
                      <a:gd name="T5" fmla="*/ 0 h 15"/>
                      <a:gd name="T6" fmla="*/ 11 w 14"/>
                      <a:gd name="T7" fmla="*/ 7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" h="15">
                        <a:moveTo>
                          <a:pt x="11" y="7"/>
                        </a:moveTo>
                        <a:cubicBezTo>
                          <a:pt x="7" y="13"/>
                          <a:pt x="1" y="15"/>
                          <a:pt x="0" y="11"/>
                        </a:cubicBezTo>
                        <a:cubicBezTo>
                          <a:pt x="0" y="7"/>
                          <a:pt x="6" y="0"/>
                          <a:pt x="11" y="0"/>
                        </a:cubicBezTo>
                        <a:cubicBezTo>
                          <a:pt x="14" y="0"/>
                          <a:pt x="13" y="5"/>
                          <a:pt x="11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32" name="Freeform 303">
                    <a:extLst>
                      <a:ext uri="{FF2B5EF4-FFF2-40B4-BE49-F238E27FC236}">
                        <a16:creationId xmlns="" xmlns:a16="http://schemas.microsoft.com/office/drawing/2014/main" id="{BD724DB3-DC20-4998-A787-4FB608CA82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16" y="1494"/>
                    <a:ext cx="19" cy="19"/>
                  </a:xfrm>
                  <a:custGeom>
                    <a:avLst/>
                    <a:gdLst>
                      <a:gd name="T0" fmla="*/ 9 w 13"/>
                      <a:gd name="T1" fmla="*/ 7 h 13"/>
                      <a:gd name="T2" fmla="*/ 0 w 13"/>
                      <a:gd name="T3" fmla="*/ 11 h 13"/>
                      <a:gd name="T4" fmla="*/ 10 w 13"/>
                      <a:gd name="T5" fmla="*/ 1 h 13"/>
                      <a:gd name="T6" fmla="*/ 9 w 13"/>
                      <a:gd name="T7" fmla="*/ 7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3" h="13">
                        <a:moveTo>
                          <a:pt x="9" y="7"/>
                        </a:moveTo>
                        <a:cubicBezTo>
                          <a:pt x="5" y="11"/>
                          <a:pt x="1" y="13"/>
                          <a:pt x="0" y="11"/>
                        </a:cubicBezTo>
                        <a:cubicBezTo>
                          <a:pt x="0" y="7"/>
                          <a:pt x="6" y="0"/>
                          <a:pt x="10" y="1"/>
                        </a:cubicBezTo>
                        <a:cubicBezTo>
                          <a:pt x="13" y="1"/>
                          <a:pt x="11" y="5"/>
                          <a:pt x="9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33" name="Freeform 304">
                    <a:extLst>
                      <a:ext uri="{FF2B5EF4-FFF2-40B4-BE49-F238E27FC236}">
                        <a16:creationId xmlns="" xmlns:a16="http://schemas.microsoft.com/office/drawing/2014/main" id="{2694D918-163C-487A-8065-F60BE9A5C6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71" y="1436"/>
                    <a:ext cx="17" cy="16"/>
                  </a:xfrm>
                  <a:custGeom>
                    <a:avLst/>
                    <a:gdLst>
                      <a:gd name="T0" fmla="*/ 7 w 12"/>
                      <a:gd name="T1" fmla="*/ 6 h 11"/>
                      <a:gd name="T2" fmla="*/ 0 w 12"/>
                      <a:gd name="T3" fmla="*/ 9 h 11"/>
                      <a:gd name="T4" fmla="*/ 10 w 12"/>
                      <a:gd name="T5" fmla="*/ 0 h 11"/>
                      <a:gd name="T6" fmla="*/ 7 w 12"/>
                      <a:gd name="T7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2" h="11">
                        <a:moveTo>
                          <a:pt x="7" y="6"/>
                        </a:moveTo>
                        <a:cubicBezTo>
                          <a:pt x="4" y="9"/>
                          <a:pt x="0" y="11"/>
                          <a:pt x="0" y="9"/>
                        </a:cubicBezTo>
                        <a:cubicBezTo>
                          <a:pt x="0" y="6"/>
                          <a:pt x="7" y="0"/>
                          <a:pt x="10" y="0"/>
                        </a:cubicBezTo>
                        <a:cubicBezTo>
                          <a:pt x="12" y="1"/>
                          <a:pt x="9" y="4"/>
                          <a:pt x="7" y="6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34" name="Freeform 305">
                    <a:extLst>
                      <a:ext uri="{FF2B5EF4-FFF2-40B4-BE49-F238E27FC236}">
                        <a16:creationId xmlns="" xmlns:a16="http://schemas.microsoft.com/office/drawing/2014/main" id="{34360DEE-F66E-44E4-8B48-20D2D08BC5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44" y="1464"/>
                    <a:ext cx="17" cy="17"/>
                  </a:xfrm>
                  <a:custGeom>
                    <a:avLst/>
                    <a:gdLst>
                      <a:gd name="T0" fmla="*/ 8 w 12"/>
                      <a:gd name="T1" fmla="*/ 6 h 12"/>
                      <a:gd name="T2" fmla="*/ 0 w 12"/>
                      <a:gd name="T3" fmla="*/ 10 h 12"/>
                      <a:gd name="T4" fmla="*/ 10 w 12"/>
                      <a:gd name="T5" fmla="*/ 0 h 12"/>
                      <a:gd name="T6" fmla="*/ 8 w 12"/>
                      <a:gd name="T7" fmla="*/ 6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2" h="12">
                        <a:moveTo>
                          <a:pt x="8" y="6"/>
                        </a:moveTo>
                        <a:cubicBezTo>
                          <a:pt x="4" y="10"/>
                          <a:pt x="0" y="12"/>
                          <a:pt x="0" y="10"/>
                        </a:cubicBezTo>
                        <a:cubicBezTo>
                          <a:pt x="0" y="7"/>
                          <a:pt x="6" y="0"/>
                          <a:pt x="10" y="0"/>
                        </a:cubicBezTo>
                        <a:cubicBezTo>
                          <a:pt x="12" y="1"/>
                          <a:pt x="10" y="4"/>
                          <a:pt x="8" y="6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35" name="Freeform 306">
                    <a:extLst>
                      <a:ext uri="{FF2B5EF4-FFF2-40B4-BE49-F238E27FC236}">
                        <a16:creationId xmlns="" xmlns:a16="http://schemas.microsoft.com/office/drawing/2014/main" id="{7E4B5E4C-28C0-4F58-886E-B55DCAE53D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96" y="1548"/>
                    <a:ext cx="20" cy="21"/>
                  </a:xfrm>
                  <a:custGeom>
                    <a:avLst/>
                    <a:gdLst>
                      <a:gd name="T0" fmla="*/ 11 w 14"/>
                      <a:gd name="T1" fmla="*/ 7 h 15"/>
                      <a:gd name="T2" fmla="*/ 1 w 14"/>
                      <a:gd name="T3" fmla="*/ 11 h 15"/>
                      <a:gd name="T4" fmla="*/ 11 w 14"/>
                      <a:gd name="T5" fmla="*/ 0 h 15"/>
                      <a:gd name="T6" fmla="*/ 11 w 14"/>
                      <a:gd name="T7" fmla="*/ 7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" h="15">
                        <a:moveTo>
                          <a:pt x="11" y="7"/>
                        </a:moveTo>
                        <a:cubicBezTo>
                          <a:pt x="8" y="13"/>
                          <a:pt x="2" y="15"/>
                          <a:pt x="1" y="11"/>
                        </a:cubicBezTo>
                        <a:cubicBezTo>
                          <a:pt x="0" y="7"/>
                          <a:pt x="6" y="0"/>
                          <a:pt x="11" y="0"/>
                        </a:cubicBezTo>
                        <a:cubicBezTo>
                          <a:pt x="14" y="1"/>
                          <a:pt x="13" y="5"/>
                          <a:pt x="11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36" name="Freeform 307">
                    <a:extLst>
                      <a:ext uri="{FF2B5EF4-FFF2-40B4-BE49-F238E27FC236}">
                        <a16:creationId xmlns="" xmlns:a16="http://schemas.microsoft.com/office/drawing/2014/main" id="{E667E6D2-518C-4841-949C-14108DD2E1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44" y="1481"/>
                    <a:ext cx="18" cy="17"/>
                  </a:xfrm>
                  <a:custGeom>
                    <a:avLst/>
                    <a:gdLst>
                      <a:gd name="T0" fmla="*/ 9 w 13"/>
                      <a:gd name="T1" fmla="*/ 6 h 12"/>
                      <a:gd name="T2" fmla="*/ 1 w 13"/>
                      <a:gd name="T3" fmla="*/ 9 h 12"/>
                      <a:gd name="T4" fmla="*/ 10 w 13"/>
                      <a:gd name="T5" fmla="*/ 0 h 12"/>
                      <a:gd name="T6" fmla="*/ 9 w 13"/>
                      <a:gd name="T7" fmla="*/ 6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3" h="12">
                        <a:moveTo>
                          <a:pt x="9" y="6"/>
                        </a:moveTo>
                        <a:cubicBezTo>
                          <a:pt x="6" y="10"/>
                          <a:pt x="1" y="12"/>
                          <a:pt x="1" y="9"/>
                        </a:cubicBezTo>
                        <a:cubicBezTo>
                          <a:pt x="0" y="6"/>
                          <a:pt x="6" y="0"/>
                          <a:pt x="10" y="0"/>
                        </a:cubicBezTo>
                        <a:cubicBezTo>
                          <a:pt x="13" y="0"/>
                          <a:pt x="11" y="4"/>
                          <a:pt x="9" y="6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37" name="Freeform 308">
                    <a:extLst>
                      <a:ext uri="{FF2B5EF4-FFF2-40B4-BE49-F238E27FC236}">
                        <a16:creationId xmlns="" xmlns:a16="http://schemas.microsoft.com/office/drawing/2014/main" id="{5C500613-C36C-43B8-9447-BF549BF915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20" y="1513"/>
                    <a:ext cx="18" cy="19"/>
                  </a:xfrm>
                  <a:custGeom>
                    <a:avLst/>
                    <a:gdLst>
                      <a:gd name="T0" fmla="*/ 9 w 12"/>
                      <a:gd name="T1" fmla="*/ 7 h 13"/>
                      <a:gd name="T2" fmla="*/ 0 w 12"/>
                      <a:gd name="T3" fmla="*/ 10 h 13"/>
                      <a:gd name="T4" fmla="*/ 10 w 12"/>
                      <a:gd name="T5" fmla="*/ 0 h 13"/>
                      <a:gd name="T6" fmla="*/ 9 w 12"/>
                      <a:gd name="T7" fmla="*/ 7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2" h="13">
                        <a:moveTo>
                          <a:pt x="9" y="7"/>
                        </a:moveTo>
                        <a:cubicBezTo>
                          <a:pt x="6" y="11"/>
                          <a:pt x="0" y="13"/>
                          <a:pt x="0" y="10"/>
                        </a:cubicBezTo>
                        <a:cubicBezTo>
                          <a:pt x="0" y="7"/>
                          <a:pt x="5" y="0"/>
                          <a:pt x="10" y="0"/>
                        </a:cubicBezTo>
                        <a:cubicBezTo>
                          <a:pt x="12" y="0"/>
                          <a:pt x="11" y="4"/>
                          <a:pt x="9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38" name="Freeform 309">
                    <a:extLst>
                      <a:ext uri="{FF2B5EF4-FFF2-40B4-BE49-F238E27FC236}">
                        <a16:creationId xmlns="" xmlns:a16="http://schemas.microsoft.com/office/drawing/2014/main" id="{B565C6DF-8EDC-4E92-AC52-FAF245A7FA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70" y="1451"/>
                    <a:ext cx="17" cy="16"/>
                  </a:xfrm>
                  <a:custGeom>
                    <a:avLst/>
                    <a:gdLst>
                      <a:gd name="T0" fmla="*/ 8 w 12"/>
                      <a:gd name="T1" fmla="*/ 6 h 11"/>
                      <a:gd name="T2" fmla="*/ 0 w 12"/>
                      <a:gd name="T3" fmla="*/ 9 h 11"/>
                      <a:gd name="T4" fmla="*/ 10 w 12"/>
                      <a:gd name="T5" fmla="*/ 0 h 11"/>
                      <a:gd name="T6" fmla="*/ 8 w 12"/>
                      <a:gd name="T7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2" h="11">
                        <a:moveTo>
                          <a:pt x="8" y="6"/>
                        </a:moveTo>
                        <a:cubicBezTo>
                          <a:pt x="4" y="10"/>
                          <a:pt x="0" y="11"/>
                          <a:pt x="0" y="9"/>
                        </a:cubicBezTo>
                        <a:cubicBezTo>
                          <a:pt x="0" y="7"/>
                          <a:pt x="6" y="0"/>
                          <a:pt x="10" y="0"/>
                        </a:cubicBezTo>
                        <a:cubicBezTo>
                          <a:pt x="12" y="1"/>
                          <a:pt x="10" y="4"/>
                          <a:pt x="8" y="6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39" name="Freeform 310">
                    <a:extLst>
                      <a:ext uri="{FF2B5EF4-FFF2-40B4-BE49-F238E27FC236}">
                        <a16:creationId xmlns="" xmlns:a16="http://schemas.microsoft.com/office/drawing/2014/main" id="{1E992ED4-0C4D-47FD-9C39-6200CE3681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09" y="1568"/>
                    <a:ext cx="19" cy="22"/>
                  </a:xfrm>
                  <a:custGeom>
                    <a:avLst/>
                    <a:gdLst>
                      <a:gd name="T0" fmla="*/ 11 w 13"/>
                      <a:gd name="T1" fmla="*/ 8 h 15"/>
                      <a:gd name="T2" fmla="*/ 1 w 13"/>
                      <a:gd name="T3" fmla="*/ 11 h 15"/>
                      <a:gd name="T4" fmla="*/ 10 w 13"/>
                      <a:gd name="T5" fmla="*/ 0 h 15"/>
                      <a:gd name="T6" fmla="*/ 11 w 13"/>
                      <a:gd name="T7" fmla="*/ 8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3" h="15">
                        <a:moveTo>
                          <a:pt x="11" y="8"/>
                        </a:moveTo>
                        <a:cubicBezTo>
                          <a:pt x="8" y="13"/>
                          <a:pt x="2" y="15"/>
                          <a:pt x="1" y="11"/>
                        </a:cubicBezTo>
                        <a:cubicBezTo>
                          <a:pt x="0" y="7"/>
                          <a:pt x="5" y="0"/>
                          <a:pt x="10" y="0"/>
                        </a:cubicBezTo>
                        <a:cubicBezTo>
                          <a:pt x="13" y="1"/>
                          <a:pt x="13" y="5"/>
                          <a:pt x="11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40" name="Freeform 311">
                    <a:extLst>
                      <a:ext uri="{FF2B5EF4-FFF2-40B4-BE49-F238E27FC236}">
                        <a16:creationId xmlns="" xmlns:a16="http://schemas.microsoft.com/office/drawing/2014/main" id="{F8AF9AD4-E6A4-4844-A42F-69FAACF104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96" y="1439"/>
                    <a:ext cx="15" cy="15"/>
                  </a:xfrm>
                  <a:custGeom>
                    <a:avLst/>
                    <a:gdLst>
                      <a:gd name="T0" fmla="*/ 8 w 11"/>
                      <a:gd name="T1" fmla="*/ 5 h 10"/>
                      <a:gd name="T2" fmla="*/ 1 w 11"/>
                      <a:gd name="T3" fmla="*/ 8 h 10"/>
                      <a:gd name="T4" fmla="*/ 9 w 11"/>
                      <a:gd name="T5" fmla="*/ 0 h 10"/>
                      <a:gd name="T6" fmla="*/ 8 w 11"/>
                      <a:gd name="T7" fmla="*/ 5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1" h="10">
                        <a:moveTo>
                          <a:pt x="8" y="5"/>
                        </a:moveTo>
                        <a:cubicBezTo>
                          <a:pt x="4" y="9"/>
                          <a:pt x="1" y="10"/>
                          <a:pt x="1" y="8"/>
                        </a:cubicBezTo>
                        <a:cubicBezTo>
                          <a:pt x="0" y="6"/>
                          <a:pt x="6" y="0"/>
                          <a:pt x="9" y="0"/>
                        </a:cubicBezTo>
                        <a:cubicBezTo>
                          <a:pt x="11" y="0"/>
                          <a:pt x="9" y="3"/>
                          <a:pt x="8" y="5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41" name="Freeform 312">
                    <a:extLst>
                      <a:ext uri="{FF2B5EF4-FFF2-40B4-BE49-F238E27FC236}">
                        <a16:creationId xmlns="" xmlns:a16="http://schemas.microsoft.com/office/drawing/2014/main" id="{6957CC1A-4817-49D8-B7A8-05D9928109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72" y="1467"/>
                    <a:ext cx="18" cy="17"/>
                  </a:xfrm>
                  <a:custGeom>
                    <a:avLst/>
                    <a:gdLst>
                      <a:gd name="T0" fmla="*/ 9 w 12"/>
                      <a:gd name="T1" fmla="*/ 6 h 12"/>
                      <a:gd name="T2" fmla="*/ 1 w 12"/>
                      <a:gd name="T3" fmla="*/ 9 h 12"/>
                      <a:gd name="T4" fmla="*/ 10 w 12"/>
                      <a:gd name="T5" fmla="*/ 0 h 12"/>
                      <a:gd name="T6" fmla="*/ 9 w 12"/>
                      <a:gd name="T7" fmla="*/ 6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2" h="12">
                        <a:moveTo>
                          <a:pt x="9" y="6"/>
                        </a:moveTo>
                        <a:cubicBezTo>
                          <a:pt x="6" y="10"/>
                          <a:pt x="1" y="12"/>
                          <a:pt x="1" y="9"/>
                        </a:cubicBezTo>
                        <a:cubicBezTo>
                          <a:pt x="0" y="7"/>
                          <a:pt x="6" y="0"/>
                          <a:pt x="10" y="0"/>
                        </a:cubicBezTo>
                        <a:cubicBezTo>
                          <a:pt x="12" y="0"/>
                          <a:pt x="10" y="4"/>
                          <a:pt x="9" y="6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42" name="Freeform 313">
                    <a:extLst>
                      <a:ext uri="{FF2B5EF4-FFF2-40B4-BE49-F238E27FC236}">
                        <a16:creationId xmlns="" xmlns:a16="http://schemas.microsoft.com/office/drawing/2014/main" id="{ED63E39D-C39C-4D74-A400-90D60D3791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98" y="1454"/>
                    <a:ext cx="15" cy="15"/>
                  </a:xfrm>
                  <a:custGeom>
                    <a:avLst/>
                    <a:gdLst>
                      <a:gd name="T0" fmla="*/ 8 w 10"/>
                      <a:gd name="T1" fmla="*/ 5 h 11"/>
                      <a:gd name="T2" fmla="*/ 0 w 10"/>
                      <a:gd name="T3" fmla="*/ 9 h 11"/>
                      <a:gd name="T4" fmla="*/ 8 w 10"/>
                      <a:gd name="T5" fmla="*/ 0 h 11"/>
                      <a:gd name="T6" fmla="*/ 8 w 10"/>
                      <a:gd name="T7" fmla="*/ 5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" h="11">
                        <a:moveTo>
                          <a:pt x="8" y="5"/>
                        </a:moveTo>
                        <a:cubicBezTo>
                          <a:pt x="5" y="9"/>
                          <a:pt x="1" y="11"/>
                          <a:pt x="0" y="9"/>
                        </a:cubicBezTo>
                        <a:cubicBezTo>
                          <a:pt x="0" y="6"/>
                          <a:pt x="5" y="0"/>
                          <a:pt x="8" y="0"/>
                        </a:cubicBezTo>
                        <a:cubicBezTo>
                          <a:pt x="10" y="0"/>
                          <a:pt x="9" y="3"/>
                          <a:pt x="8" y="5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43" name="Freeform 314">
                    <a:extLst>
                      <a:ext uri="{FF2B5EF4-FFF2-40B4-BE49-F238E27FC236}">
                        <a16:creationId xmlns="" xmlns:a16="http://schemas.microsoft.com/office/drawing/2014/main" id="{2D9B44A4-9170-418A-A808-7C30E192B1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53" y="2822"/>
                    <a:ext cx="23" cy="17"/>
                  </a:xfrm>
                  <a:custGeom>
                    <a:avLst/>
                    <a:gdLst>
                      <a:gd name="T0" fmla="*/ 15 w 16"/>
                      <a:gd name="T1" fmla="*/ 6 h 12"/>
                      <a:gd name="T2" fmla="*/ 2 w 16"/>
                      <a:gd name="T3" fmla="*/ 8 h 12"/>
                      <a:gd name="T4" fmla="*/ 9 w 16"/>
                      <a:gd name="T5" fmla="*/ 0 h 12"/>
                      <a:gd name="T6" fmla="*/ 15 w 16"/>
                      <a:gd name="T7" fmla="*/ 6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" h="12">
                        <a:moveTo>
                          <a:pt x="15" y="6"/>
                        </a:moveTo>
                        <a:cubicBezTo>
                          <a:pt x="14" y="11"/>
                          <a:pt x="6" y="12"/>
                          <a:pt x="2" y="8"/>
                        </a:cubicBezTo>
                        <a:cubicBezTo>
                          <a:pt x="0" y="5"/>
                          <a:pt x="2" y="1"/>
                          <a:pt x="9" y="0"/>
                        </a:cubicBezTo>
                        <a:cubicBezTo>
                          <a:pt x="14" y="0"/>
                          <a:pt x="16" y="3"/>
                          <a:pt x="15" y="6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44" name="Freeform 315">
                    <a:extLst>
                      <a:ext uri="{FF2B5EF4-FFF2-40B4-BE49-F238E27FC236}">
                        <a16:creationId xmlns="" xmlns:a16="http://schemas.microsoft.com/office/drawing/2014/main" id="{E51CA35E-695F-404F-867E-507340FA45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53" y="2851"/>
                    <a:ext cx="22" cy="15"/>
                  </a:xfrm>
                  <a:custGeom>
                    <a:avLst/>
                    <a:gdLst>
                      <a:gd name="T0" fmla="*/ 14 w 15"/>
                      <a:gd name="T1" fmla="*/ 5 h 11"/>
                      <a:gd name="T2" fmla="*/ 2 w 15"/>
                      <a:gd name="T3" fmla="*/ 7 h 11"/>
                      <a:gd name="T4" fmla="*/ 8 w 15"/>
                      <a:gd name="T5" fmla="*/ 0 h 11"/>
                      <a:gd name="T6" fmla="*/ 14 w 15"/>
                      <a:gd name="T7" fmla="*/ 5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" h="11">
                        <a:moveTo>
                          <a:pt x="14" y="5"/>
                        </a:moveTo>
                        <a:cubicBezTo>
                          <a:pt x="13" y="10"/>
                          <a:pt x="5" y="11"/>
                          <a:pt x="2" y="7"/>
                        </a:cubicBezTo>
                        <a:cubicBezTo>
                          <a:pt x="0" y="5"/>
                          <a:pt x="3" y="1"/>
                          <a:pt x="8" y="0"/>
                        </a:cubicBezTo>
                        <a:cubicBezTo>
                          <a:pt x="13" y="0"/>
                          <a:pt x="15" y="3"/>
                          <a:pt x="14" y="5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45" name="Freeform 316">
                    <a:extLst>
                      <a:ext uri="{FF2B5EF4-FFF2-40B4-BE49-F238E27FC236}">
                        <a16:creationId xmlns="" xmlns:a16="http://schemas.microsoft.com/office/drawing/2014/main" id="{49B553F7-3F59-49B2-BEEA-2AF82BE4F0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86" y="2836"/>
                    <a:ext cx="22" cy="16"/>
                  </a:xfrm>
                  <a:custGeom>
                    <a:avLst/>
                    <a:gdLst>
                      <a:gd name="T0" fmla="*/ 14 w 15"/>
                      <a:gd name="T1" fmla="*/ 5 h 11"/>
                      <a:gd name="T2" fmla="*/ 2 w 15"/>
                      <a:gd name="T3" fmla="*/ 7 h 11"/>
                      <a:gd name="T4" fmla="*/ 8 w 15"/>
                      <a:gd name="T5" fmla="*/ 0 h 11"/>
                      <a:gd name="T6" fmla="*/ 14 w 15"/>
                      <a:gd name="T7" fmla="*/ 5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" h="11">
                        <a:moveTo>
                          <a:pt x="14" y="5"/>
                        </a:moveTo>
                        <a:cubicBezTo>
                          <a:pt x="13" y="10"/>
                          <a:pt x="4" y="11"/>
                          <a:pt x="2" y="7"/>
                        </a:cubicBezTo>
                        <a:cubicBezTo>
                          <a:pt x="0" y="5"/>
                          <a:pt x="2" y="0"/>
                          <a:pt x="8" y="0"/>
                        </a:cubicBezTo>
                        <a:cubicBezTo>
                          <a:pt x="13" y="0"/>
                          <a:pt x="15" y="3"/>
                          <a:pt x="14" y="5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46" name="Freeform 317">
                    <a:extLst>
                      <a:ext uri="{FF2B5EF4-FFF2-40B4-BE49-F238E27FC236}">
                        <a16:creationId xmlns="" xmlns:a16="http://schemas.microsoft.com/office/drawing/2014/main" id="{0076A3B2-3490-48BB-8635-7D063821F5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17" y="2819"/>
                    <a:ext cx="22" cy="18"/>
                  </a:xfrm>
                  <a:custGeom>
                    <a:avLst/>
                    <a:gdLst>
                      <a:gd name="T0" fmla="*/ 14 w 15"/>
                      <a:gd name="T1" fmla="*/ 6 h 13"/>
                      <a:gd name="T2" fmla="*/ 2 w 15"/>
                      <a:gd name="T3" fmla="*/ 8 h 13"/>
                      <a:gd name="T4" fmla="*/ 9 w 15"/>
                      <a:gd name="T5" fmla="*/ 0 h 13"/>
                      <a:gd name="T6" fmla="*/ 14 w 15"/>
                      <a:gd name="T7" fmla="*/ 6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" h="13">
                        <a:moveTo>
                          <a:pt x="14" y="6"/>
                        </a:moveTo>
                        <a:cubicBezTo>
                          <a:pt x="13" y="11"/>
                          <a:pt x="4" y="13"/>
                          <a:pt x="2" y="8"/>
                        </a:cubicBezTo>
                        <a:cubicBezTo>
                          <a:pt x="0" y="6"/>
                          <a:pt x="3" y="1"/>
                          <a:pt x="9" y="0"/>
                        </a:cubicBezTo>
                        <a:cubicBezTo>
                          <a:pt x="14" y="0"/>
                          <a:pt x="15" y="4"/>
                          <a:pt x="14" y="6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47" name="Freeform 318">
                    <a:extLst>
                      <a:ext uri="{FF2B5EF4-FFF2-40B4-BE49-F238E27FC236}">
                        <a16:creationId xmlns="" xmlns:a16="http://schemas.microsoft.com/office/drawing/2014/main" id="{6A72B5A6-C354-4A29-B6FE-1342BFB98F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13" y="2849"/>
                    <a:ext cx="20" cy="16"/>
                  </a:xfrm>
                  <a:custGeom>
                    <a:avLst/>
                    <a:gdLst>
                      <a:gd name="T0" fmla="*/ 13 w 14"/>
                      <a:gd name="T1" fmla="*/ 5 h 11"/>
                      <a:gd name="T2" fmla="*/ 1 w 14"/>
                      <a:gd name="T3" fmla="*/ 7 h 11"/>
                      <a:gd name="T4" fmla="*/ 8 w 14"/>
                      <a:gd name="T5" fmla="*/ 0 h 11"/>
                      <a:gd name="T6" fmla="*/ 13 w 14"/>
                      <a:gd name="T7" fmla="*/ 5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" h="11">
                        <a:moveTo>
                          <a:pt x="13" y="5"/>
                        </a:moveTo>
                        <a:cubicBezTo>
                          <a:pt x="11" y="10"/>
                          <a:pt x="3" y="11"/>
                          <a:pt x="1" y="7"/>
                        </a:cubicBezTo>
                        <a:cubicBezTo>
                          <a:pt x="0" y="4"/>
                          <a:pt x="3" y="0"/>
                          <a:pt x="8" y="0"/>
                        </a:cubicBezTo>
                        <a:cubicBezTo>
                          <a:pt x="13" y="0"/>
                          <a:pt x="14" y="3"/>
                          <a:pt x="13" y="5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48" name="Freeform 319">
                    <a:extLst>
                      <a:ext uri="{FF2B5EF4-FFF2-40B4-BE49-F238E27FC236}">
                        <a16:creationId xmlns="" xmlns:a16="http://schemas.microsoft.com/office/drawing/2014/main" id="{AB78BF8D-AE4E-4EA3-B275-8EE56BA12B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72" y="2675"/>
                    <a:ext cx="28" cy="25"/>
                  </a:xfrm>
                  <a:custGeom>
                    <a:avLst/>
                    <a:gdLst>
                      <a:gd name="T0" fmla="*/ 19 w 19"/>
                      <a:gd name="T1" fmla="*/ 8 h 17"/>
                      <a:gd name="T2" fmla="*/ 4 w 19"/>
                      <a:gd name="T3" fmla="*/ 11 h 17"/>
                      <a:gd name="T4" fmla="*/ 10 w 19"/>
                      <a:gd name="T5" fmla="*/ 0 h 17"/>
                      <a:gd name="T6" fmla="*/ 19 w 19"/>
                      <a:gd name="T7" fmla="*/ 8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17">
                        <a:moveTo>
                          <a:pt x="19" y="8"/>
                        </a:moveTo>
                        <a:cubicBezTo>
                          <a:pt x="19" y="14"/>
                          <a:pt x="9" y="17"/>
                          <a:pt x="4" y="11"/>
                        </a:cubicBezTo>
                        <a:cubicBezTo>
                          <a:pt x="0" y="7"/>
                          <a:pt x="2" y="0"/>
                          <a:pt x="10" y="0"/>
                        </a:cubicBezTo>
                        <a:cubicBezTo>
                          <a:pt x="17" y="0"/>
                          <a:pt x="19" y="5"/>
                          <a:pt x="19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49" name="Freeform 320">
                    <a:extLst>
                      <a:ext uri="{FF2B5EF4-FFF2-40B4-BE49-F238E27FC236}">
                        <a16:creationId xmlns="" xmlns:a16="http://schemas.microsoft.com/office/drawing/2014/main" id="{0FD8CBE7-8219-4624-A9F9-A128AAB97C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75" y="2716"/>
                    <a:ext cx="28" cy="23"/>
                  </a:xfrm>
                  <a:custGeom>
                    <a:avLst/>
                    <a:gdLst>
                      <a:gd name="T0" fmla="*/ 19 w 19"/>
                      <a:gd name="T1" fmla="*/ 8 h 16"/>
                      <a:gd name="T2" fmla="*/ 4 w 19"/>
                      <a:gd name="T3" fmla="*/ 11 h 16"/>
                      <a:gd name="T4" fmla="*/ 10 w 19"/>
                      <a:gd name="T5" fmla="*/ 0 h 16"/>
                      <a:gd name="T6" fmla="*/ 19 w 19"/>
                      <a:gd name="T7" fmla="*/ 8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16">
                        <a:moveTo>
                          <a:pt x="19" y="8"/>
                        </a:moveTo>
                        <a:cubicBezTo>
                          <a:pt x="19" y="14"/>
                          <a:pt x="9" y="16"/>
                          <a:pt x="4" y="11"/>
                        </a:cubicBezTo>
                        <a:cubicBezTo>
                          <a:pt x="0" y="7"/>
                          <a:pt x="3" y="1"/>
                          <a:pt x="10" y="0"/>
                        </a:cubicBezTo>
                        <a:cubicBezTo>
                          <a:pt x="17" y="0"/>
                          <a:pt x="19" y="5"/>
                          <a:pt x="19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50" name="Freeform 321">
                    <a:extLst>
                      <a:ext uri="{FF2B5EF4-FFF2-40B4-BE49-F238E27FC236}">
                        <a16:creationId xmlns="" xmlns:a16="http://schemas.microsoft.com/office/drawing/2014/main" id="{98FAD782-88E6-4B73-8BCC-C7A8506E73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65" y="2585"/>
                    <a:ext cx="30" cy="28"/>
                  </a:xfrm>
                  <a:custGeom>
                    <a:avLst/>
                    <a:gdLst>
                      <a:gd name="T0" fmla="*/ 21 w 21"/>
                      <a:gd name="T1" fmla="*/ 9 h 19"/>
                      <a:gd name="T2" fmla="*/ 4 w 21"/>
                      <a:gd name="T3" fmla="*/ 13 h 19"/>
                      <a:gd name="T4" fmla="*/ 11 w 21"/>
                      <a:gd name="T5" fmla="*/ 0 h 19"/>
                      <a:gd name="T6" fmla="*/ 21 w 21"/>
                      <a:gd name="T7" fmla="*/ 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19">
                        <a:moveTo>
                          <a:pt x="21" y="9"/>
                        </a:moveTo>
                        <a:cubicBezTo>
                          <a:pt x="20" y="16"/>
                          <a:pt x="10" y="19"/>
                          <a:pt x="4" y="13"/>
                        </a:cubicBezTo>
                        <a:cubicBezTo>
                          <a:pt x="0" y="8"/>
                          <a:pt x="3" y="1"/>
                          <a:pt x="11" y="0"/>
                        </a:cubicBezTo>
                        <a:cubicBezTo>
                          <a:pt x="18" y="0"/>
                          <a:pt x="21" y="5"/>
                          <a:pt x="21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51" name="Freeform 322">
                    <a:extLst>
                      <a:ext uri="{FF2B5EF4-FFF2-40B4-BE49-F238E27FC236}">
                        <a16:creationId xmlns="" xmlns:a16="http://schemas.microsoft.com/office/drawing/2014/main" id="{E03A8C6E-D1E6-4B02-89BD-A61231BC8A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68" y="2632"/>
                    <a:ext cx="30" cy="26"/>
                  </a:xfrm>
                  <a:custGeom>
                    <a:avLst/>
                    <a:gdLst>
                      <a:gd name="T0" fmla="*/ 21 w 21"/>
                      <a:gd name="T1" fmla="*/ 8 h 18"/>
                      <a:gd name="T2" fmla="*/ 4 w 21"/>
                      <a:gd name="T3" fmla="*/ 12 h 18"/>
                      <a:gd name="T4" fmla="*/ 11 w 21"/>
                      <a:gd name="T5" fmla="*/ 0 h 18"/>
                      <a:gd name="T6" fmla="*/ 21 w 21"/>
                      <a:gd name="T7" fmla="*/ 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18">
                        <a:moveTo>
                          <a:pt x="21" y="8"/>
                        </a:moveTo>
                        <a:cubicBezTo>
                          <a:pt x="20" y="15"/>
                          <a:pt x="10" y="18"/>
                          <a:pt x="4" y="12"/>
                        </a:cubicBezTo>
                        <a:cubicBezTo>
                          <a:pt x="0" y="7"/>
                          <a:pt x="3" y="0"/>
                          <a:pt x="11" y="0"/>
                        </a:cubicBezTo>
                        <a:cubicBezTo>
                          <a:pt x="18" y="0"/>
                          <a:pt x="21" y="5"/>
                          <a:pt x="21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52" name="Freeform 323">
                    <a:extLst>
                      <a:ext uri="{FF2B5EF4-FFF2-40B4-BE49-F238E27FC236}">
                        <a16:creationId xmlns="" xmlns:a16="http://schemas.microsoft.com/office/drawing/2014/main" id="{E6D71D83-0FCA-456E-B302-F565C295A2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20" y="2772"/>
                    <a:ext cx="25" cy="21"/>
                  </a:xfrm>
                  <a:custGeom>
                    <a:avLst/>
                    <a:gdLst>
                      <a:gd name="T0" fmla="*/ 17 w 17"/>
                      <a:gd name="T1" fmla="*/ 6 h 14"/>
                      <a:gd name="T2" fmla="*/ 3 w 17"/>
                      <a:gd name="T3" fmla="*/ 9 h 14"/>
                      <a:gd name="T4" fmla="*/ 9 w 17"/>
                      <a:gd name="T5" fmla="*/ 0 h 14"/>
                      <a:gd name="T6" fmla="*/ 17 w 17"/>
                      <a:gd name="T7" fmla="*/ 6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" h="14">
                        <a:moveTo>
                          <a:pt x="17" y="6"/>
                        </a:moveTo>
                        <a:cubicBezTo>
                          <a:pt x="16" y="12"/>
                          <a:pt x="7" y="14"/>
                          <a:pt x="3" y="9"/>
                        </a:cubicBezTo>
                        <a:cubicBezTo>
                          <a:pt x="0" y="6"/>
                          <a:pt x="2" y="0"/>
                          <a:pt x="9" y="0"/>
                        </a:cubicBezTo>
                        <a:cubicBezTo>
                          <a:pt x="15" y="0"/>
                          <a:pt x="17" y="4"/>
                          <a:pt x="17" y="6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53" name="Freeform 324">
                    <a:extLst>
                      <a:ext uri="{FF2B5EF4-FFF2-40B4-BE49-F238E27FC236}">
                        <a16:creationId xmlns="" xmlns:a16="http://schemas.microsoft.com/office/drawing/2014/main" id="{04345B38-E7D6-475E-B3BC-68957B83EF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23" y="2806"/>
                    <a:ext cx="23" cy="18"/>
                  </a:xfrm>
                  <a:custGeom>
                    <a:avLst/>
                    <a:gdLst>
                      <a:gd name="T0" fmla="*/ 15 w 16"/>
                      <a:gd name="T1" fmla="*/ 6 h 13"/>
                      <a:gd name="T2" fmla="*/ 2 w 16"/>
                      <a:gd name="T3" fmla="*/ 8 h 13"/>
                      <a:gd name="T4" fmla="*/ 8 w 16"/>
                      <a:gd name="T5" fmla="*/ 0 h 13"/>
                      <a:gd name="T6" fmla="*/ 15 w 16"/>
                      <a:gd name="T7" fmla="*/ 6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" h="13">
                        <a:moveTo>
                          <a:pt x="15" y="6"/>
                        </a:moveTo>
                        <a:cubicBezTo>
                          <a:pt x="15" y="12"/>
                          <a:pt x="6" y="13"/>
                          <a:pt x="2" y="8"/>
                        </a:cubicBezTo>
                        <a:cubicBezTo>
                          <a:pt x="0" y="6"/>
                          <a:pt x="2" y="1"/>
                          <a:pt x="8" y="0"/>
                        </a:cubicBezTo>
                        <a:cubicBezTo>
                          <a:pt x="14" y="0"/>
                          <a:pt x="16" y="4"/>
                          <a:pt x="15" y="6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54" name="Freeform 325">
                    <a:extLst>
                      <a:ext uri="{FF2B5EF4-FFF2-40B4-BE49-F238E27FC236}">
                        <a16:creationId xmlns="" xmlns:a16="http://schemas.microsoft.com/office/drawing/2014/main" id="{110B6F6A-5742-47AE-85A4-F04A8E498F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16" y="2695"/>
                    <a:ext cx="27" cy="24"/>
                  </a:xfrm>
                  <a:custGeom>
                    <a:avLst/>
                    <a:gdLst>
                      <a:gd name="T0" fmla="*/ 19 w 19"/>
                      <a:gd name="T1" fmla="*/ 8 h 16"/>
                      <a:gd name="T2" fmla="*/ 4 w 19"/>
                      <a:gd name="T3" fmla="*/ 11 h 16"/>
                      <a:gd name="T4" fmla="*/ 10 w 19"/>
                      <a:gd name="T5" fmla="*/ 0 h 16"/>
                      <a:gd name="T6" fmla="*/ 19 w 19"/>
                      <a:gd name="T7" fmla="*/ 8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16">
                        <a:moveTo>
                          <a:pt x="19" y="8"/>
                        </a:moveTo>
                        <a:cubicBezTo>
                          <a:pt x="18" y="14"/>
                          <a:pt x="8" y="16"/>
                          <a:pt x="4" y="11"/>
                        </a:cubicBezTo>
                        <a:cubicBezTo>
                          <a:pt x="0" y="7"/>
                          <a:pt x="3" y="0"/>
                          <a:pt x="10" y="0"/>
                        </a:cubicBezTo>
                        <a:cubicBezTo>
                          <a:pt x="17" y="0"/>
                          <a:pt x="19" y="5"/>
                          <a:pt x="19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55" name="Freeform 326">
                    <a:extLst>
                      <a:ext uri="{FF2B5EF4-FFF2-40B4-BE49-F238E27FC236}">
                        <a16:creationId xmlns="" xmlns:a16="http://schemas.microsoft.com/office/drawing/2014/main" id="{6A2D6FDC-96D8-48A8-A321-C9422FF69F0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19" y="2735"/>
                    <a:ext cx="26" cy="21"/>
                  </a:xfrm>
                  <a:custGeom>
                    <a:avLst/>
                    <a:gdLst>
                      <a:gd name="T0" fmla="*/ 18 w 18"/>
                      <a:gd name="T1" fmla="*/ 7 h 15"/>
                      <a:gd name="T2" fmla="*/ 3 w 18"/>
                      <a:gd name="T3" fmla="*/ 10 h 15"/>
                      <a:gd name="T4" fmla="*/ 9 w 18"/>
                      <a:gd name="T5" fmla="*/ 0 h 15"/>
                      <a:gd name="T6" fmla="*/ 18 w 18"/>
                      <a:gd name="T7" fmla="*/ 7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15">
                        <a:moveTo>
                          <a:pt x="18" y="7"/>
                        </a:moveTo>
                        <a:cubicBezTo>
                          <a:pt x="17" y="14"/>
                          <a:pt x="7" y="15"/>
                          <a:pt x="3" y="10"/>
                        </a:cubicBezTo>
                        <a:cubicBezTo>
                          <a:pt x="0" y="7"/>
                          <a:pt x="2" y="1"/>
                          <a:pt x="9" y="0"/>
                        </a:cubicBezTo>
                        <a:cubicBezTo>
                          <a:pt x="15" y="1"/>
                          <a:pt x="18" y="5"/>
                          <a:pt x="18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56" name="Freeform 327">
                    <a:extLst>
                      <a:ext uri="{FF2B5EF4-FFF2-40B4-BE49-F238E27FC236}">
                        <a16:creationId xmlns="" xmlns:a16="http://schemas.microsoft.com/office/drawing/2014/main" id="{146F40CB-0FF4-4BCA-82A1-2607E151EB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13" y="2609"/>
                    <a:ext cx="29" cy="26"/>
                  </a:xfrm>
                  <a:custGeom>
                    <a:avLst/>
                    <a:gdLst>
                      <a:gd name="T0" fmla="*/ 20 w 20"/>
                      <a:gd name="T1" fmla="*/ 8 h 18"/>
                      <a:gd name="T2" fmla="*/ 3 w 20"/>
                      <a:gd name="T3" fmla="*/ 12 h 18"/>
                      <a:gd name="T4" fmla="*/ 11 w 20"/>
                      <a:gd name="T5" fmla="*/ 0 h 18"/>
                      <a:gd name="T6" fmla="*/ 20 w 20"/>
                      <a:gd name="T7" fmla="*/ 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18">
                        <a:moveTo>
                          <a:pt x="20" y="8"/>
                        </a:moveTo>
                        <a:cubicBezTo>
                          <a:pt x="19" y="16"/>
                          <a:pt x="8" y="18"/>
                          <a:pt x="3" y="12"/>
                        </a:cubicBezTo>
                        <a:cubicBezTo>
                          <a:pt x="0" y="8"/>
                          <a:pt x="3" y="0"/>
                          <a:pt x="11" y="0"/>
                        </a:cubicBezTo>
                        <a:cubicBezTo>
                          <a:pt x="18" y="0"/>
                          <a:pt x="20" y="5"/>
                          <a:pt x="20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57" name="Freeform 328">
                    <a:extLst>
                      <a:ext uri="{FF2B5EF4-FFF2-40B4-BE49-F238E27FC236}">
                        <a16:creationId xmlns="" xmlns:a16="http://schemas.microsoft.com/office/drawing/2014/main" id="{3BE8331E-980B-47CB-BA36-982A440011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14" y="2653"/>
                    <a:ext cx="29" cy="25"/>
                  </a:xfrm>
                  <a:custGeom>
                    <a:avLst/>
                    <a:gdLst>
                      <a:gd name="T0" fmla="*/ 19 w 20"/>
                      <a:gd name="T1" fmla="*/ 8 h 17"/>
                      <a:gd name="T2" fmla="*/ 4 w 20"/>
                      <a:gd name="T3" fmla="*/ 11 h 17"/>
                      <a:gd name="T4" fmla="*/ 11 w 20"/>
                      <a:gd name="T5" fmla="*/ 0 h 17"/>
                      <a:gd name="T6" fmla="*/ 19 w 20"/>
                      <a:gd name="T7" fmla="*/ 8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17">
                        <a:moveTo>
                          <a:pt x="19" y="8"/>
                        </a:moveTo>
                        <a:cubicBezTo>
                          <a:pt x="19" y="15"/>
                          <a:pt x="8" y="17"/>
                          <a:pt x="4" y="11"/>
                        </a:cubicBezTo>
                        <a:cubicBezTo>
                          <a:pt x="0" y="7"/>
                          <a:pt x="3" y="0"/>
                          <a:pt x="11" y="0"/>
                        </a:cubicBezTo>
                        <a:cubicBezTo>
                          <a:pt x="17" y="0"/>
                          <a:pt x="20" y="5"/>
                          <a:pt x="19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58" name="Freeform 329">
                    <a:extLst>
                      <a:ext uri="{FF2B5EF4-FFF2-40B4-BE49-F238E27FC236}">
                        <a16:creationId xmlns="" xmlns:a16="http://schemas.microsoft.com/office/drawing/2014/main" id="{4927060B-BFA8-4E08-9347-DFBE6218BD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53" y="2753"/>
                    <a:ext cx="25" cy="22"/>
                  </a:xfrm>
                  <a:custGeom>
                    <a:avLst/>
                    <a:gdLst>
                      <a:gd name="T0" fmla="*/ 17 w 17"/>
                      <a:gd name="T1" fmla="*/ 7 h 15"/>
                      <a:gd name="T2" fmla="*/ 3 w 17"/>
                      <a:gd name="T3" fmla="*/ 9 h 15"/>
                      <a:gd name="T4" fmla="*/ 9 w 17"/>
                      <a:gd name="T5" fmla="*/ 0 h 15"/>
                      <a:gd name="T6" fmla="*/ 17 w 17"/>
                      <a:gd name="T7" fmla="*/ 7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" h="15">
                        <a:moveTo>
                          <a:pt x="17" y="7"/>
                        </a:moveTo>
                        <a:cubicBezTo>
                          <a:pt x="16" y="13"/>
                          <a:pt x="6" y="15"/>
                          <a:pt x="3" y="9"/>
                        </a:cubicBezTo>
                        <a:cubicBezTo>
                          <a:pt x="0" y="6"/>
                          <a:pt x="2" y="0"/>
                          <a:pt x="9" y="0"/>
                        </a:cubicBezTo>
                        <a:cubicBezTo>
                          <a:pt x="15" y="0"/>
                          <a:pt x="17" y="4"/>
                          <a:pt x="17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59" name="Freeform 330">
                    <a:extLst>
                      <a:ext uri="{FF2B5EF4-FFF2-40B4-BE49-F238E27FC236}">
                        <a16:creationId xmlns="" xmlns:a16="http://schemas.microsoft.com/office/drawing/2014/main" id="{896E98DC-4004-48E4-953A-0EB286C2E6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53" y="2788"/>
                    <a:ext cx="25" cy="20"/>
                  </a:xfrm>
                  <a:custGeom>
                    <a:avLst/>
                    <a:gdLst>
                      <a:gd name="T0" fmla="*/ 16 w 17"/>
                      <a:gd name="T1" fmla="*/ 6 h 14"/>
                      <a:gd name="T2" fmla="*/ 3 w 17"/>
                      <a:gd name="T3" fmla="*/ 9 h 14"/>
                      <a:gd name="T4" fmla="*/ 9 w 17"/>
                      <a:gd name="T5" fmla="*/ 0 h 14"/>
                      <a:gd name="T6" fmla="*/ 16 w 17"/>
                      <a:gd name="T7" fmla="*/ 6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" h="14">
                        <a:moveTo>
                          <a:pt x="16" y="6"/>
                        </a:moveTo>
                        <a:cubicBezTo>
                          <a:pt x="15" y="12"/>
                          <a:pt x="6" y="14"/>
                          <a:pt x="3" y="9"/>
                        </a:cubicBezTo>
                        <a:cubicBezTo>
                          <a:pt x="0" y="6"/>
                          <a:pt x="2" y="1"/>
                          <a:pt x="9" y="0"/>
                        </a:cubicBezTo>
                        <a:cubicBezTo>
                          <a:pt x="15" y="0"/>
                          <a:pt x="17" y="4"/>
                          <a:pt x="16" y="6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60" name="Freeform 331">
                    <a:extLst>
                      <a:ext uri="{FF2B5EF4-FFF2-40B4-BE49-F238E27FC236}">
                        <a16:creationId xmlns="" xmlns:a16="http://schemas.microsoft.com/office/drawing/2014/main" id="{E8ED0AD7-04F8-4B12-B316-E8CE8E12A8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52" y="2674"/>
                    <a:ext cx="29" cy="24"/>
                  </a:xfrm>
                  <a:custGeom>
                    <a:avLst/>
                    <a:gdLst>
                      <a:gd name="T0" fmla="*/ 19 w 20"/>
                      <a:gd name="T1" fmla="*/ 8 h 17"/>
                      <a:gd name="T2" fmla="*/ 4 w 20"/>
                      <a:gd name="T3" fmla="*/ 11 h 17"/>
                      <a:gd name="T4" fmla="*/ 11 w 20"/>
                      <a:gd name="T5" fmla="*/ 0 h 17"/>
                      <a:gd name="T6" fmla="*/ 19 w 20"/>
                      <a:gd name="T7" fmla="*/ 8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17">
                        <a:moveTo>
                          <a:pt x="19" y="8"/>
                        </a:moveTo>
                        <a:cubicBezTo>
                          <a:pt x="18" y="14"/>
                          <a:pt x="8" y="17"/>
                          <a:pt x="4" y="11"/>
                        </a:cubicBezTo>
                        <a:cubicBezTo>
                          <a:pt x="0" y="7"/>
                          <a:pt x="3" y="1"/>
                          <a:pt x="11" y="0"/>
                        </a:cubicBezTo>
                        <a:cubicBezTo>
                          <a:pt x="17" y="0"/>
                          <a:pt x="20" y="5"/>
                          <a:pt x="19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61" name="Freeform 332">
                    <a:extLst>
                      <a:ext uri="{FF2B5EF4-FFF2-40B4-BE49-F238E27FC236}">
                        <a16:creationId xmlns="" xmlns:a16="http://schemas.microsoft.com/office/drawing/2014/main" id="{7B3D85F5-DDE2-4E8D-82FC-D88ABFD490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53" y="2714"/>
                    <a:ext cx="26" cy="23"/>
                  </a:xfrm>
                  <a:custGeom>
                    <a:avLst/>
                    <a:gdLst>
                      <a:gd name="T0" fmla="*/ 18 w 18"/>
                      <a:gd name="T1" fmla="*/ 8 h 16"/>
                      <a:gd name="T2" fmla="*/ 3 w 18"/>
                      <a:gd name="T3" fmla="*/ 11 h 16"/>
                      <a:gd name="T4" fmla="*/ 10 w 18"/>
                      <a:gd name="T5" fmla="*/ 0 h 16"/>
                      <a:gd name="T6" fmla="*/ 18 w 18"/>
                      <a:gd name="T7" fmla="*/ 8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16">
                        <a:moveTo>
                          <a:pt x="18" y="8"/>
                        </a:moveTo>
                        <a:cubicBezTo>
                          <a:pt x="17" y="14"/>
                          <a:pt x="6" y="16"/>
                          <a:pt x="3" y="11"/>
                        </a:cubicBezTo>
                        <a:cubicBezTo>
                          <a:pt x="0" y="7"/>
                          <a:pt x="2" y="1"/>
                          <a:pt x="10" y="0"/>
                        </a:cubicBezTo>
                        <a:cubicBezTo>
                          <a:pt x="16" y="1"/>
                          <a:pt x="18" y="5"/>
                          <a:pt x="18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62" name="Freeform 333">
                    <a:extLst>
                      <a:ext uri="{FF2B5EF4-FFF2-40B4-BE49-F238E27FC236}">
                        <a16:creationId xmlns="" xmlns:a16="http://schemas.microsoft.com/office/drawing/2014/main" id="{52882AAD-53FB-4A07-BE71-6AEB4D0EC6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52" y="2584"/>
                    <a:ext cx="29" cy="27"/>
                  </a:xfrm>
                  <a:custGeom>
                    <a:avLst/>
                    <a:gdLst>
                      <a:gd name="T0" fmla="*/ 20 w 20"/>
                      <a:gd name="T1" fmla="*/ 9 h 19"/>
                      <a:gd name="T2" fmla="*/ 3 w 20"/>
                      <a:gd name="T3" fmla="*/ 13 h 19"/>
                      <a:gd name="T4" fmla="*/ 11 w 20"/>
                      <a:gd name="T5" fmla="*/ 0 h 19"/>
                      <a:gd name="T6" fmla="*/ 20 w 20"/>
                      <a:gd name="T7" fmla="*/ 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19">
                        <a:moveTo>
                          <a:pt x="20" y="9"/>
                        </a:moveTo>
                        <a:cubicBezTo>
                          <a:pt x="19" y="16"/>
                          <a:pt x="8" y="19"/>
                          <a:pt x="3" y="13"/>
                        </a:cubicBezTo>
                        <a:cubicBezTo>
                          <a:pt x="0" y="8"/>
                          <a:pt x="3" y="1"/>
                          <a:pt x="11" y="0"/>
                        </a:cubicBezTo>
                        <a:cubicBezTo>
                          <a:pt x="18" y="0"/>
                          <a:pt x="20" y="5"/>
                          <a:pt x="20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63" name="Freeform 334">
                    <a:extLst>
                      <a:ext uri="{FF2B5EF4-FFF2-40B4-BE49-F238E27FC236}">
                        <a16:creationId xmlns="" xmlns:a16="http://schemas.microsoft.com/office/drawing/2014/main" id="{86202527-9EE8-409A-A940-8559E8A30A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52" y="2630"/>
                    <a:ext cx="29" cy="26"/>
                  </a:xfrm>
                  <a:custGeom>
                    <a:avLst/>
                    <a:gdLst>
                      <a:gd name="T0" fmla="*/ 20 w 20"/>
                      <a:gd name="T1" fmla="*/ 8 h 18"/>
                      <a:gd name="T2" fmla="*/ 4 w 20"/>
                      <a:gd name="T3" fmla="*/ 12 h 18"/>
                      <a:gd name="T4" fmla="*/ 11 w 20"/>
                      <a:gd name="T5" fmla="*/ 0 h 18"/>
                      <a:gd name="T6" fmla="*/ 20 w 20"/>
                      <a:gd name="T7" fmla="*/ 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18">
                        <a:moveTo>
                          <a:pt x="20" y="8"/>
                        </a:moveTo>
                        <a:cubicBezTo>
                          <a:pt x="19" y="15"/>
                          <a:pt x="8" y="18"/>
                          <a:pt x="4" y="12"/>
                        </a:cubicBezTo>
                        <a:cubicBezTo>
                          <a:pt x="0" y="7"/>
                          <a:pt x="3" y="1"/>
                          <a:pt x="11" y="0"/>
                        </a:cubicBezTo>
                        <a:cubicBezTo>
                          <a:pt x="18" y="0"/>
                          <a:pt x="20" y="5"/>
                          <a:pt x="20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64" name="Freeform 335">
                    <a:extLst>
                      <a:ext uri="{FF2B5EF4-FFF2-40B4-BE49-F238E27FC236}">
                        <a16:creationId xmlns="" xmlns:a16="http://schemas.microsoft.com/office/drawing/2014/main" id="{D1ACDBFF-B6C1-460D-9B7C-438B490A80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1" y="2771"/>
                    <a:ext cx="24" cy="20"/>
                  </a:xfrm>
                  <a:custGeom>
                    <a:avLst/>
                    <a:gdLst>
                      <a:gd name="T0" fmla="*/ 16 w 17"/>
                      <a:gd name="T1" fmla="*/ 6 h 14"/>
                      <a:gd name="T2" fmla="*/ 2 w 17"/>
                      <a:gd name="T3" fmla="*/ 9 h 14"/>
                      <a:gd name="T4" fmla="*/ 9 w 17"/>
                      <a:gd name="T5" fmla="*/ 0 h 14"/>
                      <a:gd name="T6" fmla="*/ 16 w 17"/>
                      <a:gd name="T7" fmla="*/ 6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" h="14">
                        <a:moveTo>
                          <a:pt x="16" y="6"/>
                        </a:moveTo>
                        <a:cubicBezTo>
                          <a:pt x="15" y="12"/>
                          <a:pt x="5" y="14"/>
                          <a:pt x="2" y="9"/>
                        </a:cubicBezTo>
                        <a:cubicBezTo>
                          <a:pt x="0" y="5"/>
                          <a:pt x="3" y="0"/>
                          <a:pt x="9" y="0"/>
                        </a:cubicBezTo>
                        <a:cubicBezTo>
                          <a:pt x="15" y="0"/>
                          <a:pt x="17" y="3"/>
                          <a:pt x="16" y="6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65" name="Freeform 336">
                    <a:extLst>
                      <a:ext uri="{FF2B5EF4-FFF2-40B4-BE49-F238E27FC236}">
                        <a16:creationId xmlns="" xmlns:a16="http://schemas.microsoft.com/office/drawing/2014/main" id="{D305FD88-6FCF-4950-8F63-04DCA99EEA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89" y="2804"/>
                    <a:ext cx="22" cy="19"/>
                  </a:xfrm>
                  <a:custGeom>
                    <a:avLst/>
                    <a:gdLst>
                      <a:gd name="T0" fmla="*/ 15 w 15"/>
                      <a:gd name="T1" fmla="*/ 6 h 13"/>
                      <a:gd name="T2" fmla="*/ 2 w 15"/>
                      <a:gd name="T3" fmla="*/ 8 h 13"/>
                      <a:gd name="T4" fmla="*/ 8 w 15"/>
                      <a:gd name="T5" fmla="*/ 0 h 13"/>
                      <a:gd name="T6" fmla="*/ 15 w 15"/>
                      <a:gd name="T7" fmla="*/ 6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" h="13">
                        <a:moveTo>
                          <a:pt x="15" y="6"/>
                        </a:moveTo>
                        <a:cubicBezTo>
                          <a:pt x="13" y="11"/>
                          <a:pt x="4" y="13"/>
                          <a:pt x="2" y="8"/>
                        </a:cubicBezTo>
                        <a:cubicBezTo>
                          <a:pt x="0" y="5"/>
                          <a:pt x="2" y="1"/>
                          <a:pt x="8" y="0"/>
                        </a:cubicBezTo>
                        <a:cubicBezTo>
                          <a:pt x="14" y="0"/>
                          <a:pt x="15" y="3"/>
                          <a:pt x="15" y="6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66" name="Freeform 337">
                    <a:extLst>
                      <a:ext uri="{FF2B5EF4-FFF2-40B4-BE49-F238E27FC236}">
                        <a16:creationId xmlns="" xmlns:a16="http://schemas.microsoft.com/office/drawing/2014/main" id="{2D43627B-4384-4885-B944-CA37BAE3FF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4" y="2694"/>
                    <a:ext cx="27" cy="23"/>
                  </a:xfrm>
                  <a:custGeom>
                    <a:avLst/>
                    <a:gdLst>
                      <a:gd name="T0" fmla="*/ 18 w 19"/>
                      <a:gd name="T1" fmla="*/ 7 h 16"/>
                      <a:gd name="T2" fmla="*/ 3 w 19"/>
                      <a:gd name="T3" fmla="*/ 10 h 16"/>
                      <a:gd name="T4" fmla="*/ 10 w 19"/>
                      <a:gd name="T5" fmla="*/ 0 h 16"/>
                      <a:gd name="T6" fmla="*/ 18 w 19"/>
                      <a:gd name="T7" fmla="*/ 7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16">
                        <a:moveTo>
                          <a:pt x="18" y="7"/>
                        </a:moveTo>
                        <a:cubicBezTo>
                          <a:pt x="17" y="14"/>
                          <a:pt x="6" y="16"/>
                          <a:pt x="3" y="10"/>
                        </a:cubicBezTo>
                        <a:cubicBezTo>
                          <a:pt x="0" y="6"/>
                          <a:pt x="3" y="0"/>
                          <a:pt x="10" y="0"/>
                        </a:cubicBezTo>
                        <a:cubicBezTo>
                          <a:pt x="17" y="0"/>
                          <a:pt x="19" y="4"/>
                          <a:pt x="18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67" name="Freeform 338">
                    <a:extLst>
                      <a:ext uri="{FF2B5EF4-FFF2-40B4-BE49-F238E27FC236}">
                        <a16:creationId xmlns="" xmlns:a16="http://schemas.microsoft.com/office/drawing/2014/main" id="{020B518E-470E-4947-8B2F-0D670B81A4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2" y="2733"/>
                    <a:ext cx="26" cy="22"/>
                  </a:xfrm>
                  <a:custGeom>
                    <a:avLst/>
                    <a:gdLst>
                      <a:gd name="T0" fmla="*/ 17 w 18"/>
                      <a:gd name="T1" fmla="*/ 7 h 15"/>
                      <a:gd name="T2" fmla="*/ 3 w 18"/>
                      <a:gd name="T3" fmla="*/ 10 h 15"/>
                      <a:gd name="T4" fmla="*/ 10 w 18"/>
                      <a:gd name="T5" fmla="*/ 0 h 15"/>
                      <a:gd name="T6" fmla="*/ 17 w 18"/>
                      <a:gd name="T7" fmla="*/ 7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15">
                        <a:moveTo>
                          <a:pt x="17" y="7"/>
                        </a:moveTo>
                        <a:cubicBezTo>
                          <a:pt x="16" y="13"/>
                          <a:pt x="6" y="15"/>
                          <a:pt x="3" y="10"/>
                        </a:cubicBezTo>
                        <a:cubicBezTo>
                          <a:pt x="0" y="6"/>
                          <a:pt x="3" y="1"/>
                          <a:pt x="10" y="0"/>
                        </a:cubicBezTo>
                        <a:cubicBezTo>
                          <a:pt x="16" y="0"/>
                          <a:pt x="18" y="4"/>
                          <a:pt x="17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68" name="Freeform 339">
                    <a:extLst>
                      <a:ext uri="{FF2B5EF4-FFF2-40B4-BE49-F238E27FC236}">
                        <a16:creationId xmlns="" xmlns:a16="http://schemas.microsoft.com/office/drawing/2014/main" id="{991ED303-1F5B-4382-8C47-6F5F55A8D0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7" y="2606"/>
                    <a:ext cx="29" cy="27"/>
                  </a:xfrm>
                  <a:custGeom>
                    <a:avLst/>
                    <a:gdLst>
                      <a:gd name="T0" fmla="*/ 19 w 20"/>
                      <a:gd name="T1" fmla="*/ 9 h 19"/>
                      <a:gd name="T2" fmla="*/ 3 w 20"/>
                      <a:gd name="T3" fmla="*/ 13 h 19"/>
                      <a:gd name="T4" fmla="*/ 11 w 20"/>
                      <a:gd name="T5" fmla="*/ 0 h 19"/>
                      <a:gd name="T6" fmla="*/ 19 w 20"/>
                      <a:gd name="T7" fmla="*/ 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19">
                        <a:moveTo>
                          <a:pt x="19" y="9"/>
                        </a:moveTo>
                        <a:cubicBezTo>
                          <a:pt x="18" y="16"/>
                          <a:pt x="7" y="19"/>
                          <a:pt x="3" y="13"/>
                        </a:cubicBezTo>
                        <a:cubicBezTo>
                          <a:pt x="0" y="9"/>
                          <a:pt x="2" y="1"/>
                          <a:pt x="11" y="0"/>
                        </a:cubicBezTo>
                        <a:cubicBezTo>
                          <a:pt x="17" y="0"/>
                          <a:pt x="20" y="5"/>
                          <a:pt x="19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69" name="Freeform 340">
                    <a:extLst>
                      <a:ext uri="{FF2B5EF4-FFF2-40B4-BE49-F238E27FC236}">
                        <a16:creationId xmlns="" xmlns:a16="http://schemas.microsoft.com/office/drawing/2014/main" id="{8D32F50E-5622-4AB3-8D64-B7261C9958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5" y="2651"/>
                    <a:ext cx="28" cy="26"/>
                  </a:xfrm>
                  <a:custGeom>
                    <a:avLst/>
                    <a:gdLst>
                      <a:gd name="T0" fmla="*/ 19 w 19"/>
                      <a:gd name="T1" fmla="*/ 8 h 18"/>
                      <a:gd name="T2" fmla="*/ 3 w 19"/>
                      <a:gd name="T3" fmla="*/ 12 h 18"/>
                      <a:gd name="T4" fmla="*/ 11 w 19"/>
                      <a:gd name="T5" fmla="*/ 0 h 18"/>
                      <a:gd name="T6" fmla="*/ 19 w 19"/>
                      <a:gd name="T7" fmla="*/ 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18">
                        <a:moveTo>
                          <a:pt x="19" y="8"/>
                        </a:moveTo>
                        <a:cubicBezTo>
                          <a:pt x="18" y="15"/>
                          <a:pt x="7" y="18"/>
                          <a:pt x="3" y="12"/>
                        </a:cubicBezTo>
                        <a:cubicBezTo>
                          <a:pt x="0" y="8"/>
                          <a:pt x="3" y="1"/>
                          <a:pt x="11" y="0"/>
                        </a:cubicBezTo>
                        <a:cubicBezTo>
                          <a:pt x="17" y="0"/>
                          <a:pt x="19" y="5"/>
                          <a:pt x="19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70" name="Freeform 341">
                    <a:extLst>
                      <a:ext uri="{FF2B5EF4-FFF2-40B4-BE49-F238E27FC236}">
                        <a16:creationId xmlns="" xmlns:a16="http://schemas.microsoft.com/office/drawing/2014/main" id="{675D15D9-18E2-464F-9CCE-546BFCF0E1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26" y="2751"/>
                    <a:ext cx="24" cy="21"/>
                  </a:xfrm>
                  <a:custGeom>
                    <a:avLst/>
                    <a:gdLst>
                      <a:gd name="T0" fmla="*/ 16 w 17"/>
                      <a:gd name="T1" fmla="*/ 7 h 15"/>
                      <a:gd name="T2" fmla="*/ 2 w 17"/>
                      <a:gd name="T3" fmla="*/ 10 h 15"/>
                      <a:gd name="T4" fmla="*/ 9 w 17"/>
                      <a:gd name="T5" fmla="*/ 0 h 15"/>
                      <a:gd name="T6" fmla="*/ 16 w 17"/>
                      <a:gd name="T7" fmla="*/ 7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" h="15">
                        <a:moveTo>
                          <a:pt x="16" y="7"/>
                        </a:moveTo>
                        <a:cubicBezTo>
                          <a:pt x="14" y="13"/>
                          <a:pt x="5" y="15"/>
                          <a:pt x="2" y="10"/>
                        </a:cubicBezTo>
                        <a:cubicBezTo>
                          <a:pt x="0" y="6"/>
                          <a:pt x="2" y="1"/>
                          <a:pt x="9" y="0"/>
                        </a:cubicBezTo>
                        <a:cubicBezTo>
                          <a:pt x="15" y="0"/>
                          <a:pt x="17" y="3"/>
                          <a:pt x="16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71" name="Freeform 342">
                    <a:extLst>
                      <a:ext uri="{FF2B5EF4-FFF2-40B4-BE49-F238E27FC236}">
                        <a16:creationId xmlns="" xmlns:a16="http://schemas.microsoft.com/office/drawing/2014/main" id="{567895D4-8476-4F2D-BCC3-31FE94E6DD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21" y="2787"/>
                    <a:ext cx="23" cy="19"/>
                  </a:xfrm>
                  <a:custGeom>
                    <a:avLst/>
                    <a:gdLst>
                      <a:gd name="T0" fmla="*/ 15 w 16"/>
                      <a:gd name="T1" fmla="*/ 6 h 13"/>
                      <a:gd name="T2" fmla="*/ 2 w 16"/>
                      <a:gd name="T3" fmla="*/ 8 h 13"/>
                      <a:gd name="T4" fmla="*/ 9 w 16"/>
                      <a:gd name="T5" fmla="*/ 0 h 13"/>
                      <a:gd name="T6" fmla="*/ 15 w 16"/>
                      <a:gd name="T7" fmla="*/ 6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" h="13">
                        <a:moveTo>
                          <a:pt x="15" y="6"/>
                        </a:moveTo>
                        <a:cubicBezTo>
                          <a:pt x="14" y="11"/>
                          <a:pt x="5" y="13"/>
                          <a:pt x="2" y="8"/>
                        </a:cubicBezTo>
                        <a:cubicBezTo>
                          <a:pt x="0" y="5"/>
                          <a:pt x="3" y="0"/>
                          <a:pt x="9" y="0"/>
                        </a:cubicBezTo>
                        <a:cubicBezTo>
                          <a:pt x="15" y="0"/>
                          <a:pt x="16" y="3"/>
                          <a:pt x="15" y="6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72" name="Freeform 343">
                    <a:extLst>
                      <a:ext uri="{FF2B5EF4-FFF2-40B4-BE49-F238E27FC236}">
                        <a16:creationId xmlns="" xmlns:a16="http://schemas.microsoft.com/office/drawing/2014/main" id="{7B9A091A-C93C-493E-9923-E0E752DF85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31" y="2671"/>
                    <a:ext cx="28" cy="24"/>
                  </a:xfrm>
                  <a:custGeom>
                    <a:avLst/>
                    <a:gdLst>
                      <a:gd name="T0" fmla="*/ 18 w 19"/>
                      <a:gd name="T1" fmla="*/ 8 h 17"/>
                      <a:gd name="T2" fmla="*/ 3 w 19"/>
                      <a:gd name="T3" fmla="*/ 12 h 17"/>
                      <a:gd name="T4" fmla="*/ 10 w 19"/>
                      <a:gd name="T5" fmla="*/ 0 h 17"/>
                      <a:gd name="T6" fmla="*/ 18 w 19"/>
                      <a:gd name="T7" fmla="*/ 8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17">
                        <a:moveTo>
                          <a:pt x="18" y="8"/>
                        </a:moveTo>
                        <a:cubicBezTo>
                          <a:pt x="17" y="14"/>
                          <a:pt x="7" y="17"/>
                          <a:pt x="3" y="12"/>
                        </a:cubicBezTo>
                        <a:cubicBezTo>
                          <a:pt x="0" y="7"/>
                          <a:pt x="3" y="1"/>
                          <a:pt x="10" y="0"/>
                        </a:cubicBezTo>
                        <a:cubicBezTo>
                          <a:pt x="17" y="0"/>
                          <a:pt x="19" y="4"/>
                          <a:pt x="18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73" name="Freeform 344">
                    <a:extLst>
                      <a:ext uri="{FF2B5EF4-FFF2-40B4-BE49-F238E27FC236}">
                        <a16:creationId xmlns="" xmlns:a16="http://schemas.microsoft.com/office/drawing/2014/main" id="{31F16EF3-F572-43B7-A34A-9EDF32C4C2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28" y="2711"/>
                    <a:ext cx="26" cy="24"/>
                  </a:xfrm>
                  <a:custGeom>
                    <a:avLst/>
                    <a:gdLst>
                      <a:gd name="T0" fmla="*/ 17 w 18"/>
                      <a:gd name="T1" fmla="*/ 8 h 16"/>
                      <a:gd name="T2" fmla="*/ 2 w 18"/>
                      <a:gd name="T3" fmla="*/ 11 h 16"/>
                      <a:gd name="T4" fmla="*/ 10 w 18"/>
                      <a:gd name="T5" fmla="*/ 0 h 16"/>
                      <a:gd name="T6" fmla="*/ 17 w 18"/>
                      <a:gd name="T7" fmla="*/ 8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16">
                        <a:moveTo>
                          <a:pt x="17" y="8"/>
                        </a:moveTo>
                        <a:cubicBezTo>
                          <a:pt x="16" y="14"/>
                          <a:pt x="5" y="16"/>
                          <a:pt x="2" y="11"/>
                        </a:cubicBezTo>
                        <a:cubicBezTo>
                          <a:pt x="0" y="7"/>
                          <a:pt x="3" y="1"/>
                          <a:pt x="10" y="0"/>
                        </a:cubicBezTo>
                        <a:cubicBezTo>
                          <a:pt x="16" y="0"/>
                          <a:pt x="18" y="4"/>
                          <a:pt x="17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74" name="Freeform 345">
                    <a:extLst>
                      <a:ext uri="{FF2B5EF4-FFF2-40B4-BE49-F238E27FC236}">
                        <a16:creationId xmlns="" xmlns:a16="http://schemas.microsoft.com/office/drawing/2014/main" id="{BF204B56-B81F-4F4F-9A27-19F34C7B5D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36" y="2581"/>
                    <a:ext cx="29" cy="28"/>
                  </a:xfrm>
                  <a:custGeom>
                    <a:avLst/>
                    <a:gdLst>
                      <a:gd name="T0" fmla="*/ 19 w 20"/>
                      <a:gd name="T1" fmla="*/ 8 h 19"/>
                      <a:gd name="T2" fmla="*/ 3 w 20"/>
                      <a:gd name="T3" fmla="*/ 13 h 19"/>
                      <a:gd name="T4" fmla="*/ 11 w 20"/>
                      <a:gd name="T5" fmla="*/ 0 h 19"/>
                      <a:gd name="T6" fmla="*/ 19 w 20"/>
                      <a:gd name="T7" fmla="*/ 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19">
                        <a:moveTo>
                          <a:pt x="19" y="8"/>
                        </a:moveTo>
                        <a:cubicBezTo>
                          <a:pt x="18" y="16"/>
                          <a:pt x="7" y="19"/>
                          <a:pt x="3" y="13"/>
                        </a:cubicBezTo>
                        <a:cubicBezTo>
                          <a:pt x="0" y="8"/>
                          <a:pt x="3" y="1"/>
                          <a:pt x="11" y="0"/>
                        </a:cubicBezTo>
                        <a:cubicBezTo>
                          <a:pt x="18" y="0"/>
                          <a:pt x="20" y="5"/>
                          <a:pt x="19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75" name="Freeform 346">
                    <a:extLst>
                      <a:ext uri="{FF2B5EF4-FFF2-40B4-BE49-F238E27FC236}">
                        <a16:creationId xmlns="" xmlns:a16="http://schemas.microsoft.com/office/drawing/2014/main" id="{11FE675F-0549-4C3B-8937-00C8B9F1DB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33" y="2627"/>
                    <a:ext cx="29" cy="26"/>
                  </a:xfrm>
                  <a:custGeom>
                    <a:avLst/>
                    <a:gdLst>
                      <a:gd name="T0" fmla="*/ 19 w 20"/>
                      <a:gd name="T1" fmla="*/ 8 h 18"/>
                      <a:gd name="T2" fmla="*/ 4 w 20"/>
                      <a:gd name="T3" fmla="*/ 12 h 18"/>
                      <a:gd name="T4" fmla="*/ 11 w 20"/>
                      <a:gd name="T5" fmla="*/ 0 h 18"/>
                      <a:gd name="T6" fmla="*/ 19 w 20"/>
                      <a:gd name="T7" fmla="*/ 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18">
                        <a:moveTo>
                          <a:pt x="19" y="8"/>
                        </a:moveTo>
                        <a:cubicBezTo>
                          <a:pt x="18" y="15"/>
                          <a:pt x="8" y="18"/>
                          <a:pt x="4" y="12"/>
                        </a:cubicBezTo>
                        <a:cubicBezTo>
                          <a:pt x="0" y="8"/>
                          <a:pt x="4" y="1"/>
                          <a:pt x="11" y="0"/>
                        </a:cubicBezTo>
                        <a:cubicBezTo>
                          <a:pt x="18" y="0"/>
                          <a:pt x="20" y="5"/>
                          <a:pt x="19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76" name="Freeform 347">
                    <a:extLst>
                      <a:ext uri="{FF2B5EF4-FFF2-40B4-BE49-F238E27FC236}">
                        <a16:creationId xmlns="" xmlns:a16="http://schemas.microsoft.com/office/drawing/2014/main" id="{97CBB1A3-1DAF-40E2-A356-082B725B3F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60" y="2766"/>
                    <a:ext cx="23" cy="21"/>
                  </a:xfrm>
                  <a:custGeom>
                    <a:avLst/>
                    <a:gdLst>
                      <a:gd name="T0" fmla="*/ 15 w 16"/>
                      <a:gd name="T1" fmla="*/ 6 h 14"/>
                      <a:gd name="T2" fmla="*/ 1 w 16"/>
                      <a:gd name="T3" fmla="*/ 9 h 14"/>
                      <a:gd name="T4" fmla="*/ 9 w 16"/>
                      <a:gd name="T5" fmla="*/ 0 h 14"/>
                      <a:gd name="T6" fmla="*/ 15 w 16"/>
                      <a:gd name="T7" fmla="*/ 6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" h="14">
                        <a:moveTo>
                          <a:pt x="15" y="6"/>
                        </a:moveTo>
                        <a:cubicBezTo>
                          <a:pt x="13" y="12"/>
                          <a:pt x="4" y="14"/>
                          <a:pt x="1" y="9"/>
                        </a:cubicBezTo>
                        <a:cubicBezTo>
                          <a:pt x="0" y="6"/>
                          <a:pt x="2" y="1"/>
                          <a:pt x="9" y="0"/>
                        </a:cubicBezTo>
                        <a:cubicBezTo>
                          <a:pt x="15" y="0"/>
                          <a:pt x="16" y="4"/>
                          <a:pt x="15" y="6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77" name="Freeform 348">
                    <a:extLst>
                      <a:ext uri="{FF2B5EF4-FFF2-40B4-BE49-F238E27FC236}">
                        <a16:creationId xmlns="" xmlns:a16="http://schemas.microsoft.com/office/drawing/2014/main" id="{346D21A4-67CC-4851-8181-F8B4061506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53" y="2801"/>
                    <a:ext cx="23" cy="19"/>
                  </a:xfrm>
                  <a:custGeom>
                    <a:avLst/>
                    <a:gdLst>
                      <a:gd name="T0" fmla="*/ 15 w 16"/>
                      <a:gd name="T1" fmla="*/ 6 h 13"/>
                      <a:gd name="T2" fmla="*/ 2 w 16"/>
                      <a:gd name="T3" fmla="*/ 8 h 13"/>
                      <a:gd name="T4" fmla="*/ 9 w 16"/>
                      <a:gd name="T5" fmla="*/ 0 h 13"/>
                      <a:gd name="T6" fmla="*/ 15 w 16"/>
                      <a:gd name="T7" fmla="*/ 6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" h="13">
                        <a:moveTo>
                          <a:pt x="15" y="6"/>
                        </a:moveTo>
                        <a:cubicBezTo>
                          <a:pt x="13" y="11"/>
                          <a:pt x="4" y="13"/>
                          <a:pt x="2" y="8"/>
                        </a:cubicBezTo>
                        <a:cubicBezTo>
                          <a:pt x="0" y="5"/>
                          <a:pt x="3" y="0"/>
                          <a:pt x="9" y="0"/>
                        </a:cubicBezTo>
                        <a:cubicBezTo>
                          <a:pt x="15" y="0"/>
                          <a:pt x="16" y="3"/>
                          <a:pt x="15" y="6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78" name="Freeform 349">
                    <a:extLst>
                      <a:ext uri="{FF2B5EF4-FFF2-40B4-BE49-F238E27FC236}">
                        <a16:creationId xmlns="" xmlns:a16="http://schemas.microsoft.com/office/drawing/2014/main" id="{CA890EB3-1367-4C82-A224-3AAF320FAD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70" y="2690"/>
                    <a:ext cx="26" cy="23"/>
                  </a:xfrm>
                  <a:custGeom>
                    <a:avLst/>
                    <a:gdLst>
                      <a:gd name="T0" fmla="*/ 17 w 18"/>
                      <a:gd name="T1" fmla="*/ 7 h 16"/>
                      <a:gd name="T2" fmla="*/ 2 w 18"/>
                      <a:gd name="T3" fmla="*/ 11 h 16"/>
                      <a:gd name="T4" fmla="*/ 10 w 18"/>
                      <a:gd name="T5" fmla="*/ 0 h 16"/>
                      <a:gd name="T6" fmla="*/ 17 w 18"/>
                      <a:gd name="T7" fmla="*/ 7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16">
                        <a:moveTo>
                          <a:pt x="17" y="7"/>
                        </a:moveTo>
                        <a:cubicBezTo>
                          <a:pt x="15" y="14"/>
                          <a:pt x="5" y="16"/>
                          <a:pt x="2" y="11"/>
                        </a:cubicBezTo>
                        <a:cubicBezTo>
                          <a:pt x="0" y="7"/>
                          <a:pt x="3" y="1"/>
                          <a:pt x="10" y="0"/>
                        </a:cubicBezTo>
                        <a:cubicBezTo>
                          <a:pt x="16" y="0"/>
                          <a:pt x="18" y="4"/>
                          <a:pt x="17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79" name="Freeform 350">
                    <a:extLst>
                      <a:ext uri="{FF2B5EF4-FFF2-40B4-BE49-F238E27FC236}">
                        <a16:creationId xmlns="" xmlns:a16="http://schemas.microsoft.com/office/drawing/2014/main" id="{A71E8056-9EA7-434A-850F-9CD774CC34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65" y="2729"/>
                    <a:ext cx="26" cy="23"/>
                  </a:xfrm>
                  <a:custGeom>
                    <a:avLst/>
                    <a:gdLst>
                      <a:gd name="T0" fmla="*/ 17 w 18"/>
                      <a:gd name="T1" fmla="*/ 7 h 16"/>
                      <a:gd name="T2" fmla="*/ 2 w 18"/>
                      <a:gd name="T3" fmla="*/ 11 h 16"/>
                      <a:gd name="T4" fmla="*/ 10 w 18"/>
                      <a:gd name="T5" fmla="*/ 1 h 16"/>
                      <a:gd name="T6" fmla="*/ 17 w 18"/>
                      <a:gd name="T7" fmla="*/ 7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16">
                        <a:moveTo>
                          <a:pt x="17" y="7"/>
                        </a:moveTo>
                        <a:cubicBezTo>
                          <a:pt x="15" y="14"/>
                          <a:pt x="5" y="16"/>
                          <a:pt x="2" y="11"/>
                        </a:cubicBezTo>
                        <a:cubicBezTo>
                          <a:pt x="0" y="7"/>
                          <a:pt x="3" y="1"/>
                          <a:pt x="10" y="1"/>
                        </a:cubicBezTo>
                        <a:cubicBezTo>
                          <a:pt x="16" y="0"/>
                          <a:pt x="18" y="4"/>
                          <a:pt x="17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80" name="Freeform 351">
                    <a:extLst>
                      <a:ext uri="{FF2B5EF4-FFF2-40B4-BE49-F238E27FC236}">
                        <a16:creationId xmlns="" xmlns:a16="http://schemas.microsoft.com/office/drawing/2014/main" id="{D59D55C6-4142-4238-88B8-0BE6E08ADC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78" y="2601"/>
                    <a:ext cx="29" cy="28"/>
                  </a:xfrm>
                  <a:custGeom>
                    <a:avLst/>
                    <a:gdLst>
                      <a:gd name="T0" fmla="*/ 19 w 20"/>
                      <a:gd name="T1" fmla="*/ 9 h 19"/>
                      <a:gd name="T2" fmla="*/ 3 w 20"/>
                      <a:gd name="T3" fmla="*/ 13 h 19"/>
                      <a:gd name="T4" fmla="*/ 11 w 20"/>
                      <a:gd name="T5" fmla="*/ 1 h 19"/>
                      <a:gd name="T6" fmla="*/ 19 w 20"/>
                      <a:gd name="T7" fmla="*/ 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19">
                        <a:moveTo>
                          <a:pt x="19" y="9"/>
                        </a:moveTo>
                        <a:cubicBezTo>
                          <a:pt x="17" y="16"/>
                          <a:pt x="7" y="19"/>
                          <a:pt x="3" y="13"/>
                        </a:cubicBezTo>
                        <a:cubicBezTo>
                          <a:pt x="0" y="9"/>
                          <a:pt x="3" y="1"/>
                          <a:pt x="11" y="1"/>
                        </a:cubicBezTo>
                        <a:cubicBezTo>
                          <a:pt x="18" y="0"/>
                          <a:pt x="20" y="5"/>
                          <a:pt x="19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81" name="Freeform 352">
                    <a:extLst>
                      <a:ext uri="{FF2B5EF4-FFF2-40B4-BE49-F238E27FC236}">
                        <a16:creationId xmlns="" xmlns:a16="http://schemas.microsoft.com/office/drawing/2014/main" id="{625D0737-96CA-4245-AC51-68CE279BE3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75" y="2648"/>
                    <a:ext cx="26" cy="24"/>
                  </a:xfrm>
                  <a:custGeom>
                    <a:avLst/>
                    <a:gdLst>
                      <a:gd name="T0" fmla="*/ 18 w 18"/>
                      <a:gd name="T1" fmla="*/ 7 h 17"/>
                      <a:gd name="T2" fmla="*/ 2 w 18"/>
                      <a:gd name="T3" fmla="*/ 12 h 17"/>
                      <a:gd name="T4" fmla="*/ 10 w 18"/>
                      <a:gd name="T5" fmla="*/ 0 h 17"/>
                      <a:gd name="T6" fmla="*/ 18 w 18"/>
                      <a:gd name="T7" fmla="*/ 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17">
                        <a:moveTo>
                          <a:pt x="18" y="7"/>
                        </a:moveTo>
                        <a:cubicBezTo>
                          <a:pt x="16" y="14"/>
                          <a:pt x="6" y="17"/>
                          <a:pt x="2" y="12"/>
                        </a:cubicBezTo>
                        <a:cubicBezTo>
                          <a:pt x="0" y="8"/>
                          <a:pt x="2" y="1"/>
                          <a:pt x="10" y="0"/>
                        </a:cubicBezTo>
                        <a:cubicBezTo>
                          <a:pt x="17" y="0"/>
                          <a:pt x="18" y="4"/>
                          <a:pt x="18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82" name="Freeform 353">
                    <a:extLst>
                      <a:ext uri="{FF2B5EF4-FFF2-40B4-BE49-F238E27FC236}">
                        <a16:creationId xmlns="" xmlns:a16="http://schemas.microsoft.com/office/drawing/2014/main" id="{3CC0EE8B-B548-4086-A8B6-F15CEB4DC0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95" y="2746"/>
                    <a:ext cx="23" cy="22"/>
                  </a:xfrm>
                  <a:custGeom>
                    <a:avLst/>
                    <a:gdLst>
                      <a:gd name="T0" fmla="*/ 15 w 16"/>
                      <a:gd name="T1" fmla="*/ 7 h 15"/>
                      <a:gd name="T2" fmla="*/ 1 w 16"/>
                      <a:gd name="T3" fmla="*/ 10 h 15"/>
                      <a:gd name="T4" fmla="*/ 10 w 16"/>
                      <a:gd name="T5" fmla="*/ 0 h 15"/>
                      <a:gd name="T6" fmla="*/ 15 w 16"/>
                      <a:gd name="T7" fmla="*/ 7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" h="15">
                        <a:moveTo>
                          <a:pt x="15" y="7"/>
                        </a:moveTo>
                        <a:cubicBezTo>
                          <a:pt x="13" y="13"/>
                          <a:pt x="3" y="15"/>
                          <a:pt x="1" y="10"/>
                        </a:cubicBezTo>
                        <a:cubicBezTo>
                          <a:pt x="0" y="7"/>
                          <a:pt x="3" y="1"/>
                          <a:pt x="10" y="0"/>
                        </a:cubicBezTo>
                        <a:cubicBezTo>
                          <a:pt x="15" y="0"/>
                          <a:pt x="16" y="4"/>
                          <a:pt x="15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83" name="Freeform 354">
                    <a:extLst>
                      <a:ext uri="{FF2B5EF4-FFF2-40B4-BE49-F238E27FC236}">
                        <a16:creationId xmlns="" xmlns:a16="http://schemas.microsoft.com/office/drawing/2014/main" id="{EA870355-2766-430B-8E99-B47EA00C06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86" y="2782"/>
                    <a:ext cx="23" cy="21"/>
                  </a:xfrm>
                  <a:custGeom>
                    <a:avLst/>
                    <a:gdLst>
                      <a:gd name="T0" fmla="*/ 15 w 16"/>
                      <a:gd name="T1" fmla="*/ 6 h 14"/>
                      <a:gd name="T2" fmla="*/ 2 w 16"/>
                      <a:gd name="T3" fmla="*/ 9 h 14"/>
                      <a:gd name="T4" fmla="*/ 10 w 16"/>
                      <a:gd name="T5" fmla="*/ 0 h 14"/>
                      <a:gd name="T6" fmla="*/ 15 w 16"/>
                      <a:gd name="T7" fmla="*/ 6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" h="14">
                        <a:moveTo>
                          <a:pt x="15" y="6"/>
                        </a:moveTo>
                        <a:cubicBezTo>
                          <a:pt x="13" y="12"/>
                          <a:pt x="4" y="14"/>
                          <a:pt x="2" y="9"/>
                        </a:cubicBezTo>
                        <a:cubicBezTo>
                          <a:pt x="0" y="6"/>
                          <a:pt x="4" y="1"/>
                          <a:pt x="10" y="0"/>
                        </a:cubicBezTo>
                        <a:cubicBezTo>
                          <a:pt x="15" y="0"/>
                          <a:pt x="16" y="3"/>
                          <a:pt x="15" y="6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84" name="Freeform 355">
                    <a:extLst>
                      <a:ext uri="{FF2B5EF4-FFF2-40B4-BE49-F238E27FC236}">
                        <a16:creationId xmlns="" xmlns:a16="http://schemas.microsoft.com/office/drawing/2014/main" id="{1AA3C450-CA34-4AAE-B017-78CC80DCAD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07" y="2666"/>
                    <a:ext cx="27" cy="25"/>
                  </a:xfrm>
                  <a:custGeom>
                    <a:avLst/>
                    <a:gdLst>
                      <a:gd name="T0" fmla="*/ 18 w 19"/>
                      <a:gd name="T1" fmla="*/ 7 h 17"/>
                      <a:gd name="T2" fmla="*/ 3 w 19"/>
                      <a:gd name="T3" fmla="*/ 12 h 17"/>
                      <a:gd name="T4" fmla="*/ 11 w 19"/>
                      <a:gd name="T5" fmla="*/ 0 h 17"/>
                      <a:gd name="T6" fmla="*/ 18 w 19"/>
                      <a:gd name="T7" fmla="*/ 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17">
                        <a:moveTo>
                          <a:pt x="18" y="7"/>
                        </a:moveTo>
                        <a:cubicBezTo>
                          <a:pt x="16" y="14"/>
                          <a:pt x="6" y="17"/>
                          <a:pt x="3" y="12"/>
                        </a:cubicBezTo>
                        <a:cubicBezTo>
                          <a:pt x="0" y="8"/>
                          <a:pt x="4" y="1"/>
                          <a:pt x="11" y="0"/>
                        </a:cubicBezTo>
                        <a:cubicBezTo>
                          <a:pt x="17" y="0"/>
                          <a:pt x="19" y="4"/>
                          <a:pt x="18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85" name="Freeform 356">
                    <a:extLst>
                      <a:ext uri="{FF2B5EF4-FFF2-40B4-BE49-F238E27FC236}">
                        <a16:creationId xmlns="" xmlns:a16="http://schemas.microsoft.com/office/drawing/2014/main" id="{EA890CF5-2961-4F15-BF6F-CD4A750631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01" y="2707"/>
                    <a:ext cx="26" cy="23"/>
                  </a:xfrm>
                  <a:custGeom>
                    <a:avLst/>
                    <a:gdLst>
                      <a:gd name="T0" fmla="*/ 17 w 18"/>
                      <a:gd name="T1" fmla="*/ 7 h 16"/>
                      <a:gd name="T2" fmla="*/ 2 w 18"/>
                      <a:gd name="T3" fmla="*/ 11 h 16"/>
                      <a:gd name="T4" fmla="*/ 11 w 18"/>
                      <a:gd name="T5" fmla="*/ 1 h 16"/>
                      <a:gd name="T6" fmla="*/ 17 w 18"/>
                      <a:gd name="T7" fmla="*/ 7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16">
                        <a:moveTo>
                          <a:pt x="17" y="7"/>
                        </a:moveTo>
                        <a:cubicBezTo>
                          <a:pt x="15" y="14"/>
                          <a:pt x="5" y="16"/>
                          <a:pt x="2" y="11"/>
                        </a:cubicBezTo>
                        <a:cubicBezTo>
                          <a:pt x="0" y="7"/>
                          <a:pt x="4" y="1"/>
                          <a:pt x="11" y="1"/>
                        </a:cubicBezTo>
                        <a:cubicBezTo>
                          <a:pt x="16" y="0"/>
                          <a:pt x="18" y="4"/>
                          <a:pt x="17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86" name="Freeform 357">
                    <a:extLst>
                      <a:ext uri="{FF2B5EF4-FFF2-40B4-BE49-F238E27FC236}">
                        <a16:creationId xmlns="" xmlns:a16="http://schemas.microsoft.com/office/drawing/2014/main" id="{C8EED8AC-4643-4C63-8F42-833AC75FE5F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17" y="2577"/>
                    <a:ext cx="29" cy="27"/>
                  </a:xfrm>
                  <a:custGeom>
                    <a:avLst/>
                    <a:gdLst>
                      <a:gd name="T0" fmla="*/ 19 w 20"/>
                      <a:gd name="T1" fmla="*/ 8 h 19"/>
                      <a:gd name="T2" fmla="*/ 3 w 20"/>
                      <a:gd name="T3" fmla="*/ 13 h 19"/>
                      <a:gd name="T4" fmla="*/ 11 w 20"/>
                      <a:gd name="T5" fmla="*/ 0 h 19"/>
                      <a:gd name="T6" fmla="*/ 19 w 20"/>
                      <a:gd name="T7" fmla="*/ 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19">
                        <a:moveTo>
                          <a:pt x="19" y="8"/>
                        </a:moveTo>
                        <a:cubicBezTo>
                          <a:pt x="17" y="16"/>
                          <a:pt x="7" y="19"/>
                          <a:pt x="3" y="13"/>
                        </a:cubicBezTo>
                        <a:cubicBezTo>
                          <a:pt x="0" y="8"/>
                          <a:pt x="4" y="1"/>
                          <a:pt x="11" y="0"/>
                        </a:cubicBezTo>
                        <a:cubicBezTo>
                          <a:pt x="18" y="0"/>
                          <a:pt x="20" y="4"/>
                          <a:pt x="19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87" name="Freeform 358">
                    <a:extLst>
                      <a:ext uri="{FF2B5EF4-FFF2-40B4-BE49-F238E27FC236}">
                        <a16:creationId xmlns="" xmlns:a16="http://schemas.microsoft.com/office/drawing/2014/main" id="{9109030E-10DD-4E90-A937-191D6FE2BA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12" y="2623"/>
                    <a:ext cx="28" cy="26"/>
                  </a:xfrm>
                  <a:custGeom>
                    <a:avLst/>
                    <a:gdLst>
                      <a:gd name="T0" fmla="*/ 18 w 19"/>
                      <a:gd name="T1" fmla="*/ 8 h 18"/>
                      <a:gd name="T2" fmla="*/ 3 w 19"/>
                      <a:gd name="T3" fmla="*/ 12 h 18"/>
                      <a:gd name="T4" fmla="*/ 11 w 19"/>
                      <a:gd name="T5" fmla="*/ 0 h 18"/>
                      <a:gd name="T6" fmla="*/ 18 w 19"/>
                      <a:gd name="T7" fmla="*/ 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18">
                        <a:moveTo>
                          <a:pt x="18" y="8"/>
                        </a:moveTo>
                        <a:cubicBezTo>
                          <a:pt x="17" y="15"/>
                          <a:pt x="6" y="18"/>
                          <a:pt x="3" y="12"/>
                        </a:cubicBezTo>
                        <a:cubicBezTo>
                          <a:pt x="0" y="8"/>
                          <a:pt x="3" y="1"/>
                          <a:pt x="11" y="0"/>
                        </a:cubicBezTo>
                        <a:cubicBezTo>
                          <a:pt x="17" y="0"/>
                          <a:pt x="19" y="4"/>
                          <a:pt x="18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88" name="Freeform 359">
                    <a:extLst>
                      <a:ext uri="{FF2B5EF4-FFF2-40B4-BE49-F238E27FC236}">
                        <a16:creationId xmlns="" xmlns:a16="http://schemas.microsoft.com/office/drawing/2014/main" id="{D96A3330-05C0-4908-8888-B3803E906A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43" y="2684"/>
                    <a:ext cx="26" cy="25"/>
                  </a:xfrm>
                  <a:custGeom>
                    <a:avLst/>
                    <a:gdLst>
                      <a:gd name="T0" fmla="*/ 17 w 18"/>
                      <a:gd name="T1" fmla="*/ 8 h 17"/>
                      <a:gd name="T2" fmla="*/ 2 w 18"/>
                      <a:gd name="T3" fmla="*/ 12 h 17"/>
                      <a:gd name="T4" fmla="*/ 11 w 18"/>
                      <a:gd name="T5" fmla="*/ 0 h 17"/>
                      <a:gd name="T6" fmla="*/ 17 w 18"/>
                      <a:gd name="T7" fmla="*/ 8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17">
                        <a:moveTo>
                          <a:pt x="17" y="8"/>
                        </a:moveTo>
                        <a:cubicBezTo>
                          <a:pt x="15" y="14"/>
                          <a:pt x="5" y="17"/>
                          <a:pt x="2" y="12"/>
                        </a:cubicBezTo>
                        <a:cubicBezTo>
                          <a:pt x="0" y="8"/>
                          <a:pt x="4" y="1"/>
                          <a:pt x="11" y="0"/>
                        </a:cubicBezTo>
                        <a:cubicBezTo>
                          <a:pt x="17" y="0"/>
                          <a:pt x="18" y="4"/>
                          <a:pt x="17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89" name="Freeform 360">
                    <a:extLst>
                      <a:ext uri="{FF2B5EF4-FFF2-40B4-BE49-F238E27FC236}">
                        <a16:creationId xmlns="" xmlns:a16="http://schemas.microsoft.com/office/drawing/2014/main" id="{818E629B-7C13-4DF7-B047-B3D80B928C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57" y="2597"/>
                    <a:ext cx="26" cy="26"/>
                  </a:xfrm>
                  <a:custGeom>
                    <a:avLst/>
                    <a:gdLst>
                      <a:gd name="T0" fmla="*/ 17 w 18"/>
                      <a:gd name="T1" fmla="*/ 8 h 18"/>
                      <a:gd name="T2" fmla="*/ 2 w 18"/>
                      <a:gd name="T3" fmla="*/ 13 h 18"/>
                      <a:gd name="T4" fmla="*/ 11 w 18"/>
                      <a:gd name="T5" fmla="*/ 0 h 18"/>
                      <a:gd name="T6" fmla="*/ 17 w 18"/>
                      <a:gd name="T7" fmla="*/ 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18">
                        <a:moveTo>
                          <a:pt x="17" y="8"/>
                        </a:moveTo>
                        <a:cubicBezTo>
                          <a:pt x="16" y="15"/>
                          <a:pt x="6" y="18"/>
                          <a:pt x="2" y="13"/>
                        </a:cubicBezTo>
                        <a:cubicBezTo>
                          <a:pt x="0" y="8"/>
                          <a:pt x="3" y="1"/>
                          <a:pt x="11" y="0"/>
                        </a:cubicBezTo>
                        <a:cubicBezTo>
                          <a:pt x="17" y="0"/>
                          <a:pt x="18" y="4"/>
                          <a:pt x="17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90" name="Freeform 361">
                    <a:extLst>
                      <a:ext uri="{FF2B5EF4-FFF2-40B4-BE49-F238E27FC236}">
                        <a16:creationId xmlns="" xmlns:a16="http://schemas.microsoft.com/office/drawing/2014/main" id="{EF05C5B3-D157-4CDF-93BF-DCEBBC4BC5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50" y="2642"/>
                    <a:ext cx="26" cy="24"/>
                  </a:xfrm>
                  <a:custGeom>
                    <a:avLst/>
                    <a:gdLst>
                      <a:gd name="T0" fmla="*/ 18 w 18"/>
                      <a:gd name="T1" fmla="*/ 8 h 17"/>
                      <a:gd name="T2" fmla="*/ 2 w 18"/>
                      <a:gd name="T3" fmla="*/ 12 h 17"/>
                      <a:gd name="T4" fmla="*/ 11 w 18"/>
                      <a:gd name="T5" fmla="*/ 0 h 17"/>
                      <a:gd name="T6" fmla="*/ 18 w 18"/>
                      <a:gd name="T7" fmla="*/ 8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17">
                        <a:moveTo>
                          <a:pt x="18" y="8"/>
                        </a:moveTo>
                        <a:cubicBezTo>
                          <a:pt x="16" y="14"/>
                          <a:pt x="6" y="17"/>
                          <a:pt x="2" y="12"/>
                        </a:cubicBezTo>
                        <a:cubicBezTo>
                          <a:pt x="0" y="8"/>
                          <a:pt x="4" y="1"/>
                          <a:pt x="11" y="0"/>
                        </a:cubicBezTo>
                        <a:cubicBezTo>
                          <a:pt x="17" y="0"/>
                          <a:pt x="18" y="4"/>
                          <a:pt x="18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91" name="Freeform 362">
                    <a:extLst>
                      <a:ext uri="{FF2B5EF4-FFF2-40B4-BE49-F238E27FC236}">
                        <a16:creationId xmlns="" xmlns:a16="http://schemas.microsoft.com/office/drawing/2014/main" id="{E90AA2D2-525C-48DB-ADA8-18EC22B6DC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80" y="2661"/>
                    <a:ext cx="26" cy="24"/>
                  </a:xfrm>
                  <a:custGeom>
                    <a:avLst/>
                    <a:gdLst>
                      <a:gd name="T0" fmla="*/ 17 w 18"/>
                      <a:gd name="T1" fmla="*/ 7 h 17"/>
                      <a:gd name="T2" fmla="*/ 2 w 18"/>
                      <a:gd name="T3" fmla="*/ 12 h 17"/>
                      <a:gd name="T4" fmla="*/ 11 w 18"/>
                      <a:gd name="T5" fmla="*/ 0 h 17"/>
                      <a:gd name="T6" fmla="*/ 17 w 18"/>
                      <a:gd name="T7" fmla="*/ 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17">
                        <a:moveTo>
                          <a:pt x="17" y="7"/>
                        </a:moveTo>
                        <a:cubicBezTo>
                          <a:pt x="14" y="14"/>
                          <a:pt x="5" y="17"/>
                          <a:pt x="2" y="12"/>
                        </a:cubicBezTo>
                        <a:cubicBezTo>
                          <a:pt x="0" y="8"/>
                          <a:pt x="4" y="1"/>
                          <a:pt x="11" y="0"/>
                        </a:cubicBezTo>
                        <a:cubicBezTo>
                          <a:pt x="16" y="0"/>
                          <a:pt x="18" y="3"/>
                          <a:pt x="17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92" name="Freeform 363">
                    <a:extLst>
                      <a:ext uri="{FF2B5EF4-FFF2-40B4-BE49-F238E27FC236}">
                        <a16:creationId xmlns="" xmlns:a16="http://schemas.microsoft.com/office/drawing/2014/main" id="{7ADD3BAC-8BB3-4106-BD06-DFC351E9BA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87" y="2616"/>
                    <a:ext cx="28" cy="27"/>
                  </a:xfrm>
                  <a:custGeom>
                    <a:avLst/>
                    <a:gdLst>
                      <a:gd name="T0" fmla="*/ 18 w 19"/>
                      <a:gd name="T1" fmla="*/ 8 h 19"/>
                      <a:gd name="T2" fmla="*/ 3 w 19"/>
                      <a:gd name="T3" fmla="*/ 13 h 19"/>
                      <a:gd name="T4" fmla="*/ 12 w 19"/>
                      <a:gd name="T5" fmla="*/ 0 h 19"/>
                      <a:gd name="T6" fmla="*/ 18 w 19"/>
                      <a:gd name="T7" fmla="*/ 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19">
                        <a:moveTo>
                          <a:pt x="18" y="8"/>
                        </a:moveTo>
                        <a:cubicBezTo>
                          <a:pt x="16" y="15"/>
                          <a:pt x="6" y="19"/>
                          <a:pt x="3" y="13"/>
                        </a:cubicBezTo>
                        <a:cubicBezTo>
                          <a:pt x="0" y="9"/>
                          <a:pt x="4" y="1"/>
                          <a:pt x="12" y="0"/>
                        </a:cubicBezTo>
                        <a:cubicBezTo>
                          <a:pt x="18" y="0"/>
                          <a:pt x="19" y="5"/>
                          <a:pt x="18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93" name="Freeform 364">
                    <a:extLst>
                      <a:ext uri="{FF2B5EF4-FFF2-40B4-BE49-F238E27FC236}">
                        <a16:creationId xmlns="" xmlns:a16="http://schemas.microsoft.com/office/drawing/2014/main" id="{80953AF5-09E1-42CA-BC50-4C9D935AF8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89" y="2756"/>
                    <a:ext cx="22" cy="21"/>
                  </a:xfrm>
                  <a:custGeom>
                    <a:avLst/>
                    <a:gdLst>
                      <a:gd name="T0" fmla="*/ 14 w 15"/>
                      <a:gd name="T1" fmla="*/ 6 h 14"/>
                      <a:gd name="T2" fmla="*/ 1 w 15"/>
                      <a:gd name="T3" fmla="*/ 10 h 14"/>
                      <a:gd name="T4" fmla="*/ 10 w 15"/>
                      <a:gd name="T5" fmla="*/ 0 h 14"/>
                      <a:gd name="T6" fmla="*/ 14 w 15"/>
                      <a:gd name="T7" fmla="*/ 6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" h="14">
                        <a:moveTo>
                          <a:pt x="14" y="6"/>
                        </a:moveTo>
                        <a:cubicBezTo>
                          <a:pt x="11" y="12"/>
                          <a:pt x="3" y="14"/>
                          <a:pt x="1" y="10"/>
                        </a:cubicBezTo>
                        <a:cubicBezTo>
                          <a:pt x="0" y="7"/>
                          <a:pt x="4" y="1"/>
                          <a:pt x="10" y="0"/>
                        </a:cubicBezTo>
                        <a:cubicBezTo>
                          <a:pt x="15" y="0"/>
                          <a:pt x="15" y="3"/>
                          <a:pt x="14" y="6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94" name="Freeform 365">
                    <a:extLst>
                      <a:ext uri="{FF2B5EF4-FFF2-40B4-BE49-F238E27FC236}">
                        <a16:creationId xmlns="" xmlns:a16="http://schemas.microsoft.com/office/drawing/2014/main" id="{456855E8-D1D4-4AC0-8D68-7E4EEA3BF3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14" y="2678"/>
                    <a:ext cx="23" cy="25"/>
                  </a:xfrm>
                  <a:custGeom>
                    <a:avLst/>
                    <a:gdLst>
                      <a:gd name="T0" fmla="*/ 15 w 16"/>
                      <a:gd name="T1" fmla="*/ 7 h 17"/>
                      <a:gd name="T2" fmla="*/ 1 w 16"/>
                      <a:gd name="T3" fmla="*/ 12 h 17"/>
                      <a:gd name="T4" fmla="*/ 10 w 16"/>
                      <a:gd name="T5" fmla="*/ 0 h 17"/>
                      <a:gd name="T6" fmla="*/ 15 w 16"/>
                      <a:gd name="T7" fmla="*/ 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" h="17">
                        <a:moveTo>
                          <a:pt x="15" y="7"/>
                        </a:moveTo>
                        <a:cubicBezTo>
                          <a:pt x="13" y="14"/>
                          <a:pt x="4" y="17"/>
                          <a:pt x="1" y="12"/>
                        </a:cubicBezTo>
                        <a:cubicBezTo>
                          <a:pt x="0" y="8"/>
                          <a:pt x="3" y="1"/>
                          <a:pt x="10" y="0"/>
                        </a:cubicBezTo>
                        <a:cubicBezTo>
                          <a:pt x="16" y="0"/>
                          <a:pt x="16" y="4"/>
                          <a:pt x="15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95" name="Freeform 366">
                    <a:extLst>
                      <a:ext uri="{FF2B5EF4-FFF2-40B4-BE49-F238E27FC236}">
                        <a16:creationId xmlns="" xmlns:a16="http://schemas.microsoft.com/office/drawing/2014/main" id="{98E7346F-45BF-48A5-8724-87CC3ABDA5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02" y="2719"/>
                    <a:ext cx="23" cy="21"/>
                  </a:xfrm>
                  <a:custGeom>
                    <a:avLst/>
                    <a:gdLst>
                      <a:gd name="T0" fmla="*/ 15 w 16"/>
                      <a:gd name="T1" fmla="*/ 6 h 15"/>
                      <a:gd name="T2" fmla="*/ 1 w 16"/>
                      <a:gd name="T3" fmla="*/ 11 h 15"/>
                      <a:gd name="T4" fmla="*/ 10 w 16"/>
                      <a:gd name="T5" fmla="*/ 0 h 15"/>
                      <a:gd name="T6" fmla="*/ 15 w 16"/>
                      <a:gd name="T7" fmla="*/ 6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" h="15">
                        <a:moveTo>
                          <a:pt x="15" y="6"/>
                        </a:moveTo>
                        <a:cubicBezTo>
                          <a:pt x="12" y="12"/>
                          <a:pt x="3" y="15"/>
                          <a:pt x="1" y="11"/>
                        </a:cubicBezTo>
                        <a:cubicBezTo>
                          <a:pt x="0" y="7"/>
                          <a:pt x="3" y="1"/>
                          <a:pt x="10" y="0"/>
                        </a:cubicBezTo>
                        <a:cubicBezTo>
                          <a:pt x="15" y="0"/>
                          <a:pt x="16" y="3"/>
                          <a:pt x="15" y="6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96" name="Freeform 367">
                    <a:extLst>
                      <a:ext uri="{FF2B5EF4-FFF2-40B4-BE49-F238E27FC236}">
                        <a16:creationId xmlns="" xmlns:a16="http://schemas.microsoft.com/office/drawing/2014/main" id="{E21104FC-F7AB-4003-88A8-D97E549CD0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24" y="2733"/>
                    <a:ext cx="23" cy="23"/>
                  </a:xfrm>
                  <a:custGeom>
                    <a:avLst/>
                    <a:gdLst>
                      <a:gd name="T0" fmla="*/ 15 w 16"/>
                      <a:gd name="T1" fmla="*/ 7 h 16"/>
                      <a:gd name="T2" fmla="*/ 2 w 16"/>
                      <a:gd name="T3" fmla="*/ 11 h 16"/>
                      <a:gd name="T4" fmla="*/ 11 w 16"/>
                      <a:gd name="T5" fmla="*/ 1 h 16"/>
                      <a:gd name="T6" fmla="*/ 15 w 16"/>
                      <a:gd name="T7" fmla="*/ 7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" h="16">
                        <a:moveTo>
                          <a:pt x="15" y="7"/>
                        </a:moveTo>
                        <a:cubicBezTo>
                          <a:pt x="12" y="13"/>
                          <a:pt x="3" y="16"/>
                          <a:pt x="2" y="11"/>
                        </a:cubicBezTo>
                        <a:cubicBezTo>
                          <a:pt x="0" y="8"/>
                          <a:pt x="5" y="2"/>
                          <a:pt x="11" y="1"/>
                        </a:cubicBezTo>
                        <a:cubicBezTo>
                          <a:pt x="16" y="0"/>
                          <a:pt x="16" y="4"/>
                          <a:pt x="15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97" name="Freeform 368">
                    <a:extLst>
                      <a:ext uri="{FF2B5EF4-FFF2-40B4-BE49-F238E27FC236}">
                        <a16:creationId xmlns="" xmlns:a16="http://schemas.microsoft.com/office/drawing/2014/main" id="{40D7ED04-F680-464E-8A46-5B9F88A2F5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50" y="2652"/>
                    <a:ext cx="24" cy="26"/>
                  </a:xfrm>
                  <a:custGeom>
                    <a:avLst/>
                    <a:gdLst>
                      <a:gd name="T0" fmla="*/ 16 w 17"/>
                      <a:gd name="T1" fmla="*/ 8 h 18"/>
                      <a:gd name="T2" fmla="*/ 2 w 17"/>
                      <a:gd name="T3" fmla="*/ 13 h 18"/>
                      <a:gd name="T4" fmla="*/ 11 w 17"/>
                      <a:gd name="T5" fmla="*/ 1 h 18"/>
                      <a:gd name="T6" fmla="*/ 16 w 17"/>
                      <a:gd name="T7" fmla="*/ 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" h="18">
                        <a:moveTo>
                          <a:pt x="16" y="8"/>
                        </a:moveTo>
                        <a:cubicBezTo>
                          <a:pt x="13" y="15"/>
                          <a:pt x="4" y="18"/>
                          <a:pt x="2" y="13"/>
                        </a:cubicBezTo>
                        <a:cubicBezTo>
                          <a:pt x="0" y="9"/>
                          <a:pt x="4" y="2"/>
                          <a:pt x="11" y="1"/>
                        </a:cubicBezTo>
                        <a:cubicBezTo>
                          <a:pt x="17" y="0"/>
                          <a:pt x="17" y="5"/>
                          <a:pt x="16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98" name="Freeform 369">
                    <a:extLst>
                      <a:ext uri="{FF2B5EF4-FFF2-40B4-BE49-F238E27FC236}">
                        <a16:creationId xmlns="" xmlns:a16="http://schemas.microsoft.com/office/drawing/2014/main" id="{F8AA96E1-7EB2-44FC-A234-C9408BDE9B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38" y="2694"/>
                    <a:ext cx="23" cy="25"/>
                  </a:xfrm>
                  <a:custGeom>
                    <a:avLst/>
                    <a:gdLst>
                      <a:gd name="T0" fmla="*/ 15 w 16"/>
                      <a:gd name="T1" fmla="*/ 7 h 17"/>
                      <a:gd name="T2" fmla="*/ 1 w 16"/>
                      <a:gd name="T3" fmla="*/ 12 h 17"/>
                      <a:gd name="T4" fmla="*/ 11 w 16"/>
                      <a:gd name="T5" fmla="*/ 1 h 17"/>
                      <a:gd name="T6" fmla="*/ 15 w 16"/>
                      <a:gd name="T7" fmla="*/ 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" h="17">
                        <a:moveTo>
                          <a:pt x="15" y="7"/>
                        </a:moveTo>
                        <a:cubicBezTo>
                          <a:pt x="12" y="14"/>
                          <a:pt x="3" y="17"/>
                          <a:pt x="1" y="12"/>
                        </a:cubicBezTo>
                        <a:cubicBezTo>
                          <a:pt x="0" y="8"/>
                          <a:pt x="4" y="2"/>
                          <a:pt x="11" y="1"/>
                        </a:cubicBezTo>
                        <a:cubicBezTo>
                          <a:pt x="16" y="0"/>
                          <a:pt x="16" y="4"/>
                          <a:pt x="15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99" name="Freeform 370">
                    <a:extLst>
                      <a:ext uri="{FF2B5EF4-FFF2-40B4-BE49-F238E27FC236}">
                        <a16:creationId xmlns="" xmlns:a16="http://schemas.microsoft.com/office/drawing/2014/main" id="{B9ACCA8C-DA1D-4482-BD35-57F450F897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39" y="2401"/>
                    <a:ext cx="29" cy="31"/>
                  </a:xfrm>
                  <a:custGeom>
                    <a:avLst/>
                    <a:gdLst>
                      <a:gd name="T0" fmla="*/ 20 w 20"/>
                      <a:gd name="T1" fmla="*/ 10 h 21"/>
                      <a:gd name="T2" fmla="*/ 5 w 20"/>
                      <a:gd name="T3" fmla="*/ 15 h 21"/>
                      <a:gd name="T4" fmla="*/ 10 w 20"/>
                      <a:gd name="T5" fmla="*/ 0 h 21"/>
                      <a:gd name="T6" fmla="*/ 20 w 20"/>
                      <a:gd name="T7" fmla="*/ 1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21">
                        <a:moveTo>
                          <a:pt x="20" y="10"/>
                        </a:moveTo>
                        <a:cubicBezTo>
                          <a:pt x="20" y="18"/>
                          <a:pt x="11" y="21"/>
                          <a:pt x="5" y="15"/>
                        </a:cubicBezTo>
                        <a:cubicBezTo>
                          <a:pt x="0" y="10"/>
                          <a:pt x="2" y="0"/>
                          <a:pt x="10" y="0"/>
                        </a:cubicBezTo>
                        <a:cubicBezTo>
                          <a:pt x="17" y="0"/>
                          <a:pt x="20" y="6"/>
                          <a:pt x="20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00" name="Freeform 371">
                    <a:extLst>
                      <a:ext uri="{FF2B5EF4-FFF2-40B4-BE49-F238E27FC236}">
                        <a16:creationId xmlns="" xmlns:a16="http://schemas.microsoft.com/office/drawing/2014/main" id="{AA7A4FE2-3F69-44C9-96C8-C81CB4058D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34" y="2287"/>
                    <a:ext cx="30" cy="33"/>
                  </a:xfrm>
                  <a:custGeom>
                    <a:avLst/>
                    <a:gdLst>
                      <a:gd name="T0" fmla="*/ 21 w 21"/>
                      <a:gd name="T1" fmla="*/ 12 h 23"/>
                      <a:gd name="T2" fmla="*/ 5 w 21"/>
                      <a:gd name="T3" fmla="*/ 17 h 23"/>
                      <a:gd name="T4" fmla="*/ 11 w 21"/>
                      <a:gd name="T5" fmla="*/ 0 h 23"/>
                      <a:gd name="T6" fmla="*/ 21 w 21"/>
                      <a:gd name="T7" fmla="*/ 12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3">
                        <a:moveTo>
                          <a:pt x="21" y="12"/>
                        </a:moveTo>
                        <a:cubicBezTo>
                          <a:pt x="20" y="20"/>
                          <a:pt x="11" y="23"/>
                          <a:pt x="5" y="17"/>
                        </a:cubicBezTo>
                        <a:cubicBezTo>
                          <a:pt x="0" y="11"/>
                          <a:pt x="2" y="0"/>
                          <a:pt x="11" y="0"/>
                        </a:cubicBezTo>
                        <a:cubicBezTo>
                          <a:pt x="18" y="1"/>
                          <a:pt x="21" y="7"/>
                          <a:pt x="21" y="1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01" name="Freeform 372">
                    <a:extLst>
                      <a:ext uri="{FF2B5EF4-FFF2-40B4-BE49-F238E27FC236}">
                        <a16:creationId xmlns="" xmlns:a16="http://schemas.microsoft.com/office/drawing/2014/main" id="{C65DDF48-67BC-468E-B9D0-71A8AAB28A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35" y="2345"/>
                    <a:ext cx="30" cy="32"/>
                  </a:xfrm>
                  <a:custGeom>
                    <a:avLst/>
                    <a:gdLst>
                      <a:gd name="T0" fmla="*/ 21 w 21"/>
                      <a:gd name="T1" fmla="*/ 11 h 22"/>
                      <a:gd name="T2" fmla="*/ 6 w 21"/>
                      <a:gd name="T3" fmla="*/ 16 h 22"/>
                      <a:gd name="T4" fmla="*/ 11 w 21"/>
                      <a:gd name="T5" fmla="*/ 0 h 22"/>
                      <a:gd name="T6" fmla="*/ 21 w 21"/>
                      <a:gd name="T7" fmla="*/ 11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2">
                        <a:moveTo>
                          <a:pt x="21" y="11"/>
                        </a:moveTo>
                        <a:cubicBezTo>
                          <a:pt x="20" y="19"/>
                          <a:pt x="11" y="22"/>
                          <a:pt x="6" y="16"/>
                        </a:cubicBezTo>
                        <a:cubicBezTo>
                          <a:pt x="0" y="10"/>
                          <a:pt x="3" y="0"/>
                          <a:pt x="11" y="0"/>
                        </a:cubicBezTo>
                        <a:cubicBezTo>
                          <a:pt x="18" y="1"/>
                          <a:pt x="21" y="7"/>
                          <a:pt x="21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02" name="Freeform 373">
                    <a:extLst>
                      <a:ext uri="{FF2B5EF4-FFF2-40B4-BE49-F238E27FC236}">
                        <a16:creationId xmlns="" xmlns:a16="http://schemas.microsoft.com/office/drawing/2014/main" id="{5E84FCAA-A3E4-478A-A9D0-6FE4C423FA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77" y="2375"/>
                    <a:ext cx="30" cy="32"/>
                  </a:xfrm>
                  <a:custGeom>
                    <a:avLst/>
                    <a:gdLst>
                      <a:gd name="T0" fmla="*/ 20 w 21"/>
                      <a:gd name="T1" fmla="*/ 11 h 22"/>
                      <a:gd name="T2" fmla="*/ 4 w 21"/>
                      <a:gd name="T3" fmla="*/ 15 h 22"/>
                      <a:gd name="T4" fmla="*/ 11 w 21"/>
                      <a:gd name="T5" fmla="*/ 0 h 22"/>
                      <a:gd name="T6" fmla="*/ 20 w 21"/>
                      <a:gd name="T7" fmla="*/ 11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2">
                        <a:moveTo>
                          <a:pt x="20" y="11"/>
                        </a:moveTo>
                        <a:cubicBezTo>
                          <a:pt x="20" y="19"/>
                          <a:pt x="10" y="22"/>
                          <a:pt x="4" y="15"/>
                        </a:cubicBezTo>
                        <a:cubicBezTo>
                          <a:pt x="0" y="9"/>
                          <a:pt x="2" y="0"/>
                          <a:pt x="11" y="0"/>
                        </a:cubicBezTo>
                        <a:cubicBezTo>
                          <a:pt x="18" y="0"/>
                          <a:pt x="21" y="6"/>
                          <a:pt x="20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03" name="Freeform 374">
                    <a:extLst>
                      <a:ext uri="{FF2B5EF4-FFF2-40B4-BE49-F238E27FC236}">
                        <a16:creationId xmlns="" xmlns:a16="http://schemas.microsoft.com/office/drawing/2014/main" id="{6795414E-A38B-433A-9C0D-980007FF66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73" y="2259"/>
                    <a:ext cx="30" cy="34"/>
                  </a:xfrm>
                  <a:custGeom>
                    <a:avLst/>
                    <a:gdLst>
                      <a:gd name="T0" fmla="*/ 21 w 21"/>
                      <a:gd name="T1" fmla="*/ 12 h 23"/>
                      <a:gd name="T2" fmla="*/ 5 w 21"/>
                      <a:gd name="T3" fmla="*/ 17 h 23"/>
                      <a:gd name="T4" fmla="*/ 12 w 21"/>
                      <a:gd name="T5" fmla="*/ 0 h 23"/>
                      <a:gd name="T6" fmla="*/ 21 w 21"/>
                      <a:gd name="T7" fmla="*/ 12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3">
                        <a:moveTo>
                          <a:pt x="21" y="12"/>
                        </a:moveTo>
                        <a:cubicBezTo>
                          <a:pt x="20" y="20"/>
                          <a:pt x="11" y="23"/>
                          <a:pt x="5" y="17"/>
                        </a:cubicBezTo>
                        <a:cubicBezTo>
                          <a:pt x="0" y="11"/>
                          <a:pt x="3" y="0"/>
                          <a:pt x="12" y="0"/>
                        </a:cubicBezTo>
                        <a:cubicBezTo>
                          <a:pt x="19" y="1"/>
                          <a:pt x="21" y="7"/>
                          <a:pt x="21" y="1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04" name="Freeform 375">
                    <a:extLst>
                      <a:ext uri="{FF2B5EF4-FFF2-40B4-BE49-F238E27FC236}">
                        <a16:creationId xmlns="" xmlns:a16="http://schemas.microsoft.com/office/drawing/2014/main" id="{DDC91538-139C-4647-989A-6CFE3736C3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74" y="2317"/>
                    <a:ext cx="30" cy="34"/>
                  </a:xfrm>
                  <a:custGeom>
                    <a:avLst/>
                    <a:gdLst>
                      <a:gd name="T0" fmla="*/ 21 w 21"/>
                      <a:gd name="T1" fmla="*/ 12 h 23"/>
                      <a:gd name="T2" fmla="*/ 5 w 21"/>
                      <a:gd name="T3" fmla="*/ 17 h 23"/>
                      <a:gd name="T4" fmla="*/ 11 w 21"/>
                      <a:gd name="T5" fmla="*/ 0 h 23"/>
                      <a:gd name="T6" fmla="*/ 21 w 21"/>
                      <a:gd name="T7" fmla="*/ 12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3">
                        <a:moveTo>
                          <a:pt x="21" y="12"/>
                        </a:moveTo>
                        <a:cubicBezTo>
                          <a:pt x="20" y="20"/>
                          <a:pt x="11" y="23"/>
                          <a:pt x="5" y="17"/>
                        </a:cubicBezTo>
                        <a:cubicBezTo>
                          <a:pt x="0" y="11"/>
                          <a:pt x="2" y="1"/>
                          <a:pt x="11" y="0"/>
                        </a:cubicBezTo>
                        <a:cubicBezTo>
                          <a:pt x="18" y="1"/>
                          <a:pt x="21" y="7"/>
                          <a:pt x="21" y="1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05" name="Freeform 376">
                    <a:extLst>
                      <a:ext uri="{FF2B5EF4-FFF2-40B4-BE49-F238E27FC236}">
                        <a16:creationId xmlns="" xmlns:a16="http://schemas.microsoft.com/office/drawing/2014/main" id="{EDC1B2EB-C6F9-4226-9BD9-2CB9D166D5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19" y="2290"/>
                    <a:ext cx="32" cy="34"/>
                  </a:xfrm>
                  <a:custGeom>
                    <a:avLst/>
                    <a:gdLst>
                      <a:gd name="T0" fmla="*/ 22 w 22"/>
                      <a:gd name="T1" fmla="*/ 12 h 24"/>
                      <a:gd name="T2" fmla="*/ 5 w 22"/>
                      <a:gd name="T3" fmla="*/ 16 h 24"/>
                      <a:gd name="T4" fmla="*/ 12 w 22"/>
                      <a:gd name="T5" fmla="*/ 0 h 24"/>
                      <a:gd name="T6" fmla="*/ 22 w 22"/>
                      <a:gd name="T7" fmla="*/ 1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" h="24">
                        <a:moveTo>
                          <a:pt x="22" y="12"/>
                        </a:moveTo>
                        <a:cubicBezTo>
                          <a:pt x="21" y="20"/>
                          <a:pt x="11" y="24"/>
                          <a:pt x="5" y="16"/>
                        </a:cubicBezTo>
                        <a:cubicBezTo>
                          <a:pt x="0" y="10"/>
                          <a:pt x="3" y="1"/>
                          <a:pt x="12" y="0"/>
                        </a:cubicBezTo>
                        <a:cubicBezTo>
                          <a:pt x="19" y="1"/>
                          <a:pt x="22" y="7"/>
                          <a:pt x="22" y="1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06" name="Freeform 377">
                    <a:extLst>
                      <a:ext uri="{FF2B5EF4-FFF2-40B4-BE49-F238E27FC236}">
                        <a16:creationId xmlns="" xmlns:a16="http://schemas.microsoft.com/office/drawing/2014/main" id="{A2547AA0-2CA7-4366-A334-9096F6E529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22" y="2348"/>
                    <a:ext cx="30" cy="33"/>
                  </a:xfrm>
                  <a:custGeom>
                    <a:avLst/>
                    <a:gdLst>
                      <a:gd name="T0" fmla="*/ 21 w 21"/>
                      <a:gd name="T1" fmla="*/ 11 h 23"/>
                      <a:gd name="T2" fmla="*/ 4 w 21"/>
                      <a:gd name="T3" fmla="*/ 16 h 23"/>
                      <a:gd name="T4" fmla="*/ 11 w 21"/>
                      <a:gd name="T5" fmla="*/ 0 h 23"/>
                      <a:gd name="T6" fmla="*/ 21 w 21"/>
                      <a:gd name="T7" fmla="*/ 11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3">
                        <a:moveTo>
                          <a:pt x="21" y="11"/>
                        </a:moveTo>
                        <a:cubicBezTo>
                          <a:pt x="21" y="20"/>
                          <a:pt x="10" y="23"/>
                          <a:pt x="4" y="16"/>
                        </a:cubicBezTo>
                        <a:cubicBezTo>
                          <a:pt x="0" y="10"/>
                          <a:pt x="2" y="0"/>
                          <a:pt x="11" y="0"/>
                        </a:cubicBezTo>
                        <a:cubicBezTo>
                          <a:pt x="18" y="1"/>
                          <a:pt x="21" y="7"/>
                          <a:pt x="21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07" name="Freeform 378">
                    <a:extLst>
                      <a:ext uri="{FF2B5EF4-FFF2-40B4-BE49-F238E27FC236}">
                        <a16:creationId xmlns="" xmlns:a16="http://schemas.microsoft.com/office/drawing/2014/main" id="{E02E0D3E-2B15-4A82-8B24-9A5F259EE0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64" y="2377"/>
                    <a:ext cx="32" cy="32"/>
                  </a:xfrm>
                  <a:custGeom>
                    <a:avLst/>
                    <a:gdLst>
                      <a:gd name="T0" fmla="*/ 22 w 22"/>
                      <a:gd name="T1" fmla="*/ 11 h 22"/>
                      <a:gd name="T2" fmla="*/ 5 w 22"/>
                      <a:gd name="T3" fmla="*/ 16 h 22"/>
                      <a:gd name="T4" fmla="*/ 12 w 22"/>
                      <a:gd name="T5" fmla="*/ 0 h 22"/>
                      <a:gd name="T6" fmla="*/ 22 w 22"/>
                      <a:gd name="T7" fmla="*/ 11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" h="22">
                        <a:moveTo>
                          <a:pt x="22" y="11"/>
                        </a:moveTo>
                        <a:cubicBezTo>
                          <a:pt x="21" y="19"/>
                          <a:pt x="11" y="22"/>
                          <a:pt x="5" y="16"/>
                        </a:cubicBezTo>
                        <a:cubicBezTo>
                          <a:pt x="0" y="10"/>
                          <a:pt x="3" y="1"/>
                          <a:pt x="12" y="0"/>
                        </a:cubicBezTo>
                        <a:cubicBezTo>
                          <a:pt x="19" y="1"/>
                          <a:pt x="22" y="7"/>
                          <a:pt x="22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08" name="Freeform 379">
                    <a:extLst>
                      <a:ext uri="{FF2B5EF4-FFF2-40B4-BE49-F238E27FC236}">
                        <a16:creationId xmlns="" xmlns:a16="http://schemas.microsoft.com/office/drawing/2014/main" id="{D13F2F97-2046-4E83-A2FD-FB29A9CB39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61" y="2262"/>
                    <a:ext cx="32" cy="33"/>
                  </a:xfrm>
                  <a:custGeom>
                    <a:avLst/>
                    <a:gdLst>
                      <a:gd name="T0" fmla="*/ 22 w 22"/>
                      <a:gd name="T1" fmla="*/ 11 h 23"/>
                      <a:gd name="T2" fmla="*/ 5 w 22"/>
                      <a:gd name="T3" fmla="*/ 16 h 23"/>
                      <a:gd name="T4" fmla="*/ 12 w 22"/>
                      <a:gd name="T5" fmla="*/ 0 h 23"/>
                      <a:gd name="T6" fmla="*/ 22 w 22"/>
                      <a:gd name="T7" fmla="*/ 11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" h="23">
                        <a:moveTo>
                          <a:pt x="22" y="11"/>
                        </a:moveTo>
                        <a:cubicBezTo>
                          <a:pt x="21" y="20"/>
                          <a:pt x="10" y="23"/>
                          <a:pt x="5" y="16"/>
                        </a:cubicBezTo>
                        <a:cubicBezTo>
                          <a:pt x="0" y="10"/>
                          <a:pt x="3" y="0"/>
                          <a:pt x="12" y="0"/>
                        </a:cubicBezTo>
                        <a:cubicBezTo>
                          <a:pt x="19" y="1"/>
                          <a:pt x="22" y="7"/>
                          <a:pt x="22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09" name="Freeform 380">
                    <a:extLst>
                      <a:ext uri="{FF2B5EF4-FFF2-40B4-BE49-F238E27FC236}">
                        <a16:creationId xmlns="" xmlns:a16="http://schemas.microsoft.com/office/drawing/2014/main" id="{57384CEB-798E-4195-B2F4-D8628E4734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62" y="2320"/>
                    <a:ext cx="32" cy="33"/>
                  </a:xfrm>
                  <a:custGeom>
                    <a:avLst/>
                    <a:gdLst>
                      <a:gd name="T0" fmla="*/ 22 w 22"/>
                      <a:gd name="T1" fmla="*/ 11 h 23"/>
                      <a:gd name="T2" fmla="*/ 5 w 22"/>
                      <a:gd name="T3" fmla="*/ 16 h 23"/>
                      <a:gd name="T4" fmla="*/ 12 w 22"/>
                      <a:gd name="T5" fmla="*/ 0 h 23"/>
                      <a:gd name="T6" fmla="*/ 22 w 22"/>
                      <a:gd name="T7" fmla="*/ 11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" h="23">
                        <a:moveTo>
                          <a:pt x="22" y="11"/>
                        </a:moveTo>
                        <a:cubicBezTo>
                          <a:pt x="21" y="20"/>
                          <a:pt x="10" y="23"/>
                          <a:pt x="5" y="16"/>
                        </a:cubicBezTo>
                        <a:cubicBezTo>
                          <a:pt x="0" y="10"/>
                          <a:pt x="3" y="0"/>
                          <a:pt x="12" y="0"/>
                        </a:cubicBezTo>
                        <a:cubicBezTo>
                          <a:pt x="19" y="1"/>
                          <a:pt x="22" y="7"/>
                          <a:pt x="22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10" name="Freeform 381">
                    <a:extLst>
                      <a:ext uri="{FF2B5EF4-FFF2-40B4-BE49-F238E27FC236}">
                        <a16:creationId xmlns="" xmlns:a16="http://schemas.microsoft.com/office/drawing/2014/main" id="{389EEF3F-F542-4955-BC9E-129C025810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19" y="2511"/>
                    <a:ext cx="32" cy="29"/>
                  </a:xfrm>
                  <a:custGeom>
                    <a:avLst/>
                    <a:gdLst>
                      <a:gd name="T0" fmla="*/ 22 w 22"/>
                      <a:gd name="T1" fmla="*/ 9 h 20"/>
                      <a:gd name="T2" fmla="*/ 5 w 22"/>
                      <a:gd name="T3" fmla="*/ 13 h 20"/>
                      <a:gd name="T4" fmla="*/ 12 w 22"/>
                      <a:gd name="T5" fmla="*/ 0 h 20"/>
                      <a:gd name="T6" fmla="*/ 22 w 22"/>
                      <a:gd name="T7" fmla="*/ 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" h="20">
                        <a:moveTo>
                          <a:pt x="22" y="9"/>
                        </a:moveTo>
                        <a:cubicBezTo>
                          <a:pt x="21" y="17"/>
                          <a:pt x="10" y="20"/>
                          <a:pt x="5" y="13"/>
                        </a:cubicBezTo>
                        <a:cubicBezTo>
                          <a:pt x="0" y="8"/>
                          <a:pt x="3" y="0"/>
                          <a:pt x="12" y="0"/>
                        </a:cubicBezTo>
                        <a:cubicBezTo>
                          <a:pt x="19" y="0"/>
                          <a:pt x="22" y="6"/>
                          <a:pt x="22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11" name="Freeform 382">
                    <a:extLst>
                      <a:ext uri="{FF2B5EF4-FFF2-40B4-BE49-F238E27FC236}">
                        <a16:creationId xmlns="" xmlns:a16="http://schemas.microsoft.com/office/drawing/2014/main" id="{6A6895FE-0143-42AC-9A56-2520B37779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13" y="2406"/>
                    <a:ext cx="33" cy="32"/>
                  </a:xfrm>
                  <a:custGeom>
                    <a:avLst/>
                    <a:gdLst>
                      <a:gd name="T0" fmla="*/ 22 w 23"/>
                      <a:gd name="T1" fmla="*/ 10 h 22"/>
                      <a:gd name="T2" fmla="*/ 5 w 23"/>
                      <a:gd name="T3" fmla="*/ 15 h 22"/>
                      <a:gd name="T4" fmla="*/ 12 w 23"/>
                      <a:gd name="T5" fmla="*/ 0 h 22"/>
                      <a:gd name="T6" fmla="*/ 22 w 23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3" h="22">
                        <a:moveTo>
                          <a:pt x="22" y="10"/>
                        </a:moveTo>
                        <a:cubicBezTo>
                          <a:pt x="22" y="18"/>
                          <a:pt x="11" y="22"/>
                          <a:pt x="5" y="15"/>
                        </a:cubicBezTo>
                        <a:cubicBezTo>
                          <a:pt x="0" y="10"/>
                          <a:pt x="3" y="0"/>
                          <a:pt x="12" y="0"/>
                        </a:cubicBezTo>
                        <a:cubicBezTo>
                          <a:pt x="20" y="0"/>
                          <a:pt x="23" y="6"/>
                          <a:pt x="22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12" name="Freeform 383">
                    <a:extLst>
                      <a:ext uri="{FF2B5EF4-FFF2-40B4-BE49-F238E27FC236}">
                        <a16:creationId xmlns="" xmlns:a16="http://schemas.microsoft.com/office/drawing/2014/main" id="{DB96015A-30B1-44ED-8591-A6D44C7DBB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16" y="2459"/>
                    <a:ext cx="32" cy="31"/>
                  </a:xfrm>
                  <a:custGeom>
                    <a:avLst/>
                    <a:gdLst>
                      <a:gd name="T0" fmla="*/ 22 w 22"/>
                      <a:gd name="T1" fmla="*/ 10 h 21"/>
                      <a:gd name="T2" fmla="*/ 5 w 22"/>
                      <a:gd name="T3" fmla="*/ 15 h 21"/>
                      <a:gd name="T4" fmla="*/ 12 w 22"/>
                      <a:gd name="T5" fmla="*/ 0 h 21"/>
                      <a:gd name="T6" fmla="*/ 22 w 22"/>
                      <a:gd name="T7" fmla="*/ 1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" h="21">
                        <a:moveTo>
                          <a:pt x="22" y="10"/>
                        </a:moveTo>
                        <a:cubicBezTo>
                          <a:pt x="22" y="18"/>
                          <a:pt x="11" y="21"/>
                          <a:pt x="5" y="15"/>
                        </a:cubicBezTo>
                        <a:cubicBezTo>
                          <a:pt x="0" y="9"/>
                          <a:pt x="3" y="0"/>
                          <a:pt x="12" y="0"/>
                        </a:cubicBezTo>
                        <a:cubicBezTo>
                          <a:pt x="19" y="1"/>
                          <a:pt x="22" y="6"/>
                          <a:pt x="22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13" name="Freeform 384">
                    <a:extLst>
                      <a:ext uri="{FF2B5EF4-FFF2-40B4-BE49-F238E27FC236}">
                        <a16:creationId xmlns="" xmlns:a16="http://schemas.microsoft.com/office/drawing/2014/main" id="{F1EF3D90-F758-48E7-AD93-88462CCD57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10" y="2291"/>
                    <a:ext cx="33" cy="33"/>
                  </a:xfrm>
                  <a:custGeom>
                    <a:avLst/>
                    <a:gdLst>
                      <a:gd name="T0" fmla="*/ 22 w 23"/>
                      <a:gd name="T1" fmla="*/ 11 h 23"/>
                      <a:gd name="T2" fmla="*/ 5 w 23"/>
                      <a:gd name="T3" fmla="*/ 17 h 23"/>
                      <a:gd name="T4" fmla="*/ 12 w 23"/>
                      <a:gd name="T5" fmla="*/ 0 h 23"/>
                      <a:gd name="T6" fmla="*/ 22 w 23"/>
                      <a:gd name="T7" fmla="*/ 11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3" h="23">
                        <a:moveTo>
                          <a:pt x="22" y="11"/>
                        </a:moveTo>
                        <a:cubicBezTo>
                          <a:pt x="22" y="20"/>
                          <a:pt x="10" y="23"/>
                          <a:pt x="5" y="17"/>
                        </a:cubicBezTo>
                        <a:cubicBezTo>
                          <a:pt x="0" y="11"/>
                          <a:pt x="3" y="1"/>
                          <a:pt x="12" y="0"/>
                        </a:cubicBezTo>
                        <a:cubicBezTo>
                          <a:pt x="20" y="1"/>
                          <a:pt x="23" y="7"/>
                          <a:pt x="22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14" name="Freeform 385">
                    <a:extLst>
                      <a:ext uri="{FF2B5EF4-FFF2-40B4-BE49-F238E27FC236}">
                        <a16:creationId xmlns="" xmlns:a16="http://schemas.microsoft.com/office/drawing/2014/main" id="{11CC7D24-98DF-4209-94C7-B6C10812394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11" y="2349"/>
                    <a:ext cx="34" cy="33"/>
                  </a:xfrm>
                  <a:custGeom>
                    <a:avLst/>
                    <a:gdLst>
                      <a:gd name="T0" fmla="*/ 22 w 23"/>
                      <a:gd name="T1" fmla="*/ 11 h 23"/>
                      <a:gd name="T2" fmla="*/ 5 w 23"/>
                      <a:gd name="T3" fmla="*/ 16 h 23"/>
                      <a:gd name="T4" fmla="*/ 12 w 23"/>
                      <a:gd name="T5" fmla="*/ 0 h 23"/>
                      <a:gd name="T6" fmla="*/ 22 w 23"/>
                      <a:gd name="T7" fmla="*/ 11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3" h="23">
                        <a:moveTo>
                          <a:pt x="22" y="11"/>
                        </a:moveTo>
                        <a:cubicBezTo>
                          <a:pt x="22" y="20"/>
                          <a:pt x="11" y="23"/>
                          <a:pt x="5" y="16"/>
                        </a:cubicBezTo>
                        <a:cubicBezTo>
                          <a:pt x="0" y="10"/>
                          <a:pt x="3" y="1"/>
                          <a:pt x="12" y="0"/>
                        </a:cubicBezTo>
                        <a:cubicBezTo>
                          <a:pt x="20" y="1"/>
                          <a:pt x="23" y="7"/>
                          <a:pt x="22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15" name="Freeform 386">
                    <a:extLst>
                      <a:ext uri="{FF2B5EF4-FFF2-40B4-BE49-F238E27FC236}">
                        <a16:creationId xmlns="" xmlns:a16="http://schemas.microsoft.com/office/drawing/2014/main" id="{679E30A8-A725-4ED8-844F-C3239AD38E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59" y="2485"/>
                    <a:ext cx="32" cy="31"/>
                  </a:xfrm>
                  <a:custGeom>
                    <a:avLst/>
                    <a:gdLst>
                      <a:gd name="T0" fmla="*/ 22 w 22"/>
                      <a:gd name="T1" fmla="*/ 10 h 21"/>
                      <a:gd name="T2" fmla="*/ 5 w 22"/>
                      <a:gd name="T3" fmla="*/ 14 h 21"/>
                      <a:gd name="T4" fmla="*/ 12 w 22"/>
                      <a:gd name="T5" fmla="*/ 0 h 21"/>
                      <a:gd name="T6" fmla="*/ 22 w 22"/>
                      <a:gd name="T7" fmla="*/ 1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" h="21">
                        <a:moveTo>
                          <a:pt x="22" y="10"/>
                        </a:moveTo>
                        <a:cubicBezTo>
                          <a:pt x="22" y="18"/>
                          <a:pt x="10" y="21"/>
                          <a:pt x="5" y="14"/>
                        </a:cubicBezTo>
                        <a:cubicBezTo>
                          <a:pt x="0" y="9"/>
                          <a:pt x="3" y="1"/>
                          <a:pt x="12" y="0"/>
                        </a:cubicBezTo>
                        <a:cubicBezTo>
                          <a:pt x="19" y="1"/>
                          <a:pt x="22" y="6"/>
                          <a:pt x="22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16" name="Freeform 387">
                    <a:extLst>
                      <a:ext uri="{FF2B5EF4-FFF2-40B4-BE49-F238E27FC236}">
                        <a16:creationId xmlns="" xmlns:a16="http://schemas.microsoft.com/office/drawing/2014/main" id="{7625B6D8-2A31-4184-9F76-A8A9EF399A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62" y="2536"/>
                    <a:ext cx="32" cy="29"/>
                  </a:xfrm>
                  <a:custGeom>
                    <a:avLst/>
                    <a:gdLst>
                      <a:gd name="T0" fmla="*/ 21 w 22"/>
                      <a:gd name="T1" fmla="*/ 9 h 20"/>
                      <a:gd name="T2" fmla="*/ 4 w 22"/>
                      <a:gd name="T3" fmla="*/ 13 h 20"/>
                      <a:gd name="T4" fmla="*/ 12 w 22"/>
                      <a:gd name="T5" fmla="*/ 0 h 20"/>
                      <a:gd name="T6" fmla="*/ 21 w 22"/>
                      <a:gd name="T7" fmla="*/ 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" h="20">
                        <a:moveTo>
                          <a:pt x="21" y="9"/>
                        </a:moveTo>
                        <a:cubicBezTo>
                          <a:pt x="21" y="17"/>
                          <a:pt x="10" y="20"/>
                          <a:pt x="4" y="13"/>
                        </a:cubicBezTo>
                        <a:cubicBezTo>
                          <a:pt x="0" y="8"/>
                          <a:pt x="3" y="1"/>
                          <a:pt x="12" y="0"/>
                        </a:cubicBezTo>
                        <a:cubicBezTo>
                          <a:pt x="19" y="1"/>
                          <a:pt x="22" y="6"/>
                          <a:pt x="21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17" name="Freeform 388">
                    <a:extLst>
                      <a:ext uri="{FF2B5EF4-FFF2-40B4-BE49-F238E27FC236}">
                        <a16:creationId xmlns="" xmlns:a16="http://schemas.microsoft.com/office/drawing/2014/main" id="{65A50693-13B7-467D-96ED-95968105B1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55" y="2378"/>
                    <a:ext cx="33" cy="32"/>
                  </a:xfrm>
                  <a:custGeom>
                    <a:avLst/>
                    <a:gdLst>
                      <a:gd name="T0" fmla="*/ 23 w 23"/>
                      <a:gd name="T1" fmla="*/ 10 h 22"/>
                      <a:gd name="T2" fmla="*/ 5 w 23"/>
                      <a:gd name="T3" fmla="*/ 15 h 22"/>
                      <a:gd name="T4" fmla="*/ 13 w 23"/>
                      <a:gd name="T5" fmla="*/ 0 h 22"/>
                      <a:gd name="T6" fmla="*/ 23 w 23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3" h="22">
                        <a:moveTo>
                          <a:pt x="23" y="10"/>
                        </a:moveTo>
                        <a:cubicBezTo>
                          <a:pt x="22" y="19"/>
                          <a:pt x="11" y="22"/>
                          <a:pt x="5" y="15"/>
                        </a:cubicBezTo>
                        <a:cubicBezTo>
                          <a:pt x="0" y="10"/>
                          <a:pt x="3" y="0"/>
                          <a:pt x="13" y="0"/>
                        </a:cubicBezTo>
                        <a:cubicBezTo>
                          <a:pt x="20" y="0"/>
                          <a:pt x="23" y="6"/>
                          <a:pt x="23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18" name="Freeform 389">
                    <a:extLst>
                      <a:ext uri="{FF2B5EF4-FFF2-40B4-BE49-F238E27FC236}">
                        <a16:creationId xmlns="" xmlns:a16="http://schemas.microsoft.com/office/drawing/2014/main" id="{BD6A3B65-F0AD-428E-B695-9B3F6082EF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58" y="2433"/>
                    <a:ext cx="32" cy="31"/>
                  </a:xfrm>
                  <a:custGeom>
                    <a:avLst/>
                    <a:gdLst>
                      <a:gd name="T0" fmla="*/ 22 w 22"/>
                      <a:gd name="T1" fmla="*/ 10 h 21"/>
                      <a:gd name="T2" fmla="*/ 5 w 22"/>
                      <a:gd name="T3" fmla="*/ 15 h 21"/>
                      <a:gd name="T4" fmla="*/ 12 w 22"/>
                      <a:gd name="T5" fmla="*/ 0 h 21"/>
                      <a:gd name="T6" fmla="*/ 22 w 22"/>
                      <a:gd name="T7" fmla="*/ 1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" h="21">
                        <a:moveTo>
                          <a:pt x="22" y="10"/>
                        </a:moveTo>
                        <a:cubicBezTo>
                          <a:pt x="21" y="18"/>
                          <a:pt x="10" y="21"/>
                          <a:pt x="5" y="15"/>
                        </a:cubicBezTo>
                        <a:cubicBezTo>
                          <a:pt x="0" y="9"/>
                          <a:pt x="3" y="0"/>
                          <a:pt x="12" y="0"/>
                        </a:cubicBezTo>
                        <a:cubicBezTo>
                          <a:pt x="19" y="0"/>
                          <a:pt x="22" y="6"/>
                          <a:pt x="22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19" name="Freeform 390">
                    <a:extLst>
                      <a:ext uri="{FF2B5EF4-FFF2-40B4-BE49-F238E27FC236}">
                        <a16:creationId xmlns="" xmlns:a16="http://schemas.microsoft.com/office/drawing/2014/main" id="{2367A383-CC00-4C22-9DC1-1939DBD40F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52" y="2262"/>
                    <a:ext cx="33" cy="35"/>
                  </a:xfrm>
                  <a:custGeom>
                    <a:avLst/>
                    <a:gdLst>
                      <a:gd name="T0" fmla="*/ 23 w 23"/>
                      <a:gd name="T1" fmla="*/ 11 h 24"/>
                      <a:gd name="T2" fmla="*/ 5 w 23"/>
                      <a:gd name="T3" fmla="*/ 17 h 24"/>
                      <a:gd name="T4" fmla="*/ 13 w 23"/>
                      <a:gd name="T5" fmla="*/ 0 h 24"/>
                      <a:gd name="T6" fmla="*/ 23 w 23"/>
                      <a:gd name="T7" fmla="*/ 1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3" h="24">
                        <a:moveTo>
                          <a:pt x="23" y="11"/>
                        </a:moveTo>
                        <a:cubicBezTo>
                          <a:pt x="22" y="20"/>
                          <a:pt x="11" y="24"/>
                          <a:pt x="5" y="17"/>
                        </a:cubicBezTo>
                        <a:cubicBezTo>
                          <a:pt x="0" y="11"/>
                          <a:pt x="3" y="1"/>
                          <a:pt x="13" y="0"/>
                        </a:cubicBezTo>
                        <a:cubicBezTo>
                          <a:pt x="21" y="1"/>
                          <a:pt x="23" y="7"/>
                          <a:pt x="23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20" name="Freeform 391">
                    <a:extLst>
                      <a:ext uri="{FF2B5EF4-FFF2-40B4-BE49-F238E27FC236}">
                        <a16:creationId xmlns="" xmlns:a16="http://schemas.microsoft.com/office/drawing/2014/main" id="{A5CDC739-8899-4022-97AE-BD0D1F1085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53" y="2322"/>
                    <a:ext cx="34" cy="31"/>
                  </a:xfrm>
                  <a:custGeom>
                    <a:avLst/>
                    <a:gdLst>
                      <a:gd name="T0" fmla="*/ 23 w 23"/>
                      <a:gd name="T1" fmla="*/ 10 h 22"/>
                      <a:gd name="T2" fmla="*/ 5 w 23"/>
                      <a:gd name="T3" fmla="*/ 16 h 22"/>
                      <a:gd name="T4" fmla="*/ 13 w 23"/>
                      <a:gd name="T5" fmla="*/ 0 h 22"/>
                      <a:gd name="T6" fmla="*/ 23 w 23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3" h="22">
                        <a:moveTo>
                          <a:pt x="23" y="10"/>
                        </a:moveTo>
                        <a:cubicBezTo>
                          <a:pt x="22" y="19"/>
                          <a:pt x="11" y="22"/>
                          <a:pt x="5" y="16"/>
                        </a:cubicBezTo>
                        <a:cubicBezTo>
                          <a:pt x="0" y="10"/>
                          <a:pt x="3" y="0"/>
                          <a:pt x="13" y="0"/>
                        </a:cubicBezTo>
                        <a:cubicBezTo>
                          <a:pt x="20" y="0"/>
                          <a:pt x="23" y="6"/>
                          <a:pt x="23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21" name="Freeform 392">
                    <a:extLst>
                      <a:ext uri="{FF2B5EF4-FFF2-40B4-BE49-F238E27FC236}">
                        <a16:creationId xmlns="" xmlns:a16="http://schemas.microsoft.com/office/drawing/2014/main" id="{C84BC4F7-676B-4C53-B428-8CB83596A0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08" y="2511"/>
                    <a:ext cx="32" cy="29"/>
                  </a:xfrm>
                  <a:custGeom>
                    <a:avLst/>
                    <a:gdLst>
                      <a:gd name="T0" fmla="*/ 22 w 22"/>
                      <a:gd name="T1" fmla="*/ 9 h 20"/>
                      <a:gd name="T2" fmla="*/ 4 w 22"/>
                      <a:gd name="T3" fmla="*/ 13 h 20"/>
                      <a:gd name="T4" fmla="*/ 12 w 22"/>
                      <a:gd name="T5" fmla="*/ 0 h 20"/>
                      <a:gd name="T6" fmla="*/ 22 w 22"/>
                      <a:gd name="T7" fmla="*/ 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" h="20">
                        <a:moveTo>
                          <a:pt x="22" y="9"/>
                        </a:moveTo>
                        <a:cubicBezTo>
                          <a:pt x="21" y="17"/>
                          <a:pt x="10" y="20"/>
                          <a:pt x="4" y="13"/>
                        </a:cubicBezTo>
                        <a:cubicBezTo>
                          <a:pt x="0" y="8"/>
                          <a:pt x="3" y="0"/>
                          <a:pt x="12" y="0"/>
                        </a:cubicBezTo>
                        <a:cubicBezTo>
                          <a:pt x="19" y="0"/>
                          <a:pt x="22" y="5"/>
                          <a:pt x="22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22" name="Freeform 393">
                    <a:extLst>
                      <a:ext uri="{FF2B5EF4-FFF2-40B4-BE49-F238E27FC236}">
                        <a16:creationId xmlns="" xmlns:a16="http://schemas.microsoft.com/office/drawing/2014/main" id="{600D4882-619F-4DDB-B2BC-D701BEE6DF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10" y="2561"/>
                    <a:ext cx="32" cy="27"/>
                  </a:xfrm>
                  <a:custGeom>
                    <a:avLst/>
                    <a:gdLst>
                      <a:gd name="T0" fmla="*/ 21 w 22"/>
                      <a:gd name="T1" fmla="*/ 9 h 19"/>
                      <a:gd name="T2" fmla="*/ 4 w 22"/>
                      <a:gd name="T3" fmla="*/ 13 h 19"/>
                      <a:gd name="T4" fmla="*/ 12 w 22"/>
                      <a:gd name="T5" fmla="*/ 0 h 19"/>
                      <a:gd name="T6" fmla="*/ 21 w 22"/>
                      <a:gd name="T7" fmla="*/ 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" h="19">
                        <a:moveTo>
                          <a:pt x="21" y="9"/>
                        </a:moveTo>
                        <a:cubicBezTo>
                          <a:pt x="20" y="16"/>
                          <a:pt x="9" y="19"/>
                          <a:pt x="4" y="13"/>
                        </a:cubicBezTo>
                        <a:cubicBezTo>
                          <a:pt x="0" y="8"/>
                          <a:pt x="3" y="0"/>
                          <a:pt x="12" y="0"/>
                        </a:cubicBezTo>
                        <a:cubicBezTo>
                          <a:pt x="19" y="0"/>
                          <a:pt x="22" y="5"/>
                          <a:pt x="21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23" name="Freeform 394">
                    <a:extLst>
                      <a:ext uri="{FF2B5EF4-FFF2-40B4-BE49-F238E27FC236}">
                        <a16:creationId xmlns="" xmlns:a16="http://schemas.microsoft.com/office/drawing/2014/main" id="{39AC8DA8-679C-42C8-8A28-4DE81AB218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05" y="2406"/>
                    <a:ext cx="32" cy="30"/>
                  </a:xfrm>
                  <a:custGeom>
                    <a:avLst/>
                    <a:gdLst>
                      <a:gd name="T0" fmla="*/ 22 w 22"/>
                      <a:gd name="T1" fmla="*/ 10 h 21"/>
                      <a:gd name="T2" fmla="*/ 5 w 22"/>
                      <a:gd name="T3" fmla="*/ 15 h 21"/>
                      <a:gd name="T4" fmla="*/ 12 w 22"/>
                      <a:gd name="T5" fmla="*/ 0 h 21"/>
                      <a:gd name="T6" fmla="*/ 22 w 22"/>
                      <a:gd name="T7" fmla="*/ 1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" h="21">
                        <a:moveTo>
                          <a:pt x="22" y="10"/>
                        </a:moveTo>
                        <a:cubicBezTo>
                          <a:pt x="21" y="18"/>
                          <a:pt x="11" y="21"/>
                          <a:pt x="5" y="15"/>
                        </a:cubicBezTo>
                        <a:cubicBezTo>
                          <a:pt x="0" y="9"/>
                          <a:pt x="3" y="0"/>
                          <a:pt x="12" y="0"/>
                        </a:cubicBezTo>
                        <a:cubicBezTo>
                          <a:pt x="20" y="0"/>
                          <a:pt x="22" y="6"/>
                          <a:pt x="22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24" name="Freeform 395">
                    <a:extLst>
                      <a:ext uri="{FF2B5EF4-FFF2-40B4-BE49-F238E27FC236}">
                        <a16:creationId xmlns="" xmlns:a16="http://schemas.microsoft.com/office/drawing/2014/main" id="{3742C0D4-1420-4645-9111-0F197BDDB2F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07" y="2459"/>
                    <a:ext cx="32" cy="31"/>
                  </a:xfrm>
                  <a:custGeom>
                    <a:avLst/>
                    <a:gdLst>
                      <a:gd name="T0" fmla="*/ 22 w 22"/>
                      <a:gd name="T1" fmla="*/ 9 h 21"/>
                      <a:gd name="T2" fmla="*/ 4 w 22"/>
                      <a:gd name="T3" fmla="*/ 14 h 21"/>
                      <a:gd name="T4" fmla="*/ 12 w 22"/>
                      <a:gd name="T5" fmla="*/ 0 h 21"/>
                      <a:gd name="T6" fmla="*/ 22 w 22"/>
                      <a:gd name="T7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" h="21">
                        <a:moveTo>
                          <a:pt x="22" y="9"/>
                        </a:moveTo>
                        <a:cubicBezTo>
                          <a:pt x="21" y="18"/>
                          <a:pt x="10" y="21"/>
                          <a:pt x="4" y="14"/>
                        </a:cubicBezTo>
                        <a:cubicBezTo>
                          <a:pt x="0" y="9"/>
                          <a:pt x="3" y="0"/>
                          <a:pt x="12" y="0"/>
                        </a:cubicBezTo>
                        <a:cubicBezTo>
                          <a:pt x="19" y="0"/>
                          <a:pt x="22" y="6"/>
                          <a:pt x="22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25" name="Freeform 396">
                    <a:extLst>
                      <a:ext uri="{FF2B5EF4-FFF2-40B4-BE49-F238E27FC236}">
                        <a16:creationId xmlns="" xmlns:a16="http://schemas.microsoft.com/office/drawing/2014/main" id="{C4ABD3D4-84AC-42EB-AB9E-260702EDFB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03" y="2291"/>
                    <a:ext cx="33" cy="33"/>
                  </a:xfrm>
                  <a:custGeom>
                    <a:avLst/>
                    <a:gdLst>
                      <a:gd name="T0" fmla="*/ 23 w 23"/>
                      <a:gd name="T1" fmla="*/ 11 h 23"/>
                      <a:gd name="T2" fmla="*/ 5 w 23"/>
                      <a:gd name="T3" fmla="*/ 16 h 23"/>
                      <a:gd name="T4" fmla="*/ 12 w 23"/>
                      <a:gd name="T5" fmla="*/ 0 h 23"/>
                      <a:gd name="T6" fmla="*/ 23 w 23"/>
                      <a:gd name="T7" fmla="*/ 11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3" h="23">
                        <a:moveTo>
                          <a:pt x="23" y="11"/>
                        </a:moveTo>
                        <a:cubicBezTo>
                          <a:pt x="22" y="20"/>
                          <a:pt x="11" y="23"/>
                          <a:pt x="5" y="16"/>
                        </a:cubicBezTo>
                        <a:cubicBezTo>
                          <a:pt x="0" y="11"/>
                          <a:pt x="3" y="1"/>
                          <a:pt x="12" y="0"/>
                        </a:cubicBezTo>
                        <a:cubicBezTo>
                          <a:pt x="20" y="0"/>
                          <a:pt x="23" y="7"/>
                          <a:pt x="23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26" name="Freeform 397">
                    <a:extLst>
                      <a:ext uri="{FF2B5EF4-FFF2-40B4-BE49-F238E27FC236}">
                        <a16:creationId xmlns="" xmlns:a16="http://schemas.microsoft.com/office/drawing/2014/main" id="{AC679738-F1B6-4EA1-B1E7-5DCD7703DA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04" y="2349"/>
                    <a:ext cx="33" cy="32"/>
                  </a:xfrm>
                  <a:custGeom>
                    <a:avLst/>
                    <a:gdLst>
                      <a:gd name="T0" fmla="*/ 22 w 23"/>
                      <a:gd name="T1" fmla="*/ 10 h 22"/>
                      <a:gd name="T2" fmla="*/ 5 w 23"/>
                      <a:gd name="T3" fmla="*/ 16 h 22"/>
                      <a:gd name="T4" fmla="*/ 12 w 23"/>
                      <a:gd name="T5" fmla="*/ 0 h 22"/>
                      <a:gd name="T6" fmla="*/ 22 w 23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3" h="22">
                        <a:moveTo>
                          <a:pt x="22" y="10"/>
                        </a:moveTo>
                        <a:cubicBezTo>
                          <a:pt x="22" y="19"/>
                          <a:pt x="11" y="22"/>
                          <a:pt x="5" y="16"/>
                        </a:cubicBezTo>
                        <a:cubicBezTo>
                          <a:pt x="0" y="10"/>
                          <a:pt x="3" y="1"/>
                          <a:pt x="12" y="0"/>
                        </a:cubicBezTo>
                        <a:cubicBezTo>
                          <a:pt x="20" y="0"/>
                          <a:pt x="23" y="6"/>
                          <a:pt x="22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27" name="Freeform 398">
                    <a:extLst>
                      <a:ext uri="{FF2B5EF4-FFF2-40B4-BE49-F238E27FC236}">
                        <a16:creationId xmlns="" xmlns:a16="http://schemas.microsoft.com/office/drawing/2014/main" id="{EC643B79-FB37-4091-8B57-DE95622260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50" y="2484"/>
                    <a:ext cx="31" cy="30"/>
                  </a:xfrm>
                  <a:custGeom>
                    <a:avLst/>
                    <a:gdLst>
                      <a:gd name="T0" fmla="*/ 21 w 21"/>
                      <a:gd name="T1" fmla="*/ 10 h 21"/>
                      <a:gd name="T2" fmla="*/ 4 w 21"/>
                      <a:gd name="T3" fmla="*/ 14 h 21"/>
                      <a:gd name="T4" fmla="*/ 11 w 21"/>
                      <a:gd name="T5" fmla="*/ 0 h 21"/>
                      <a:gd name="T6" fmla="*/ 21 w 21"/>
                      <a:gd name="T7" fmla="*/ 1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1">
                        <a:moveTo>
                          <a:pt x="21" y="10"/>
                        </a:moveTo>
                        <a:cubicBezTo>
                          <a:pt x="20" y="18"/>
                          <a:pt x="9" y="21"/>
                          <a:pt x="4" y="14"/>
                        </a:cubicBezTo>
                        <a:cubicBezTo>
                          <a:pt x="0" y="9"/>
                          <a:pt x="3" y="1"/>
                          <a:pt x="11" y="0"/>
                        </a:cubicBezTo>
                        <a:cubicBezTo>
                          <a:pt x="19" y="0"/>
                          <a:pt x="21" y="6"/>
                          <a:pt x="21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28" name="Freeform 399">
                    <a:extLst>
                      <a:ext uri="{FF2B5EF4-FFF2-40B4-BE49-F238E27FC236}">
                        <a16:creationId xmlns="" xmlns:a16="http://schemas.microsoft.com/office/drawing/2014/main" id="{C7A1F9DC-9327-4485-87A0-6D789EF87E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50" y="2535"/>
                    <a:ext cx="31" cy="29"/>
                  </a:xfrm>
                  <a:custGeom>
                    <a:avLst/>
                    <a:gdLst>
                      <a:gd name="T0" fmla="*/ 21 w 21"/>
                      <a:gd name="T1" fmla="*/ 9 h 20"/>
                      <a:gd name="T2" fmla="*/ 4 w 21"/>
                      <a:gd name="T3" fmla="*/ 14 h 20"/>
                      <a:gd name="T4" fmla="*/ 12 w 21"/>
                      <a:gd name="T5" fmla="*/ 0 h 20"/>
                      <a:gd name="T6" fmla="*/ 21 w 21"/>
                      <a:gd name="T7" fmla="*/ 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0">
                        <a:moveTo>
                          <a:pt x="21" y="9"/>
                        </a:moveTo>
                        <a:cubicBezTo>
                          <a:pt x="20" y="17"/>
                          <a:pt x="9" y="20"/>
                          <a:pt x="4" y="14"/>
                        </a:cubicBezTo>
                        <a:cubicBezTo>
                          <a:pt x="0" y="9"/>
                          <a:pt x="3" y="1"/>
                          <a:pt x="12" y="0"/>
                        </a:cubicBezTo>
                        <a:cubicBezTo>
                          <a:pt x="19" y="0"/>
                          <a:pt x="21" y="6"/>
                          <a:pt x="21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29" name="Freeform 400">
                    <a:extLst>
                      <a:ext uri="{FF2B5EF4-FFF2-40B4-BE49-F238E27FC236}">
                        <a16:creationId xmlns="" xmlns:a16="http://schemas.microsoft.com/office/drawing/2014/main" id="{316AF21C-3BE3-4036-AB36-00EDE38B9B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47" y="2377"/>
                    <a:ext cx="32" cy="32"/>
                  </a:xfrm>
                  <a:custGeom>
                    <a:avLst/>
                    <a:gdLst>
                      <a:gd name="T0" fmla="*/ 22 w 22"/>
                      <a:gd name="T1" fmla="*/ 10 h 22"/>
                      <a:gd name="T2" fmla="*/ 5 w 22"/>
                      <a:gd name="T3" fmla="*/ 15 h 22"/>
                      <a:gd name="T4" fmla="*/ 12 w 22"/>
                      <a:gd name="T5" fmla="*/ 0 h 22"/>
                      <a:gd name="T6" fmla="*/ 22 w 22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" h="22">
                        <a:moveTo>
                          <a:pt x="22" y="10"/>
                        </a:moveTo>
                        <a:cubicBezTo>
                          <a:pt x="21" y="18"/>
                          <a:pt x="11" y="22"/>
                          <a:pt x="5" y="15"/>
                        </a:cubicBezTo>
                        <a:cubicBezTo>
                          <a:pt x="0" y="10"/>
                          <a:pt x="3" y="0"/>
                          <a:pt x="12" y="0"/>
                        </a:cubicBezTo>
                        <a:cubicBezTo>
                          <a:pt x="20" y="0"/>
                          <a:pt x="22" y="6"/>
                          <a:pt x="22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30" name="Freeform 401">
                    <a:extLst>
                      <a:ext uri="{FF2B5EF4-FFF2-40B4-BE49-F238E27FC236}">
                        <a16:creationId xmlns="" xmlns:a16="http://schemas.microsoft.com/office/drawing/2014/main" id="{8F616441-8851-4965-8EA1-949D85DF48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49" y="2432"/>
                    <a:ext cx="32" cy="30"/>
                  </a:xfrm>
                  <a:custGeom>
                    <a:avLst/>
                    <a:gdLst>
                      <a:gd name="T0" fmla="*/ 22 w 22"/>
                      <a:gd name="T1" fmla="*/ 10 h 21"/>
                      <a:gd name="T2" fmla="*/ 4 w 22"/>
                      <a:gd name="T3" fmla="*/ 14 h 21"/>
                      <a:gd name="T4" fmla="*/ 12 w 22"/>
                      <a:gd name="T5" fmla="*/ 0 h 21"/>
                      <a:gd name="T6" fmla="*/ 22 w 22"/>
                      <a:gd name="T7" fmla="*/ 1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" h="21">
                        <a:moveTo>
                          <a:pt x="22" y="10"/>
                        </a:moveTo>
                        <a:cubicBezTo>
                          <a:pt x="21" y="18"/>
                          <a:pt x="9" y="21"/>
                          <a:pt x="4" y="14"/>
                        </a:cubicBezTo>
                        <a:cubicBezTo>
                          <a:pt x="0" y="9"/>
                          <a:pt x="3" y="0"/>
                          <a:pt x="12" y="0"/>
                        </a:cubicBezTo>
                        <a:cubicBezTo>
                          <a:pt x="19" y="0"/>
                          <a:pt x="22" y="6"/>
                          <a:pt x="22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31" name="Freeform 402">
                    <a:extLst>
                      <a:ext uri="{FF2B5EF4-FFF2-40B4-BE49-F238E27FC236}">
                        <a16:creationId xmlns="" xmlns:a16="http://schemas.microsoft.com/office/drawing/2014/main" id="{2C110D78-BB09-4D59-BB41-4746864DF5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45" y="2261"/>
                    <a:ext cx="33" cy="34"/>
                  </a:xfrm>
                  <a:custGeom>
                    <a:avLst/>
                    <a:gdLst>
                      <a:gd name="T0" fmla="*/ 23 w 23"/>
                      <a:gd name="T1" fmla="*/ 11 h 24"/>
                      <a:gd name="T2" fmla="*/ 5 w 23"/>
                      <a:gd name="T3" fmla="*/ 17 h 24"/>
                      <a:gd name="T4" fmla="*/ 13 w 23"/>
                      <a:gd name="T5" fmla="*/ 0 h 24"/>
                      <a:gd name="T6" fmla="*/ 23 w 23"/>
                      <a:gd name="T7" fmla="*/ 1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3" h="24">
                        <a:moveTo>
                          <a:pt x="23" y="11"/>
                        </a:moveTo>
                        <a:cubicBezTo>
                          <a:pt x="22" y="20"/>
                          <a:pt x="11" y="24"/>
                          <a:pt x="5" y="17"/>
                        </a:cubicBezTo>
                        <a:cubicBezTo>
                          <a:pt x="0" y="11"/>
                          <a:pt x="3" y="1"/>
                          <a:pt x="13" y="0"/>
                        </a:cubicBezTo>
                        <a:cubicBezTo>
                          <a:pt x="20" y="1"/>
                          <a:pt x="23" y="7"/>
                          <a:pt x="23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32" name="Freeform 403">
                    <a:extLst>
                      <a:ext uri="{FF2B5EF4-FFF2-40B4-BE49-F238E27FC236}">
                        <a16:creationId xmlns="" xmlns:a16="http://schemas.microsoft.com/office/drawing/2014/main" id="{7A014C08-3D1A-4C53-B7B2-08DA87210C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46" y="2320"/>
                    <a:ext cx="33" cy="32"/>
                  </a:xfrm>
                  <a:custGeom>
                    <a:avLst/>
                    <a:gdLst>
                      <a:gd name="T0" fmla="*/ 23 w 23"/>
                      <a:gd name="T1" fmla="*/ 10 h 22"/>
                      <a:gd name="T2" fmla="*/ 5 w 23"/>
                      <a:gd name="T3" fmla="*/ 16 h 22"/>
                      <a:gd name="T4" fmla="*/ 13 w 23"/>
                      <a:gd name="T5" fmla="*/ 0 h 22"/>
                      <a:gd name="T6" fmla="*/ 23 w 23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3" h="22">
                        <a:moveTo>
                          <a:pt x="23" y="10"/>
                        </a:moveTo>
                        <a:cubicBezTo>
                          <a:pt x="22" y="19"/>
                          <a:pt x="11" y="22"/>
                          <a:pt x="5" y="16"/>
                        </a:cubicBezTo>
                        <a:cubicBezTo>
                          <a:pt x="0" y="10"/>
                          <a:pt x="3" y="0"/>
                          <a:pt x="13" y="0"/>
                        </a:cubicBezTo>
                        <a:cubicBezTo>
                          <a:pt x="20" y="0"/>
                          <a:pt x="23" y="6"/>
                          <a:pt x="23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33" name="Freeform 404">
                    <a:extLst>
                      <a:ext uri="{FF2B5EF4-FFF2-40B4-BE49-F238E27FC236}">
                        <a16:creationId xmlns="" xmlns:a16="http://schemas.microsoft.com/office/drawing/2014/main" id="{4EBAAEF6-C13E-4512-8F4A-53A025B1A2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7" y="2509"/>
                    <a:ext cx="30" cy="29"/>
                  </a:xfrm>
                  <a:custGeom>
                    <a:avLst/>
                    <a:gdLst>
                      <a:gd name="T0" fmla="*/ 21 w 21"/>
                      <a:gd name="T1" fmla="*/ 9 h 20"/>
                      <a:gd name="T2" fmla="*/ 4 w 21"/>
                      <a:gd name="T3" fmla="*/ 14 h 20"/>
                      <a:gd name="T4" fmla="*/ 12 w 21"/>
                      <a:gd name="T5" fmla="*/ 0 h 20"/>
                      <a:gd name="T6" fmla="*/ 21 w 21"/>
                      <a:gd name="T7" fmla="*/ 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0">
                        <a:moveTo>
                          <a:pt x="21" y="9"/>
                        </a:moveTo>
                        <a:cubicBezTo>
                          <a:pt x="20" y="17"/>
                          <a:pt x="9" y="20"/>
                          <a:pt x="4" y="14"/>
                        </a:cubicBezTo>
                        <a:cubicBezTo>
                          <a:pt x="0" y="8"/>
                          <a:pt x="3" y="1"/>
                          <a:pt x="12" y="0"/>
                        </a:cubicBezTo>
                        <a:cubicBezTo>
                          <a:pt x="19" y="0"/>
                          <a:pt x="21" y="5"/>
                          <a:pt x="21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34" name="Freeform 405">
                    <a:extLst>
                      <a:ext uri="{FF2B5EF4-FFF2-40B4-BE49-F238E27FC236}">
                        <a16:creationId xmlns="" xmlns:a16="http://schemas.microsoft.com/office/drawing/2014/main" id="{FA7A5768-E72E-41E9-B233-2A1DEBBB47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7" y="2558"/>
                    <a:ext cx="30" cy="27"/>
                  </a:xfrm>
                  <a:custGeom>
                    <a:avLst/>
                    <a:gdLst>
                      <a:gd name="T0" fmla="*/ 20 w 21"/>
                      <a:gd name="T1" fmla="*/ 9 h 19"/>
                      <a:gd name="T2" fmla="*/ 4 w 21"/>
                      <a:gd name="T3" fmla="*/ 13 h 19"/>
                      <a:gd name="T4" fmla="*/ 11 w 21"/>
                      <a:gd name="T5" fmla="*/ 0 h 19"/>
                      <a:gd name="T6" fmla="*/ 20 w 21"/>
                      <a:gd name="T7" fmla="*/ 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19">
                        <a:moveTo>
                          <a:pt x="20" y="9"/>
                        </a:moveTo>
                        <a:cubicBezTo>
                          <a:pt x="19" y="17"/>
                          <a:pt x="8" y="19"/>
                          <a:pt x="4" y="13"/>
                        </a:cubicBezTo>
                        <a:cubicBezTo>
                          <a:pt x="0" y="8"/>
                          <a:pt x="3" y="1"/>
                          <a:pt x="11" y="0"/>
                        </a:cubicBezTo>
                        <a:cubicBezTo>
                          <a:pt x="18" y="0"/>
                          <a:pt x="21" y="5"/>
                          <a:pt x="20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033" name="Group 607">
                  <a:extLst>
                    <a:ext uri="{FF2B5EF4-FFF2-40B4-BE49-F238E27FC236}">
                      <a16:creationId xmlns="" xmlns:a16="http://schemas.microsoft.com/office/drawing/2014/main" id="{2442B45F-B367-4FA7-8CAC-04D94D471BE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1475" y="2287588"/>
                  <a:ext cx="1085850" cy="1811338"/>
                  <a:chOff x="4234" y="1441"/>
                  <a:chExt cx="684" cy="1141"/>
                </a:xfrm>
                <a:grpFill/>
              </p:grpSpPr>
              <p:sp>
                <p:nvSpPr>
                  <p:cNvPr id="1235" name="Freeform 407">
                    <a:extLst>
                      <a:ext uri="{FF2B5EF4-FFF2-40B4-BE49-F238E27FC236}">
                        <a16:creationId xmlns="" xmlns:a16="http://schemas.microsoft.com/office/drawing/2014/main" id="{6880C9C0-C6B9-4002-BDE3-CCED74A454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7" y="2403"/>
                    <a:ext cx="31" cy="32"/>
                  </a:xfrm>
                  <a:custGeom>
                    <a:avLst/>
                    <a:gdLst>
                      <a:gd name="T0" fmla="*/ 21 w 22"/>
                      <a:gd name="T1" fmla="*/ 10 h 22"/>
                      <a:gd name="T2" fmla="*/ 4 w 22"/>
                      <a:gd name="T3" fmla="*/ 15 h 22"/>
                      <a:gd name="T4" fmla="*/ 12 w 22"/>
                      <a:gd name="T5" fmla="*/ 0 h 22"/>
                      <a:gd name="T6" fmla="*/ 21 w 22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" h="22">
                        <a:moveTo>
                          <a:pt x="21" y="10"/>
                        </a:moveTo>
                        <a:cubicBezTo>
                          <a:pt x="21" y="18"/>
                          <a:pt x="10" y="22"/>
                          <a:pt x="4" y="15"/>
                        </a:cubicBezTo>
                        <a:cubicBezTo>
                          <a:pt x="0" y="10"/>
                          <a:pt x="3" y="1"/>
                          <a:pt x="12" y="0"/>
                        </a:cubicBezTo>
                        <a:cubicBezTo>
                          <a:pt x="19" y="0"/>
                          <a:pt x="22" y="6"/>
                          <a:pt x="21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36" name="Freeform 408">
                    <a:extLst>
                      <a:ext uri="{FF2B5EF4-FFF2-40B4-BE49-F238E27FC236}">
                        <a16:creationId xmlns="" xmlns:a16="http://schemas.microsoft.com/office/drawing/2014/main" id="{7B501C32-CE5D-46CA-BAD0-39AB510F1A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7" y="2456"/>
                    <a:ext cx="31" cy="31"/>
                  </a:xfrm>
                  <a:custGeom>
                    <a:avLst/>
                    <a:gdLst>
                      <a:gd name="T0" fmla="*/ 21 w 22"/>
                      <a:gd name="T1" fmla="*/ 10 h 21"/>
                      <a:gd name="T2" fmla="*/ 4 w 22"/>
                      <a:gd name="T3" fmla="*/ 14 h 21"/>
                      <a:gd name="T4" fmla="*/ 12 w 22"/>
                      <a:gd name="T5" fmla="*/ 0 h 21"/>
                      <a:gd name="T6" fmla="*/ 21 w 22"/>
                      <a:gd name="T7" fmla="*/ 1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" h="21">
                        <a:moveTo>
                          <a:pt x="21" y="10"/>
                        </a:moveTo>
                        <a:cubicBezTo>
                          <a:pt x="20" y="18"/>
                          <a:pt x="9" y="21"/>
                          <a:pt x="4" y="14"/>
                        </a:cubicBezTo>
                        <a:cubicBezTo>
                          <a:pt x="0" y="9"/>
                          <a:pt x="3" y="1"/>
                          <a:pt x="12" y="0"/>
                        </a:cubicBezTo>
                        <a:cubicBezTo>
                          <a:pt x="19" y="0"/>
                          <a:pt x="22" y="6"/>
                          <a:pt x="21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37" name="Freeform 409">
                    <a:extLst>
                      <a:ext uri="{FF2B5EF4-FFF2-40B4-BE49-F238E27FC236}">
                        <a16:creationId xmlns="" xmlns:a16="http://schemas.microsoft.com/office/drawing/2014/main" id="{A34088E5-74D6-440B-A1F9-4B1B19D992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5" y="2288"/>
                    <a:ext cx="32" cy="35"/>
                  </a:xfrm>
                  <a:custGeom>
                    <a:avLst/>
                    <a:gdLst>
                      <a:gd name="T0" fmla="*/ 22 w 22"/>
                      <a:gd name="T1" fmla="*/ 11 h 24"/>
                      <a:gd name="T2" fmla="*/ 4 w 22"/>
                      <a:gd name="T3" fmla="*/ 17 h 24"/>
                      <a:gd name="T4" fmla="*/ 12 w 22"/>
                      <a:gd name="T5" fmla="*/ 0 h 24"/>
                      <a:gd name="T6" fmla="*/ 22 w 22"/>
                      <a:gd name="T7" fmla="*/ 1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" h="24">
                        <a:moveTo>
                          <a:pt x="22" y="11"/>
                        </a:moveTo>
                        <a:cubicBezTo>
                          <a:pt x="21" y="20"/>
                          <a:pt x="10" y="24"/>
                          <a:pt x="4" y="17"/>
                        </a:cubicBezTo>
                        <a:cubicBezTo>
                          <a:pt x="0" y="11"/>
                          <a:pt x="3" y="1"/>
                          <a:pt x="12" y="0"/>
                        </a:cubicBezTo>
                        <a:cubicBezTo>
                          <a:pt x="19" y="0"/>
                          <a:pt x="22" y="7"/>
                          <a:pt x="22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38" name="Freeform 410">
                    <a:extLst>
                      <a:ext uri="{FF2B5EF4-FFF2-40B4-BE49-F238E27FC236}">
                        <a16:creationId xmlns="" xmlns:a16="http://schemas.microsoft.com/office/drawing/2014/main" id="{BF4F7817-D1E3-4AAE-8686-3EC5A54E8C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5" y="2346"/>
                    <a:ext cx="33" cy="34"/>
                  </a:xfrm>
                  <a:custGeom>
                    <a:avLst/>
                    <a:gdLst>
                      <a:gd name="T0" fmla="*/ 22 w 23"/>
                      <a:gd name="T1" fmla="*/ 10 h 23"/>
                      <a:gd name="T2" fmla="*/ 5 w 23"/>
                      <a:gd name="T3" fmla="*/ 16 h 23"/>
                      <a:gd name="T4" fmla="*/ 12 w 23"/>
                      <a:gd name="T5" fmla="*/ 0 h 23"/>
                      <a:gd name="T6" fmla="*/ 22 w 23"/>
                      <a:gd name="T7" fmla="*/ 1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3" h="23">
                        <a:moveTo>
                          <a:pt x="22" y="10"/>
                        </a:moveTo>
                        <a:cubicBezTo>
                          <a:pt x="21" y="19"/>
                          <a:pt x="11" y="23"/>
                          <a:pt x="5" y="16"/>
                        </a:cubicBezTo>
                        <a:cubicBezTo>
                          <a:pt x="0" y="11"/>
                          <a:pt x="3" y="1"/>
                          <a:pt x="12" y="0"/>
                        </a:cubicBezTo>
                        <a:cubicBezTo>
                          <a:pt x="20" y="0"/>
                          <a:pt x="23" y="6"/>
                          <a:pt x="22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39" name="Freeform 411">
                    <a:extLst>
                      <a:ext uri="{FF2B5EF4-FFF2-40B4-BE49-F238E27FC236}">
                        <a16:creationId xmlns="" xmlns:a16="http://schemas.microsoft.com/office/drawing/2014/main" id="{6FBA7F96-FA22-4076-BEAC-7F78C05ED2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39" y="2481"/>
                    <a:ext cx="30" cy="30"/>
                  </a:xfrm>
                  <a:custGeom>
                    <a:avLst/>
                    <a:gdLst>
                      <a:gd name="T0" fmla="*/ 20 w 21"/>
                      <a:gd name="T1" fmla="*/ 9 h 21"/>
                      <a:gd name="T2" fmla="*/ 3 w 21"/>
                      <a:gd name="T3" fmla="*/ 14 h 21"/>
                      <a:gd name="T4" fmla="*/ 11 w 21"/>
                      <a:gd name="T5" fmla="*/ 0 h 21"/>
                      <a:gd name="T6" fmla="*/ 20 w 21"/>
                      <a:gd name="T7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1">
                        <a:moveTo>
                          <a:pt x="20" y="9"/>
                        </a:moveTo>
                        <a:cubicBezTo>
                          <a:pt x="19" y="18"/>
                          <a:pt x="8" y="21"/>
                          <a:pt x="3" y="14"/>
                        </a:cubicBezTo>
                        <a:cubicBezTo>
                          <a:pt x="0" y="9"/>
                          <a:pt x="2" y="1"/>
                          <a:pt x="11" y="0"/>
                        </a:cubicBezTo>
                        <a:cubicBezTo>
                          <a:pt x="18" y="0"/>
                          <a:pt x="21" y="5"/>
                          <a:pt x="20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40" name="Freeform 412">
                    <a:extLst>
                      <a:ext uri="{FF2B5EF4-FFF2-40B4-BE49-F238E27FC236}">
                        <a16:creationId xmlns="" xmlns:a16="http://schemas.microsoft.com/office/drawing/2014/main" id="{DFE84360-6AD1-4BAC-B9F1-E02260B90F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37" y="2532"/>
                    <a:ext cx="29" cy="29"/>
                  </a:xfrm>
                  <a:custGeom>
                    <a:avLst/>
                    <a:gdLst>
                      <a:gd name="T0" fmla="*/ 20 w 20"/>
                      <a:gd name="T1" fmla="*/ 9 h 20"/>
                      <a:gd name="T2" fmla="*/ 3 w 20"/>
                      <a:gd name="T3" fmla="*/ 14 h 20"/>
                      <a:gd name="T4" fmla="*/ 11 w 20"/>
                      <a:gd name="T5" fmla="*/ 0 h 20"/>
                      <a:gd name="T6" fmla="*/ 20 w 20"/>
                      <a:gd name="T7" fmla="*/ 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20">
                        <a:moveTo>
                          <a:pt x="20" y="9"/>
                        </a:moveTo>
                        <a:cubicBezTo>
                          <a:pt x="19" y="17"/>
                          <a:pt x="8" y="20"/>
                          <a:pt x="3" y="14"/>
                        </a:cubicBezTo>
                        <a:cubicBezTo>
                          <a:pt x="0" y="9"/>
                          <a:pt x="3" y="1"/>
                          <a:pt x="11" y="0"/>
                        </a:cubicBezTo>
                        <a:cubicBezTo>
                          <a:pt x="18" y="0"/>
                          <a:pt x="20" y="5"/>
                          <a:pt x="20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41" name="Freeform 413">
                    <a:extLst>
                      <a:ext uri="{FF2B5EF4-FFF2-40B4-BE49-F238E27FC236}">
                        <a16:creationId xmlns="" xmlns:a16="http://schemas.microsoft.com/office/drawing/2014/main" id="{DA6C3D41-C5C0-44EE-B06E-D4DE94A73D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37" y="2372"/>
                    <a:ext cx="32" cy="34"/>
                  </a:xfrm>
                  <a:custGeom>
                    <a:avLst/>
                    <a:gdLst>
                      <a:gd name="T0" fmla="*/ 22 w 22"/>
                      <a:gd name="T1" fmla="*/ 10 h 23"/>
                      <a:gd name="T2" fmla="*/ 5 w 22"/>
                      <a:gd name="T3" fmla="*/ 16 h 23"/>
                      <a:gd name="T4" fmla="*/ 12 w 22"/>
                      <a:gd name="T5" fmla="*/ 0 h 23"/>
                      <a:gd name="T6" fmla="*/ 22 w 22"/>
                      <a:gd name="T7" fmla="*/ 1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" h="23">
                        <a:moveTo>
                          <a:pt x="22" y="10"/>
                        </a:moveTo>
                        <a:cubicBezTo>
                          <a:pt x="21" y="19"/>
                          <a:pt x="11" y="23"/>
                          <a:pt x="5" y="16"/>
                        </a:cubicBezTo>
                        <a:cubicBezTo>
                          <a:pt x="0" y="11"/>
                          <a:pt x="4" y="1"/>
                          <a:pt x="12" y="0"/>
                        </a:cubicBezTo>
                        <a:cubicBezTo>
                          <a:pt x="20" y="0"/>
                          <a:pt x="22" y="6"/>
                          <a:pt x="22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42" name="Freeform 414">
                    <a:extLst>
                      <a:ext uri="{FF2B5EF4-FFF2-40B4-BE49-F238E27FC236}">
                        <a16:creationId xmlns="" xmlns:a16="http://schemas.microsoft.com/office/drawing/2014/main" id="{6B2BB426-23C7-43F3-BD33-9C0D64A210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39" y="2427"/>
                    <a:ext cx="30" cy="32"/>
                  </a:xfrm>
                  <a:custGeom>
                    <a:avLst/>
                    <a:gdLst>
                      <a:gd name="T0" fmla="*/ 21 w 21"/>
                      <a:gd name="T1" fmla="*/ 10 h 22"/>
                      <a:gd name="T2" fmla="*/ 4 w 21"/>
                      <a:gd name="T3" fmla="*/ 15 h 22"/>
                      <a:gd name="T4" fmla="*/ 11 w 21"/>
                      <a:gd name="T5" fmla="*/ 0 h 22"/>
                      <a:gd name="T6" fmla="*/ 21 w 21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2">
                        <a:moveTo>
                          <a:pt x="21" y="10"/>
                        </a:moveTo>
                        <a:cubicBezTo>
                          <a:pt x="20" y="18"/>
                          <a:pt x="8" y="22"/>
                          <a:pt x="4" y="15"/>
                        </a:cubicBezTo>
                        <a:cubicBezTo>
                          <a:pt x="0" y="10"/>
                          <a:pt x="3" y="1"/>
                          <a:pt x="11" y="0"/>
                        </a:cubicBezTo>
                        <a:cubicBezTo>
                          <a:pt x="19" y="0"/>
                          <a:pt x="21" y="6"/>
                          <a:pt x="21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43" name="Freeform 415">
                    <a:extLst>
                      <a:ext uri="{FF2B5EF4-FFF2-40B4-BE49-F238E27FC236}">
                        <a16:creationId xmlns="" xmlns:a16="http://schemas.microsoft.com/office/drawing/2014/main" id="{75887855-4EE5-437F-A983-A20E55A6E6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36" y="2258"/>
                    <a:ext cx="31" cy="33"/>
                  </a:xfrm>
                  <a:custGeom>
                    <a:avLst/>
                    <a:gdLst>
                      <a:gd name="T0" fmla="*/ 22 w 22"/>
                      <a:gd name="T1" fmla="*/ 11 h 23"/>
                      <a:gd name="T2" fmla="*/ 5 w 22"/>
                      <a:gd name="T3" fmla="*/ 17 h 23"/>
                      <a:gd name="T4" fmla="*/ 12 w 22"/>
                      <a:gd name="T5" fmla="*/ 0 h 23"/>
                      <a:gd name="T6" fmla="*/ 22 w 22"/>
                      <a:gd name="T7" fmla="*/ 11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" h="23">
                        <a:moveTo>
                          <a:pt x="22" y="11"/>
                        </a:moveTo>
                        <a:cubicBezTo>
                          <a:pt x="21" y="19"/>
                          <a:pt x="11" y="23"/>
                          <a:pt x="5" y="17"/>
                        </a:cubicBezTo>
                        <a:cubicBezTo>
                          <a:pt x="0" y="11"/>
                          <a:pt x="3" y="1"/>
                          <a:pt x="12" y="0"/>
                        </a:cubicBezTo>
                        <a:cubicBezTo>
                          <a:pt x="19" y="0"/>
                          <a:pt x="22" y="6"/>
                          <a:pt x="22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44" name="Freeform 416">
                    <a:extLst>
                      <a:ext uri="{FF2B5EF4-FFF2-40B4-BE49-F238E27FC236}">
                        <a16:creationId xmlns="" xmlns:a16="http://schemas.microsoft.com/office/drawing/2014/main" id="{860EE807-A6BC-4FD0-92D5-2FBE2D9CC6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37" y="2316"/>
                    <a:ext cx="32" cy="33"/>
                  </a:xfrm>
                  <a:custGeom>
                    <a:avLst/>
                    <a:gdLst>
                      <a:gd name="T0" fmla="*/ 22 w 22"/>
                      <a:gd name="T1" fmla="*/ 11 h 23"/>
                      <a:gd name="T2" fmla="*/ 5 w 22"/>
                      <a:gd name="T3" fmla="*/ 17 h 23"/>
                      <a:gd name="T4" fmla="*/ 12 w 22"/>
                      <a:gd name="T5" fmla="*/ 0 h 23"/>
                      <a:gd name="T6" fmla="*/ 22 w 22"/>
                      <a:gd name="T7" fmla="*/ 11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" h="23">
                        <a:moveTo>
                          <a:pt x="22" y="11"/>
                        </a:moveTo>
                        <a:cubicBezTo>
                          <a:pt x="21" y="19"/>
                          <a:pt x="10" y="23"/>
                          <a:pt x="5" y="17"/>
                        </a:cubicBezTo>
                        <a:cubicBezTo>
                          <a:pt x="0" y="11"/>
                          <a:pt x="3" y="1"/>
                          <a:pt x="12" y="0"/>
                        </a:cubicBezTo>
                        <a:cubicBezTo>
                          <a:pt x="19" y="0"/>
                          <a:pt x="22" y="6"/>
                          <a:pt x="22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45" name="Freeform 417">
                    <a:extLst>
                      <a:ext uri="{FF2B5EF4-FFF2-40B4-BE49-F238E27FC236}">
                        <a16:creationId xmlns="" xmlns:a16="http://schemas.microsoft.com/office/drawing/2014/main" id="{906F83BD-8242-4779-BBD3-5945465932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83" y="2504"/>
                    <a:ext cx="29" cy="29"/>
                  </a:xfrm>
                  <a:custGeom>
                    <a:avLst/>
                    <a:gdLst>
                      <a:gd name="T0" fmla="*/ 20 w 20"/>
                      <a:gd name="T1" fmla="*/ 9 h 20"/>
                      <a:gd name="T2" fmla="*/ 3 w 20"/>
                      <a:gd name="T3" fmla="*/ 14 h 20"/>
                      <a:gd name="T4" fmla="*/ 11 w 20"/>
                      <a:gd name="T5" fmla="*/ 0 h 20"/>
                      <a:gd name="T6" fmla="*/ 20 w 20"/>
                      <a:gd name="T7" fmla="*/ 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20">
                        <a:moveTo>
                          <a:pt x="20" y="9"/>
                        </a:moveTo>
                        <a:cubicBezTo>
                          <a:pt x="18" y="17"/>
                          <a:pt x="7" y="20"/>
                          <a:pt x="3" y="14"/>
                        </a:cubicBezTo>
                        <a:cubicBezTo>
                          <a:pt x="0" y="9"/>
                          <a:pt x="3" y="1"/>
                          <a:pt x="11" y="0"/>
                        </a:cubicBezTo>
                        <a:cubicBezTo>
                          <a:pt x="18" y="0"/>
                          <a:pt x="20" y="5"/>
                          <a:pt x="20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46" name="Freeform 418">
                    <a:extLst>
                      <a:ext uri="{FF2B5EF4-FFF2-40B4-BE49-F238E27FC236}">
                        <a16:creationId xmlns="" xmlns:a16="http://schemas.microsoft.com/office/drawing/2014/main" id="{79BA56B4-B18C-4846-A791-F9C8806397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80" y="2553"/>
                    <a:ext cx="29" cy="29"/>
                  </a:xfrm>
                  <a:custGeom>
                    <a:avLst/>
                    <a:gdLst>
                      <a:gd name="T0" fmla="*/ 20 w 20"/>
                      <a:gd name="T1" fmla="*/ 9 h 20"/>
                      <a:gd name="T2" fmla="*/ 3 w 20"/>
                      <a:gd name="T3" fmla="*/ 14 h 20"/>
                      <a:gd name="T4" fmla="*/ 11 w 20"/>
                      <a:gd name="T5" fmla="*/ 0 h 20"/>
                      <a:gd name="T6" fmla="*/ 20 w 20"/>
                      <a:gd name="T7" fmla="*/ 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20">
                        <a:moveTo>
                          <a:pt x="20" y="9"/>
                        </a:moveTo>
                        <a:cubicBezTo>
                          <a:pt x="18" y="17"/>
                          <a:pt x="8" y="20"/>
                          <a:pt x="3" y="14"/>
                        </a:cubicBezTo>
                        <a:cubicBezTo>
                          <a:pt x="0" y="9"/>
                          <a:pt x="3" y="1"/>
                          <a:pt x="11" y="0"/>
                        </a:cubicBezTo>
                        <a:cubicBezTo>
                          <a:pt x="18" y="0"/>
                          <a:pt x="20" y="5"/>
                          <a:pt x="20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47" name="Freeform 419">
                    <a:extLst>
                      <a:ext uri="{FF2B5EF4-FFF2-40B4-BE49-F238E27FC236}">
                        <a16:creationId xmlns="" xmlns:a16="http://schemas.microsoft.com/office/drawing/2014/main" id="{E4318E7D-77A4-4D08-A7EA-B4A95811CF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85" y="2398"/>
                    <a:ext cx="30" cy="32"/>
                  </a:xfrm>
                  <a:custGeom>
                    <a:avLst/>
                    <a:gdLst>
                      <a:gd name="T0" fmla="*/ 21 w 21"/>
                      <a:gd name="T1" fmla="*/ 10 h 22"/>
                      <a:gd name="T2" fmla="*/ 4 w 21"/>
                      <a:gd name="T3" fmla="*/ 16 h 22"/>
                      <a:gd name="T4" fmla="*/ 12 w 21"/>
                      <a:gd name="T5" fmla="*/ 0 h 22"/>
                      <a:gd name="T6" fmla="*/ 21 w 21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2">
                        <a:moveTo>
                          <a:pt x="21" y="10"/>
                        </a:moveTo>
                        <a:cubicBezTo>
                          <a:pt x="20" y="18"/>
                          <a:pt x="10" y="22"/>
                          <a:pt x="4" y="16"/>
                        </a:cubicBezTo>
                        <a:cubicBezTo>
                          <a:pt x="0" y="10"/>
                          <a:pt x="3" y="1"/>
                          <a:pt x="12" y="0"/>
                        </a:cubicBezTo>
                        <a:cubicBezTo>
                          <a:pt x="19" y="0"/>
                          <a:pt x="21" y="6"/>
                          <a:pt x="21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48" name="Freeform 420">
                    <a:extLst>
                      <a:ext uri="{FF2B5EF4-FFF2-40B4-BE49-F238E27FC236}">
                        <a16:creationId xmlns="" xmlns:a16="http://schemas.microsoft.com/office/drawing/2014/main" id="{844900C7-DF66-4A14-A069-1D705EBA19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85" y="2452"/>
                    <a:ext cx="30" cy="30"/>
                  </a:xfrm>
                  <a:custGeom>
                    <a:avLst/>
                    <a:gdLst>
                      <a:gd name="T0" fmla="*/ 20 w 21"/>
                      <a:gd name="T1" fmla="*/ 10 h 21"/>
                      <a:gd name="T2" fmla="*/ 3 w 21"/>
                      <a:gd name="T3" fmla="*/ 15 h 21"/>
                      <a:gd name="T4" fmla="*/ 11 w 21"/>
                      <a:gd name="T5" fmla="*/ 0 h 21"/>
                      <a:gd name="T6" fmla="*/ 20 w 21"/>
                      <a:gd name="T7" fmla="*/ 1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1">
                        <a:moveTo>
                          <a:pt x="20" y="10"/>
                        </a:moveTo>
                        <a:cubicBezTo>
                          <a:pt x="19" y="18"/>
                          <a:pt x="8" y="21"/>
                          <a:pt x="3" y="15"/>
                        </a:cubicBezTo>
                        <a:cubicBezTo>
                          <a:pt x="0" y="10"/>
                          <a:pt x="3" y="1"/>
                          <a:pt x="11" y="0"/>
                        </a:cubicBezTo>
                        <a:cubicBezTo>
                          <a:pt x="18" y="0"/>
                          <a:pt x="21" y="6"/>
                          <a:pt x="20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49" name="Freeform 421">
                    <a:extLst>
                      <a:ext uri="{FF2B5EF4-FFF2-40B4-BE49-F238E27FC236}">
                        <a16:creationId xmlns="" xmlns:a16="http://schemas.microsoft.com/office/drawing/2014/main" id="{3D59D2D3-3C7B-428E-B501-D729161983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83" y="2284"/>
                    <a:ext cx="32" cy="35"/>
                  </a:xfrm>
                  <a:custGeom>
                    <a:avLst/>
                    <a:gdLst>
                      <a:gd name="T0" fmla="*/ 22 w 22"/>
                      <a:gd name="T1" fmla="*/ 11 h 24"/>
                      <a:gd name="T2" fmla="*/ 5 w 22"/>
                      <a:gd name="T3" fmla="*/ 17 h 24"/>
                      <a:gd name="T4" fmla="*/ 12 w 22"/>
                      <a:gd name="T5" fmla="*/ 0 h 24"/>
                      <a:gd name="T6" fmla="*/ 22 w 22"/>
                      <a:gd name="T7" fmla="*/ 1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" h="24">
                        <a:moveTo>
                          <a:pt x="22" y="11"/>
                        </a:moveTo>
                        <a:cubicBezTo>
                          <a:pt x="21" y="20"/>
                          <a:pt x="11" y="24"/>
                          <a:pt x="5" y="17"/>
                        </a:cubicBezTo>
                        <a:cubicBezTo>
                          <a:pt x="0" y="11"/>
                          <a:pt x="3" y="1"/>
                          <a:pt x="12" y="0"/>
                        </a:cubicBezTo>
                        <a:cubicBezTo>
                          <a:pt x="19" y="0"/>
                          <a:pt x="22" y="6"/>
                          <a:pt x="22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50" name="Freeform 422">
                    <a:extLst>
                      <a:ext uri="{FF2B5EF4-FFF2-40B4-BE49-F238E27FC236}">
                        <a16:creationId xmlns="" xmlns:a16="http://schemas.microsoft.com/office/drawing/2014/main" id="{FEE4476B-B531-4CCE-8BCB-880B258A84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85" y="2342"/>
                    <a:ext cx="30" cy="33"/>
                  </a:xfrm>
                  <a:custGeom>
                    <a:avLst/>
                    <a:gdLst>
                      <a:gd name="T0" fmla="*/ 21 w 21"/>
                      <a:gd name="T1" fmla="*/ 10 h 23"/>
                      <a:gd name="T2" fmla="*/ 5 w 21"/>
                      <a:gd name="T3" fmla="*/ 16 h 23"/>
                      <a:gd name="T4" fmla="*/ 12 w 21"/>
                      <a:gd name="T5" fmla="*/ 0 h 23"/>
                      <a:gd name="T6" fmla="*/ 21 w 21"/>
                      <a:gd name="T7" fmla="*/ 1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3">
                        <a:moveTo>
                          <a:pt x="21" y="10"/>
                        </a:moveTo>
                        <a:cubicBezTo>
                          <a:pt x="20" y="19"/>
                          <a:pt x="10" y="23"/>
                          <a:pt x="5" y="16"/>
                        </a:cubicBezTo>
                        <a:cubicBezTo>
                          <a:pt x="0" y="11"/>
                          <a:pt x="3" y="1"/>
                          <a:pt x="12" y="0"/>
                        </a:cubicBezTo>
                        <a:cubicBezTo>
                          <a:pt x="19" y="0"/>
                          <a:pt x="21" y="6"/>
                          <a:pt x="21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51" name="Freeform 423">
                    <a:extLst>
                      <a:ext uri="{FF2B5EF4-FFF2-40B4-BE49-F238E27FC236}">
                        <a16:creationId xmlns="" xmlns:a16="http://schemas.microsoft.com/office/drawing/2014/main" id="{5ABAADFC-7AF2-47B1-AA22-3B00243694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22" y="2475"/>
                    <a:ext cx="31" cy="31"/>
                  </a:xfrm>
                  <a:custGeom>
                    <a:avLst/>
                    <a:gdLst>
                      <a:gd name="T0" fmla="*/ 20 w 21"/>
                      <a:gd name="T1" fmla="*/ 10 h 21"/>
                      <a:gd name="T2" fmla="*/ 4 w 21"/>
                      <a:gd name="T3" fmla="*/ 15 h 21"/>
                      <a:gd name="T4" fmla="*/ 12 w 21"/>
                      <a:gd name="T5" fmla="*/ 1 h 21"/>
                      <a:gd name="T6" fmla="*/ 20 w 21"/>
                      <a:gd name="T7" fmla="*/ 1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1">
                        <a:moveTo>
                          <a:pt x="20" y="10"/>
                        </a:moveTo>
                        <a:cubicBezTo>
                          <a:pt x="19" y="18"/>
                          <a:pt x="8" y="21"/>
                          <a:pt x="4" y="15"/>
                        </a:cubicBezTo>
                        <a:cubicBezTo>
                          <a:pt x="0" y="10"/>
                          <a:pt x="4" y="1"/>
                          <a:pt x="12" y="1"/>
                        </a:cubicBezTo>
                        <a:cubicBezTo>
                          <a:pt x="19" y="0"/>
                          <a:pt x="21" y="6"/>
                          <a:pt x="20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52" name="Freeform 424">
                    <a:extLst>
                      <a:ext uri="{FF2B5EF4-FFF2-40B4-BE49-F238E27FC236}">
                        <a16:creationId xmlns="" xmlns:a16="http://schemas.microsoft.com/office/drawing/2014/main" id="{592BA54D-EFB0-4709-BB01-51524989B5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21" y="2527"/>
                    <a:ext cx="29" cy="29"/>
                  </a:xfrm>
                  <a:custGeom>
                    <a:avLst/>
                    <a:gdLst>
                      <a:gd name="T0" fmla="*/ 19 w 20"/>
                      <a:gd name="T1" fmla="*/ 8 h 20"/>
                      <a:gd name="T2" fmla="*/ 3 w 20"/>
                      <a:gd name="T3" fmla="*/ 13 h 20"/>
                      <a:gd name="T4" fmla="*/ 11 w 20"/>
                      <a:gd name="T5" fmla="*/ 0 h 20"/>
                      <a:gd name="T6" fmla="*/ 19 w 20"/>
                      <a:gd name="T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20">
                        <a:moveTo>
                          <a:pt x="19" y="8"/>
                        </a:moveTo>
                        <a:cubicBezTo>
                          <a:pt x="18" y="16"/>
                          <a:pt x="7" y="20"/>
                          <a:pt x="3" y="13"/>
                        </a:cubicBezTo>
                        <a:cubicBezTo>
                          <a:pt x="0" y="8"/>
                          <a:pt x="3" y="1"/>
                          <a:pt x="11" y="0"/>
                        </a:cubicBezTo>
                        <a:cubicBezTo>
                          <a:pt x="18" y="0"/>
                          <a:pt x="20" y="5"/>
                          <a:pt x="19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53" name="Freeform 425">
                    <a:extLst>
                      <a:ext uri="{FF2B5EF4-FFF2-40B4-BE49-F238E27FC236}">
                        <a16:creationId xmlns="" xmlns:a16="http://schemas.microsoft.com/office/drawing/2014/main" id="{A86DDA5B-FC50-4EB3-927E-7A7364B43D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25" y="2368"/>
                    <a:ext cx="31" cy="32"/>
                  </a:xfrm>
                  <a:custGeom>
                    <a:avLst/>
                    <a:gdLst>
                      <a:gd name="T0" fmla="*/ 21 w 21"/>
                      <a:gd name="T1" fmla="*/ 10 h 22"/>
                      <a:gd name="T2" fmla="*/ 4 w 21"/>
                      <a:gd name="T3" fmla="*/ 16 h 22"/>
                      <a:gd name="T4" fmla="*/ 12 w 21"/>
                      <a:gd name="T5" fmla="*/ 0 h 22"/>
                      <a:gd name="T6" fmla="*/ 21 w 21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2">
                        <a:moveTo>
                          <a:pt x="21" y="10"/>
                        </a:moveTo>
                        <a:cubicBezTo>
                          <a:pt x="20" y="18"/>
                          <a:pt x="10" y="22"/>
                          <a:pt x="4" y="16"/>
                        </a:cubicBezTo>
                        <a:cubicBezTo>
                          <a:pt x="0" y="11"/>
                          <a:pt x="3" y="1"/>
                          <a:pt x="12" y="0"/>
                        </a:cubicBezTo>
                        <a:cubicBezTo>
                          <a:pt x="19" y="0"/>
                          <a:pt x="21" y="6"/>
                          <a:pt x="21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54" name="Freeform 426">
                    <a:extLst>
                      <a:ext uri="{FF2B5EF4-FFF2-40B4-BE49-F238E27FC236}">
                        <a16:creationId xmlns="" xmlns:a16="http://schemas.microsoft.com/office/drawing/2014/main" id="{5ADC850D-BC03-4B6B-8EC1-FF9EE7BCF2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24" y="2423"/>
                    <a:ext cx="30" cy="30"/>
                  </a:xfrm>
                  <a:custGeom>
                    <a:avLst/>
                    <a:gdLst>
                      <a:gd name="T0" fmla="*/ 21 w 21"/>
                      <a:gd name="T1" fmla="*/ 9 h 21"/>
                      <a:gd name="T2" fmla="*/ 5 w 21"/>
                      <a:gd name="T3" fmla="*/ 15 h 21"/>
                      <a:gd name="T4" fmla="*/ 12 w 21"/>
                      <a:gd name="T5" fmla="*/ 0 h 21"/>
                      <a:gd name="T6" fmla="*/ 21 w 21"/>
                      <a:gd name="T7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1">
                        <a:moveTo>
                          <a:pt x="21" y="9"/>
                        </a:moveTo>
                        <a:cubicBezTo>
                          <a:pt x="20" y="18"/>
                          <a:pt x="10" y="21"/>
                          <a:pt x="5" y="15"/>
                        </a:cubicBezTo>
                        <a:cubicBezTo>
                          <a:pt x="0" y="10"/>
                          <a:pt x="4" y="1"/>
                          <a:pt x="12" y="0"/>
                        </a:cubicBezTo>
                        <a:cubicBezTo>
                          <a:pt x="19" y="0"/>
                          <a:pt x="21" y="5"/>
                          <a:pt x="21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55" name="Freeform 427">
                    <a:extLst>
                      <a:ext uri="{FF2B5EF4-FFF2-40B4-BE49-F238E27FC236}">
                        <a16:creationId xmlns="" xmlns:a16="http://schemas.microsoft.com/office/drawing/2014/main" id="{60909CBB-59F2-452C-BF95-91FF0D0CBE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24" y="2252"/>
                    <a:ext cx="30" cy="35"/>
                  </a:xfrm>
                  <a:custGeom>
                    <a:avLst/>
                    <a:gdLst>
                      <a:gd name="T0" fmla="*/ 21 w 21"/>
                      <a:gd name="T1" fmla="*/ 11 h 24"/>
                      <a:gd name="T2" fmla="*/ 5 w 21"/>
                      <a:gd name="T3" fmla="*/ 17 h 24"/>
                      <a:gd name="T4" fmla="*/ 11 w 21"/>
                      <a:gd name="T5" fmla="*/ 1 h 24"/>
                      <a:gd name="T6" fmla="*/ 21 w 21"/>
                      <a:gd name="T7" fmla="*/ 1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4">
                        <a:moveTo>
                          <a:pt x="21" y="11"/>
                        </a:moveTo>
                        <a:cubicBezTo>
                          <a:pt x="20" y="20"/>
                          <a:pt x="10" y="24"/>
                          <a:pt x="5" y="17"/>
                        </a:cubicBezTo>
                        <a:cubicBezTo>
                          <a:pt x="0" y="12"/>
                          <a:pt x="3" y="2"/>
                          <a:pt x="11" y="1"/>
                        </a:cubicBezTo>
                        <a:cubicBezTo>
                          <a:pt x="18" y="0"/>
                          <a:pt x="21" y="6"/>
                          <a:pt x="21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56" name="Freeform 428">
                    <a:extLst>
                      <a:ext uri="{FF2B5EF4-FFF2-40B4-BE49-F238E27FC236}">
                        <a16:creationId xmlns="" xmlns:a16="http://schemas.microsoft.com/office/drawing/2014/main" id="{9E80D689-A086-4ED7-A176-2529C48094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25" y="2311"/>
                    <a:ext cx="31" cy="34"/>
                  </a:xfrm>
                  <a:custGeom>
                    <a:avLst/>
                    <a:gdLst>
                      <a:gd name="T0" fmla="*/ 21 w 21"/>
                      <a:gd name="T1" fmla="*/ 10 h 23"/>
                      <a:gd name="T2" fmla="*/ 4 w 21"/>
                      <a:gd name="T3" fmla="*/ 16 h 23"/>
                      <a:gd name="T4" fmla="*/ 11 w 21"/>
                      <a:gd name="T5" fmla="*/ 0 h 23"/>
                      <a:gd name="T6" fmla="*/ 21 w 21"/>
                      <a:gd name="T7" fmla="*/ 1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3">
                        <a:moveTo>
                          <a:pt x="21" y="10"/>
                        </a:moveTo>
                        <a:cubicBezTo>
                          <a:pt x="20" y="19"/>
                          <a:pt x="10" y="23"/>
                          <a:pt x="4" y="16"/>
                        </a:cubicBezTo>
                        <a:cubicBezTo>
                          <a:pt x="0" y="11"/>
                          <a:pt x="3" y="1"/>
                          <a:pt x="11" y="0"/>
                        </a:cubicBezTo>
                        <a:cubicBezTo>
                          <a:pt x="18" y="0"/>
                          <a:pt x="21" y="6"/>
                          <a:pt x="21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57" name="Freeform 429">
                    <a:extLst>
                      <a:ext uri="{FF2B5EF4-FFF2-40B4-BE49-F238E27FC236}">
                        <a16:creationId xmlns="" xmlns:a16="http://schemas.microsoft.com/office/drawing/2014/main" id="{97D7D251-F000-4021-9A6F-E51E376A74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66" y="2498"/>
                    <a:ext cx="29" cy="29"/>
                  </a:xfrm>
                  <a:custGeom>
                    <a:avLst/>
                    <a:gdLst>
                      <a:gd name="T0" fmla="*/ 19 w 20"/>
                      <a:gd name="T1" fmla="*/ 9 h 20"/>
                      <a:gd name="T2" fmla="*/ 3 w 20"/>
                      <a:gd name="T3" fmla="*/ 14 h 20"/>
                      <a:gd name="T4" fmla="*/ 11 w 20"/>
                      <a:gd name="T5" fmla="*/ 0 h 20"/>
                      <a:gd name="T6" fmla="*/ 19 w 20"/>
                      <a:gd name="T7" fmla="*/ 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20">
                        <a:moveTo>
                          <a:pt x="19" y="9"/>
                        </a:moveTo>
                        <a:cubicBezTo>
                          <a:pt x="18" y="17"/>
                          <a:pt x="7" y="20"/>
                          <a:pt x="3" y="14"/>
                        </a:cubicBezTo>
                        <a:cubicBezTo>
                          <a:pt x="0" y="9"/>
                          <a:pt x="3" y="1"/>
                          <a:pt x="11" y="0"/>
                        </a:cubicBezTo>
                        <a:cubicBezTo>
                          <a:pt x="18" y="0"/>
                          <a:pt x="20" y="5"/>
                          <a:pt x="19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58" name="Freeform 430">
                    <a:extLst>
                      <a:ext uri="{FF2B5EF4-FFF2-40B4-BE49-F238E27FC236}">
                        <a16:creationId xmlns="" xmlns:a16="http://schemas.microsoft.com/office/drawing/2014/main" id="{A210F60A-A57E-4FF4-9085-78BFDB2A48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61" y="2548"/>
                    <a:ext cx="29" cy="29"/>
                  </a:xfrm>
                  <a:custGeom>
                    <a:avLst/>
                    <a:gdLst>
                      <a:gd name="T0" fmla="*/ 19 w 20"/>
                      <a:gd name="T1" fmla="*/ 9 h 20"/>
                      <a:gd name="T2" fmla="*/ 3 w 20"/>
                      <a:gd name="T3" fmla="*/ 14 h 20"/>
                      <a:gd name="T4" fmla="*/ 11 w 20"/>
                      <a:gd name="T5" fmla="*/ 0 h 20"/>
                      <a:gd name="T6" fmla="*/ 19 w 20"/>
                      <a:gd name="T7" fmla="*/ 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20">
                        <a:moveTo>
                          <a:pt x="19" y="9"/>
                        </a:moveTo>
                        <a:cubicBezTo>
                          <a:pt x="17" y="17"/>
                          <a:pt x="7" y="20"/>
                          <a:pt x="3" y="14"/>
                        </a:cubicBezTo>
                        <a:cubicBezTo>
                          <a:pt x="0" y="9"/>
                          <a:pt x="4" y="1"/>
                          <a:pt x="11" y="0"/>
                        </a:cubicBezTo>
                        <a:cubicBezTo>
                          <a:pt x="18" y="0"/>
                          <a:pt x="20" y="5"/>
                          <a:pt x="19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59" name="Freeform 431">
                    <a:extLst>
                      <a:ext uri="{FF2B5EF4-FFF2-40B4-BE49-F238E27FC236}">
                        <a16:creationId xmlns="" xmlns:a16="http://schemas.microsoft.com/office/drawing/2014/main" id="{47CC3FC0-ABD9-45EC-BE8E-95FA3D3376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70" y="2393"/>
                    <a:ext cx="31" cy="31"/>
                  </a:xfrm>
                  <a:custGeom>
                    <a:avLst/>
                    <a:gdLst>
                      <a:gd name="T0" fmla="*/ 20 w 21"/>
                      <a:gd name="T1" fmla="*/ 9 h 22"/>
                      <a:gd name="T2" fmla="*/ 4 w 21"/>
                      <a:gd name="T3" fmla="*/ 16 h 22"/>
                      <a:gd name="T4" fmla="*/ 12 w 21"/>
                      <a:gd name="T5" fmla="*/ 0 h 22"/>
                      <a:gd name="T6" fmla="*/ 20 w 21"/>
                      <a:gd name="T7" fmla="*/ 9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2">
                        <a:moveTo>
                          <a:pt x="20" y="9"/>
                        </a:moveTo>
                        <a:cubicBezTo>
                          <a:pt x="19" y="18"/>
                          <a:pt x="9" y="22"/>
                          <a:pt x="4" y="16"/>
                        </a:cubicBezTo>
                        <a:cubicBezTo>
                          <a:pt x="0" y="10"/>
                          <a:pt x="3" y="1"/>
                          <a:pt x="12" y="0"/>
                        </a:cubicBezTo>
                        <a:cubicBezTo>
                          <a:pt x="18" y="0"/>
                          <a:pt x="21" y="5"/>
                          <a:pt x="20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60" name="Freeform 432">
                    <a:extLst>
                      <a:ext uri="{FF2B5EF4-FFF2-40B4-BE49-F238E27FC236}">
                        <a16:creationId xmlns="" xmlns:a16="http://schemas.microsoft.com/office/drawing/2014/main" id="{FFC6B60C-1ADD-47FA-B412-5188F6E95C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69" y="2446"/>
                    <a:ext cx="29" cy="31"/>
                  </a:xfrm>
                  <a:custGeom>
                    <a:avLst/>
                    <a:gdLst>
                      <a:gd name="T0" fmla="*/ 20 w 20"/>
                      <a:gd name="T1" fmla="*/ 9 h 21"/>
                      <a:gd name="T2" fmla="*/ 4 w 20"/>
                      <a:gd name="T3" fmla="*/ 15 h 21"/>
                      <a:gd name="T4" fmla="*/ 11 w 20"/>
                      <a:gd name="T5" fmla="*/ 0 h 21"/>
                      <a:gd name="T6" fmla="*/ 20 w 20"/>
                      <a:gd name="T7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21">
                        <a:moveTo>
                          <a:pt x="20" y="9"/>
                        </a:moveTo>
                        <a:cubicBezTo>
                          <a:pt x="18" y="17"/>
                          <a:pt x="8" y="21"/>
                          <a:pt x="4" y="15"/>
                        </a:cubicBezTo>
                        <a:cubicBezTo>
                          <a:pt x="0" y="10"/>
                          <a:pt x="3" y="1"/>
                          <a:pt x="11" y="0"/>
                        </a:cubicBezTo>
                        <a:cubicBezTo>
                          <a:pt x="18" y="0"/>
                          <a:pt x="20" y="5"/>
                          <a:pt x="20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61" name="Freeform 433">
                    <a:extLst>
                      <a:ext uri="{FF2B5EF4-FFF2-40B4-BE49-F238E27FC236}">
                        <a16:creationId xmlns="" xmlns:a16="http://schemas.microsoft.com/office/drawing/2014/main" id="{E8AB52EE-04A6-4876-910E-380E6D32CB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70" y="2278"/>
                    <a:ext cx="31" cy="33"/>
                  </a:xfrm>
                  <a:custGeom>
                    <a:avLst/>
                    <a:gdLst>
                      <a:gd name="T0" fmla="*/ 21 w 21"/>
                      <a:gd name="T1" fmla="*/ 10 h 23"/>
                      <a:gd name="T2" fmla="*/ 5 w 21"/>
                      <a:gd name="T3" fmla="*/ 17 h 23"/>
                      <a:gd name="T4" fmla="*/ 11 w 21"/>
                      <a:gd name="T5" fmla="*/ 0 h 23"/>
                      <a:gd name="T6" fmla="*/ 21 w 21"/>
                      <a:gd name="T7" fmla="*/ 1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3">
                        <a:moveTo>
                          <a:pt x="21" y="10"/>
                        </a:moveTo>
                        <a:cubicBezTo>
                          <a:pt x="20" y="19"/>
                          <a:pt x="10" y="23"/>
                          <a:pt x="5" y="17"/>
                        </a:cubicBezTo>
                        <a:cubicBezTo>
                          <a:pt x="0" y="11"/>
                          <a:pt x="3" y="1"/>
                          <a:pt x="11" y="0"/>
                        </a:cubicBezTo>
                        <a:cubicBezTo>
                          <a:pt x="18" y="0"/>
                          <a:pt x="21" y="6"/>
                          <a:pt x="21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62" name="Freeform 434">
                    <a:extLst>
                      <a:ext uri="{FF2B5EF4-FFF2-40B4-BE49-F238E27FC236}">
                        <a16:creationId xmlns="" xmlns:a16="http://schemas.microsoft.com/office/drawing/2014/main" id="{3276B458-CBC2-4C01-8A03-2B0BE715A8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72" y="2336"/>
                    <a:ext cx="29" cy="33"/>
                  </a:xfrm>
                  <a:custGeom>
                    <a:avLst/>
                    <a:gdLst>
                      <a:gd name="T0" fmla="*/ 20 w 20"/>
                      <a:gd name="T1" fmla="*/ 10 h 23"/>
                      <a:gd name="T2" fmla="*/ 4 w 20"/>
                      <a:gd name="T3" fmla="*/ 16 h 23"/>
                      <a:gd name="T4" fmla="*/ 11 w 20"/>
                      <a:gd name="T5" fmla="*/ 0 h 23"/>
                      <a:gd name="T6" fmla="*/ 20 w 20"/>
                      <a:gd name="T7" fmla="*/ 1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20" y="10"/>
                        </a:moveTo>
                        <a:cubicBezTo>
                          <a:pt x="19" y="19"/>
                          <a:pt x="9" y="23"/>
                          <a:pt x="4" y="16"/>
                        </a:cubicBezTo>
                        <a:cubicBezTo>
                          <a:pt x="0" y="11"/>
                          <a:pt x="3" y="1"/>
                          <a:pt x="11" y="0"/>
                        </a:cubicBezTo>
                        <a:cubicBezTo>
                          <a:pt x="18" y="0"/>
                          <a:pt x="20" y="6"/>
                          <a:pt x="20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63" name="Freeform 435">
                    <a:extLst>
                      <a:ext uri="{FF2B5EF4-FFF2-40B4-BE49-F238E27FC236}">
                        <a16:creationId xmlns="" xmlns:a16="http://schemas.microsoft.com/office/drawing/2014/main" id="{3D9FC5D3-26EE-479B-8E0C-2820D409A4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05" y="2469"/>
                    <a:ext cx="29" cy="31"/>
                  </a:xfrm>
                  <a:custGeom>
                    <a:avLst/>
                    <a:gdLst>
                      <a:gd name="T0" fmla="*/ 19 w 20"/>
                      <a:gd name="T1" fmla="*/ 9 h 21"/>
                      <a:gd name="T2" fmla="*/ 3 w 20"/>
                      <a:gd name="T3" fmla="*/ 14 h 21"/>
                      <a:gd name="T4" fmla="*/ 11 w 20"/>
                      <a:gd name="T5" fmla="*/ 0 h 21"/>
                      <a:gd name="T6" fmla="*/ 19 w 20"/>
                      <a:gd name="T7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21">
                        <a:moveTo>
                          <a:pt x="19" y="9"/>
                        </a:moveTo>
                        <a:cubicBezTo>
                          <a:pt x="18" y="17"/>
                          <a:pt x="7" y="21"/>
                          <a:pt x="3" y="14"/>
                        </a:cubicBezTo>
                        <a:cubicBezTo>
                          <a:pt x="0" y="10"/>
                          <a:pt x="3" y="1"/>
                          <a:pt x="11" y="0"/>
                        </a:cubicBezTo>
                        <a:cubicBezTo>
                          <a:pt x="18" y="0"/>
                          <a:pt x="20" y="5"/>
                          <a:pt x="19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64" name="Freeform 436">
                    <a:extLst>
                      <a:ext uri="{FF2B5EF4-FFF2-40B4-BE49-F238E27FC236}">
                        <a16:creationId xmlns="" xmlns:a16="http://schemas.microsoft.com/office/drawing/2014/main" id="{746EBA6A-7A4A-4583-B43F-F83EDC7CB8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09" y="2361"/>
                    <a:ext cx="31" cy="32"/>
                  </a:xfrm>
                  <a:custGeom>
                    <a:avLst/>
                    <a:gdLst>
                      <a:gd name="T0" fmla="*/ 20 w 21"/>
                      <a:gd name="T1" fmla="*/ 10 h 22"/>
                      <a:gd name="T2" fmla="*/ 4 w 21"/>
                      <a:gd name="T3" fmla="*/ 16 h 22"/>
                      <a:gd name="T4" fmla="*/ 12 w 21"/>
                      <a:gd name="T5" fmla="*/ 0 h 22"/>
                      <a:gd name="T6" fmla="*/ 20 w 21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2">
                        <a:moveTo>
                          <a:pt x="20" y="10"/>
                        </a:moveTo>
                        <a:cubicBezTo>
                          <a:pt x="19" y="18"/>
                          <a:pt x="9" y="22"/>
                          <a:pt x="4" y="16"/>
                        </a:cubicBezTo>
                        <a:cubicBezTo>
                          <a:pt x="0" y="11"/>
                          <a:pt x="3" y="1"/>
                          <a:pt x="12" y="0"/>
                        </a:cubicBezTo>
                        <a:cubicBezTo>
                          <a:pt x="18" y="0"/>
                          <a:pt x="21" y="6"/>
                          <a:pt x="20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65" name="Freeform 437">
                    <a:extLst>
                      <a:ext uri="{FF2B5EF4-FFF2-40B4-BE49-F238E27FC236}">
                        <a16:creationId xmlns="" xmlns:a16="http://schemas.microsoft.com/office/drawing/2014/main" id="{2F3895D2-36FD-47F5-A7E8-168E8CEF49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08" y="2416"/>
                    <a:ext cx="29" cy="32"/>
                  </a:xfrm>
                  <a:custGeom>
                    <a:avLst/>
                    <a:gdLst>
                      <a:gd name="T0" fmla="*/ 20 w 20"/>
                      <a:gd name="T1" fmla="*/ 10 h 22"/>
                      <a:gd name="T2" fmla="*/ 4 w 20"/>
                      <a:gd name="T3" fmla="*/ 16 h 22"/>
                      <a:gd name="T4" fmla="*/ 11 w 20"/>
                      <a:gd name="T5" fmla="*/ 0 h 22"/>
                      <a:gd name="T6" fmla="*/ 20 w 20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22">
                        <a:moveTo>
                          <a:pt x="20" y="10"/>
                        </a:moveTo>
                        <a:cubicBezTo>
                          <a:pt x="18" y="18"/>
                          <a:pt x="9" y="22"/>
                          <a:pt x="4" y="16"/>
                        </a:cubicBezTo>
                        <a:cubicBezTo>
                          <a:pt x="0" y="11"/>
                          <a:pt x="3" y="1"/>
                          <a:pt x="11" y="0"/>
                        </a:cubicBezTo>
                        <a:cubicBezTo>
                          <a:pt x="18" y="0"/>
                          <a:pt x="20" y="6"/>
                          <a:pt x="20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66" name="Freeform 438">
                    <a:extLst>
                      <a:ext uri="{FF2B5EF4-FFF2-40B4-BE49-F238E27FC236}">
                        <a16:creationId xmlns="" xmlns:a16="http://schemas.microsoft.com/office/drawing/2014/main" id="{BC45826C-42B2-4B17-AA3E-5D867AB998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09" y="2246"/>
                    <a:ext cx="29" cy="34"/>
                  </a:xfrm>
                  <a:custGeom>
                    <a:avLst/>
                    <a:gdLst>
                      <a:gd name="T0" fmla="*/ 20 w 20"/>
                      <a:gd name="T1" fmla="*/ 10 h 23"/>
                      <a:gd name="T2" fmla="*/ 4 w 20"/>
                      <a:gd name="T3" fmla="*/ 17 h 23"/>
                      <a:gd name="T4" fmla="*/ 10 w 20"/>
                      <a:gd name="T5" fmla="*/ 0 h 23"/>
                      <a:gd name="T6" fmla="*/ 20 w 20"/>
                      <a:gd name="T7" fmla="*/ 1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20" y="10"/>
                        </a:moveTo>
                        <a:cubicBezTo>
                          <a:pt x="19" y="19"/>
                          <a:pt x="9" y="23"/>
                          <a:pt x="4" y="17"/>
                        </a:cubicBezTo>
                        <a:cubicBezTo>
                          <a:pt x="0" y="11"/>
                          <a:pt x="2" y="1"/>
                          <a:pt x="10" y="0"/>
                        </a:cubicBezTo>
                        <a:cubicBezTo>
                          <a:pt x="17" y="0"/>
                          <a:pt x="20" y="6"/>
                          <a:pt x="20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67" name="Freeform 439">
                    <a:extLst>
                      <a:ext uri="{FF2B5EF4-FFF2-40B4-BE49-F238E27FC236}">
                        <a16:creationId xmlns="" xmlns:a16="http://schemas.microsoft.com/office/drawing/2014/main" id="{4406565E-7D6D-4357-ADF3-CA4916D724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09" y="2304"/>
                    <a:ext cx="31" cy="34"/>
                  </a:xfrm>
                  <a:custGeom>
                    <a:avLst/>
                    <a:gdLst>
                      <a:gd name="T0" fmla="*/ 20 w 21"/>
                      <a:gd name="T1" fmla="*/ 10 h 23"/>
                      <a:gd name="T2" fmla="*/ 5 w 21"/>
                      <a:gd name="T3" fmla="*/ 17 h 23"/>
                      <a:gd name="T4" fmla="*/ 12 w 21"/>
                      <a:gd name="T5" fmla="*/ 0 h 23"/>
                      <a:gd name="T6" fmla="*/ 20 w 21"/>
                      <a:gd name="T7" fmla="*/ 1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3">
                        <a:moveTo>
                          <a:pt x="20" y="10"/>
                        </a:moveTo>
                        <a:cubicBezTo>
                          <a:pt x="20" y="19"/>
                          <a:pt x="10" y="23"/>
                          <a:pt x="5" y="17"/>
                        </a:cubicBezTo>
                        <a:cubicBezTo>
                          <a:pt x="0" y="11"/>
                          <a:pt x="3" y="1"/>
                          <a:pt x="12" y="0"/>
                        </a:cubicBezTo>
                        <a:cubicBezTo>
                          <a:pt x="18" y="0"/>
                          <a:pt x="21" y="6"/>
                          <a:pt x="20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68" name="Freeform 440">
                    <a:extLst>
                      <a:ext uri="{FF2B5EF4-FFF2-40B4-BE49-F238E27FC236}">
                        <a16:creationId xmlns="" xmlns:a16="http://schemas.microsoft.com/office/drawing/2014/main" id="{B23A1AE4-0E7C-4BBB-A313-DA7BDF5760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53" y="2384"/>
                    <a:ext cx="27" cy="32"/>
                  </a:xfrm>
                  <a:custGeom>
                    <a:avLst/>
                    <a:gdLst>
                      <a:gd name="T0" fmla="*/ 19 w 19"/>
                      <a:gd name="T1" fmla="*/ 10 h 22"/>
                      <a:gd name="T2" fmla="*/ 4 w 19"/>
                      <a:gd name="T3" fmla="*/ 16 h 22"/>
                      <a:gd name="T4" fmla="*/ 11 w 19"/>
                      <a:gd name="T5" fmla="*/ 0 h 22"/>
                      <a:gd name="T6" fmla="*/ 19 w 19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22">
                        <a:moveTo>
                          <a:pt x="19" y="10"/>
                        </a:moveTo>
                        <a:cubicBezTo>
                          <a:pt x="18" y="18"/>
                          <a:pt x="8" y="22"/>
                          <a:pt x="4" y="16"/>
                        </a:cubicBezTo>
                        <a:cubicBezTo>
                          <a:pt x="0" y="11"/>
                          <a:pt x="3" y="2"/>
                          <a:pt x="11" y="0"/>
                        </a:cubicBezTo>
                        <a:cubicBezTo>
                          <a:pt x="17" y="0"/>
                          <a:pt x="19" y="6"/>
                          <a:pt x="19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69" name="Freeform 441">
                    <a:extLst>
                      <a:ext uri="{FF2B5EF4-FFF2-40B4-BE49-F238E27FC236}">
                        <a16:creationId xmlns="" xmlns:a16="http://schemas.microsoft.com/office/drawing/2014/main" id="{8B92F8C2-BDF3-4F5D-ADD5-B5452F072E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50" y="2439"/>
                    <a:ext cx="27" cy="30"/>
                  </a:xfrm>
                  <a:custGeom>
                    <a:avLst/>
                    <a:gdLst>
                      <a:gd name="T0" fmla="*/ 18 w 19"/>
                      <a:gd name="T1" fmla="*/ 9 h 21"/>
                      <a:gd name="T2" fmla="*/ 3 w 19"/>
                      <a:gd name="T3" fmla="*/ 15 h 21"/>
                      <a:gd name="T4" fmla="*/ 11 w 19"/>
                      <a:gd name="T5" fmla="*/ 0 h 21"/>
                      <a:gd name="T6" fmla="*/ 18 w 19"/>
                      <a:gd name="T7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21">
                        <a:moveTo>
                          <a:pt x="18" y="9"/>
                        </a:moveTo>
                        <a:cubicBezTo>
                          <a:pt x="17" y="17"/>
                          <a:pt x="8" y="21"/>
                          <a:pt x="3" y="15"/>
                        </a:cubicBezTo>
                        <a:cubicBezTo>
                          <a:pt x="0" y="10"/>
                          <a:pt x="3" y="1"/>
                          <a:pt x="11" y="0"/>
                        </a:cubicBezTo>
                        <a:cubicBezTo>
                          <a:pt x="17" y="0"/>
                          <a:pt x="19" y="5"/>
                          <a:pt x="18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70" name="Freeform 442">
                    <a:extLst>
                      <a:ext uri="{FF2B5EF4-FFF2-40B4-BE49-F238E27FC236}">
                        <a16:creationId xmlns="" xmlns:a16="http://schemas.microsoft.com/office/drawing/2014/main" id="{BF90B889-8474-4504-AE94-F270CA3A51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54" y="2327"/>
                    <a:ext cx="27" cy="34"/>
                  </a:xfrm>
                  <a:custGeom>
                    <a:avLst/>
                    <a:gdLst>
                      <a:gd name="T0" fmla="*/ 19 w 19"/>
                      <a:gd name="T1" fmla="*/ 11 h 23"/>
                      <a:gd name="T2" fmla="*/ 4 w 19"/>
                      <a:gd name="T3" fmla="*/ 17 h 23"/>
                      <a:gd name="T4" fmla="*/ 10 w 19"/>
                      <a:gd name="T5" fmla="*/ 1 h 23"/>
                      <a:gd name="T6" fmla="*/ 19 w 19"/>
                      <a:gd name="T7" fmla="*/ 11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23">
                        <a:moveTo>
                          <a:pt x="19" y="11"/>
                        </a:moveTo>
                        <a:cubicBezTo>
                          <a:pt x="18" y="19"/>
                          <a:pt x="9" y="23"/>
                          <a:pt x="4" y="17"/>
                        </a:cubicBezTo>
                        <a:cubicBezTo>
                          <a:pt x="0" y="12"/>
                          <a:pt x="3" y="2"/>
                          <a:pt x="10" y="1"/>
                        </a:cubicBezTo>
                        <a:cubicBezTo>
                          <a:pt x="17" y="0"/>
                          <a:pt x="19" y="6"/>
                          <a:pt x="19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71" name="Freeform 443">
                    <a:extLst>
                      <a:ext uri="{FF2B5EF4-FFF2-40B4-BE49-F238E27FC236}">
                        <a16:creationId xmlns="" xmlns:a16="http://schemas.microsoft.com/office/drawing/2014/main" id="{106B9028-5931-4E65-9211-1FF1B0F63A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90" y="2352"/>
                    <a:ext cx="28" cy="33"/>
                  </a:xfrm>
                  <a:custGeom>
                    <a:avLst/>
                    <a:gdLst>
                      <a:gd name="T0" fmla="*/ 19 w 19"/>
                      <a:gd name="T1" fmla="*/ 10 h 23"/>
                      <a:gd name="T2" fmla="*/ 4 w 19"/>
                      <a:gd name="T3" fmla="*/ 17 h 23"/>
                      <a:gd name="T4" fmla="*/ 11 w 19"/>
                      <a:gd name="T5" fmla="*/ 0 h 23"/>
                      <a:gd name="T6" fmla="*/ 19 w 19"/>
                      <a:gd name="T7" fmla="*/ 1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23">
                        <a:moveTo>
                          <a:pt x="19" y="10"/>
                        </a:moveTo>
                        <a:cubicBezTo>
                          <a:pt x="17" y="18"/>
                          <a:pt x="8" y="23"/>
                          <a:pt x="4" y="17"/>
                        </a:cubicBezTo>
                        <a:cubicBezTo>
                          <a:pt x="0" y="12"/>
                          <a:pt x="3" y="2"/>
                          <a:pt x="11" y="0"/>
                        </a:cubicBezTo>
                        <a:cubicBezTo>
                          <a:pt x="17" y="0"/>
                          <a:pt x="19" y="6"/>
                          <a:pt x="19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72" name="Freeform 444">
                    <a:extLst>
                      <a:ext uri="{FF2B5EF4-FFF2-40B4-BE49-F238E27FC236}">
                        <a16:creationId xmlns="" xmlns:a16="http://schemas.microsoft.com/office/drawing/2014/main" id="{AC19AFB8-8F2F-40A0-B7AA-AB17D54AFB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87" y="2407"/>
                    <a:ext cx="28" cy="32"/>
                  </a:xfrm>
                  <a:custGeom>
                    <a:avLst/>
                    <a:gdLst>
                      <a:gd name="T0" fmla="*/ 19 w 19"/>
                      <a:gd name="T1" fmla="*/ 10 h 22"/>
                      <a:gd name="T2" fmla="*/ 4 w 19"/>
                      <a:gd name="T3" fmla="*/ 16 h 22"/>
                      <a:gd name="T4" fmla="*/ 11 w 19"/>
                      <a:gd name="T5" fmla="*/ 1 h 22"/>
                      <a:gd name="T6" fmla="*/ 19 w 19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22">
                        <a:moveTo>
                          <a:pt x="19" y="10"/>
                        </a:moveTo>
                        <a:cubicBezTo>
                          <a:pt x="17" y="18"/>
                          <a:pt x="8" y="22"/>
                          <a:pt x="4" y="16"/>
                        </a:cubicBezTo>
                        <a:cubicBezTo>
                          <a:pt x="0" y="11"/>
                          <a:pt x="3" y="2"/>
                          <a:pt x="11" y="1"/>
                        </a:cubicBezTo>
                        <a:cubicBezTo>
                          <a:pt x="17" y="0"/>
                          <a:pt x="19" y="6"/>
                          <a:pt x="19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73" name="Freeform 445">
                    <a:extLst>
                      <a:ext uri="{FF2B5EF4-FFF2-40B4-BE49-F238E27FC236}">
                        <a16:creationId xmlns="" xmlns:a16="http://schemas.microsoft.com/office/drawing/2014/main" id="{0D8E23E4-E9CE-47A9-9062-DAC58CFF5C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89" y="2238"/>
                    <a:ext cx="29" cy="33"/>
                  </a:xfrm>
                  <a:custGeom>
                    <a:avLst/>
                    <a:gdLst>
                      <a:gd name="T0" fmla="*/ 19 w 20"/>
                      <a:gd name="T1" fmla="*/ 10 h 23"/>
                      <a:gd name="T2" fmla="*/ 5 w 20"/>
                      <a:gd name="T3" fmla="*/ 18 h 23"/>
                      <a:gd name="T4" fmla="*/ 11 w 20"/>
                      <a:gd name="T5" fmla="*/ 0 h 23"/>
                      <a:gd name="T6" fmla="*/ 19 w 20"/>
                      <a:gd name="T7" fmla="*/ 1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19" y="10"/>
                        </a:moveTo>
                        <a:cubicBezTo>
                          <a:pt x="19" y="18"/>
                          <a:pt x="11" y="23"/>
                          <a:pt x="5" y="18"/>
                        </a:cubicBezTo>
                        <a:cubicBezTo>
                          <a:pt x="0" y="13"/>
                          <a:pt x="3" y="1"/>
                          <a:pt x="11" y="0"/>
                        </a:cubicBezTo>
                        <a:cubicBezTo>
                          <a:pt x="17" y="0"/>
                          <a:pt x="20" y="6"/>
                          <a:pt x="19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74" name="Freeform 446">
                    <a:extLst>
                      <a:ext uri="{FF2B5EF4-FFF2-40B4-BE49-F238E27FC236}">
                        <a16:creationId xmlns="" xmlns:a16="http://schemas.microsoft.com/office/drawing/2014/main" id="{D6173EC1-5C25-424C-B084-5F1E4331F3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90" y="2295"/>
                    <a:ext cx="28" cy="34"/>
                  </a:xfrm>
                  <a:custGeom>
                    <a:avLst/>
                    <a:gdLst>
                      <a:gd name="T0" fmla="*/ 19 w 19"/>
                      <a:gd name="T1" fmla="*/ 10 h 23"/>
                      <a:gd name="T2" fmla="*/ 4 w 19"/>
                      <a:gd name="T3" fmla="*/ 17 h 23"/>
                      <a:gd name="T4" fmla="*/ 11 w 19"/>
                      <a:gd name="T5" fmla="*/ 0 h 23"/>
                      <a:gd name="T6" fmla="*/ 19 w 19"/>
                      <a:gd name="T7" fmla="*/ 1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23">
                        <a:moveTo>
                          <a:pt x="19" y="10"/>
                        </a:moveTo>
                        <a:cubicBezTo>
                          <a:pt x="18" y="19"/>
                          <a:pt x="9" y="23"/>
                          <a:pt x="4" y="17"/>
                        </a:cubicBezTo>
                        <a:cubicBezTo>
                          <a:pt x="0" y="12"/>
                          <a:pt x="3" y="2"/>
                          <a:pt x="11" y="0"/>
                        </a:cubicBezTo>
                        <a:cubicBezTo>
                          <a:pt x="17" y="0"/>
                          <a:pt x="19" y="6"/>
                          <a:pt x="19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75" name="Freeform 447">
                    <a:extLst>
                      <a:ext uri="{FF2B5EF4-FFF2-40B4-BE49-F238E27FC236}">
                        <a16:creationId xmlns="" xmlns:a16="http://schemas.microsoft.com/office/drawing/2014/main" id="{D19EA891-07C8-48A5-8A4C-7287B997EF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34" y="2171"/>
                    <a:ext cx="30" cy="32"/>
                  </a:xfrm>
                  <a:custGeom>
                    <a:avLst/>
                    <a:gdLst>
                      <a:gd name="T0" fmla="*/ 21 w 21"/>
                      <a:gd name="T1" fmla="*/ 11 h 22"/>
                      <a:gd name="T2" fmla="*/ 5 w 21"/>
                      <a:gd name="T3" fmla="*/ 16 h 22"/>
                      <a:gd name="T4" fmla="*/ 12 w 21"/>
                      <a:gd name="T5" fmla="*/ 0 h 22"/>
                      <a:gd name="T6" fmla="*/ 21 w 21"/>
                      <a:gd name="T7" fmla="*/ 11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2">
                        <a:moveTo>
                          <a:pt x="21" y="11"/>
                        </a:moveTo>
                        <a:cubicBezTo>
                          <a:pt x="20" y="19"/>
                          <a:pt x="11" y="22"/>
                          <a:pt x="5" y="16"/>
                        </a:cubicBezTo>
                        <a:cubicBezTo>
                          <a:pt x="0" y="10"/>
                          <a:pt x="4" y="0"/>
                          <a:pt x="12" y="0"/>
                        </a:cubicBezTo>
                        <a:cubicBezTo>
                          <a:pt x="19" y="1"/>
                          <a:pt x="21" y="7"/>
                          <a:pt x="21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76" name="Freeform 448">
                    <a:extLst>
                      <a:ext uri="{FF2B5EF4-FFF2-40B4-BE49-F238E27FC236}">
                        <a16:creationId xmlns="" xmlns:a16="http://schemas.microsoft.com/office/drawing/2014/main" id="{3F621304-164D-4D05-8DAF-48D2C635F3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34" y="2229"/>
                    <a:ext cx="30" cy="32"/>
                  </a:xfrm>
                  <a:custGeom>
                    <a:avLst/>
                    <a:gdLst>
                      <a:gd name="T0" fmla="*/ 20 w 21"/>
                      <a:gd name="T1" fmla="*/ 11 h 22"/>
                      <a:gd name="T2" fmla="*/ 5 w 21"/>
                      <a:gd name="T3" fmla="*/ 16 h 22"/>
                      <a:gd name="T4" fmla="*/ 11 w 21"/>
                      <a:gd name="T5" fmla="*/ 0 h 22"/>
                      <a:gd name="T6" fmla="*/ 20 w 21"/>
                      <a:gd name="T7" fmla="*/ 11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2">
                        <a:moveTo>
                          <a:pt x="20" y="11"/>
                        </a:moveTo>
                        <a:cubicBezTo>
                          <a:pt x="19" y="19"/>
                          <a:pt x="10" y="22"/>
                          <a:pt x="5" y="16"/>
                        </a:cubicBezTo>
                        <a:cubicBezTo>
                          <a:pt x="0" y="10"/>
                          <a:pt x="2" y="0"/>
                          <a:pt x="11" y="0"/>
                        </a:cubicBezTo>
                        <a:cubicBezTo>
                          <a:pt x="18" y="0"/>
                          <a:pt x="21" y="7"/>
                          <a:pt x="20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77" name="Freeform 449">
                    <a:extLst>
                      <a:ext uri="{FF2B5EF4-FFF2-40B4-BE49-F238E27FC236}">
                        <a16:creationId xmlns="" xmlns:a16="http://schemas.microsoft.com/office/drawing/2014/main" id="{039682D5-A099-4A49-B6DD-D6192A0C73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41" y="2058"/>
                    <a:ext cx="30" cy="32"/>
                  </a:xfrm>
                  <a:custGeom>
                    <a:avLst/>
                    <a:gdLst>
                      <a:gd name="T0" fmla="*/ 20 w 21"/>
                      <a:gd name="T1" fmla="*/ 11 h 22"/>
                      <a:gd name="T2" fmla="*/ 4 w 21"/>
                      <a:gd name="T3" fmla="*/ 15 h 22"/>
                      <a:gd name="T4" fmla="*/ 12 w 21"/>
                      <a:gd name="T5" fmla="*/ 0 h 22"/>
                      <a:gd name="T6" fmla="*/ 20 w 21"/>
                      <a:gd name="T7" fmla="*/ 11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2">
                        <a:moveTo>
                          <a:pt x="20" y="11"/>
                        </a:moveTo>
                        <a:cubicBezTo>
                          <a:pt x="18" y="19"/>
                          <a:pt x="8" y="22"/>
                          <a:pt x="4" y="15"/>
                        </a:cubicBezTo>
                        <a:cubicBezTo>
                          <a:pt x="0" y="9"/>
                          <a:pt x="4" y="0"/>
                          <a:pt x="12" y="0"/>
                        </a:cubicBezTo>
                        <a:cubicBezTo>
                          <a:pt x="19" y="0"/>
                          <a:pt x="21" y="6"/>
                          <a:pt x="20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78" name="Freeform 450">
                    <a:extLst>
                      <a:ext uri="{FF2B5EF4-FFF2-40B4-BE49-F238E27FC236}">
                        <a16:creationId xmlns="" xmlns:a16="http://schemas.microsoft.com/office/drawing/2014/main" id="{01819D12-3E5E-4F55-9244-FE4C2913DA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36" y="2113"/>
                    <a:ext cx="31" cy="33"/>
                  </a:xfrm>
                  <a:custGeom>
                    <a:avLst/>
                    <a:gdLst>
                      <a:gd name="T0" fmla="*/ 20 w 21"/>
                      <a:gd name="T1" fmla="*/ 12 h 23"/>
                      <a:gd name="T2" fmla="*/ 5 w 21"/>
                      <a:gd name="T3" fmla="*/ 17 h 23"/>
                      <a:gd name="T4" fmla="*/ 12 w 21"/>
                      <a:gd name="T5" fmla="*/ 0 h 23"/>
                      <a:gd name="T6" fmla="*/ 20 w 21"/>
                      <a:gd name="T7" fmla="*/ 12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3">
                        <a:moveTo>
                          <a:pt x="20" y="12"/>
                        </a:moveTo>
                        <a:cubicBezTo>
                          <a:pt x="19" y="20"/>
                          <a:pt x="10" y="23"/>
                          <a:pt x="5" y="17"/>
                        </a:cubicBezTo>
                        <a:cubicBezTo>
                          <a:pt x="0" y="11"/>
                          <a:pt x="4" y="0"/>
                          <a:pt x="12" y="0"/>
                        </a:cubicBezTo>
                        <a:cubicBezTo>
                          <a:pt x="19" y="1"/>
                          <a:pt x="21" y="7"/>
                          <a:pt x="20" y="1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79" name="Freeform 451">
                    <a:extLst>
                      <a:ext uri="{FF2B5EF4-FFF2-40B4-BE49-F238E27FC236}">
                        <a16:creationId xmlns="" xmlns:a16="http://schemas.microsoft.com/office/drawing/2014/main" id="{CEE35D06-3307-435B-B14F-2861D23F6E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54" y="1948"/>
                    <a:ext cx="27" cy="30"/>
                  </a:xfrm>
                  <a:custGeom>
                    <a:avLst/>
                    <a:gdLst>
                      <a:gd name="T0" fmla="*/ 18 w 19"/>
                      <a:gd name="T1" fmla="*/ 10 h 21"/>
                      <a:gd name="T2" fmla="*/ 3 w 19"/>
                      <a:gd name="T3" fmla="*/ 15 h 21"/>
                      <a:gd name="T4" fmla="*/ 11 w 19"/>
                      <a:gd name="T5" fmla="*/ 0 h 21"/>
                      <a:gd name="T6" fmla="*/ 18 w 19"/>
                      <a:gd name="T7" fmla="*/ 1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21">
                        <a:moveTo>
                          <a:pt x="18" y="10"/>
                        </a:moveTo>
                        <a:cubicBezTo>
                          <a:pt x="17" y="18"/>
                          <a:pt x="7" y="21"/>
                          <a:pt x="3" y="15"/>
                        </a:cubicBezTo>
                        <a:cubicBezTo>
                          <a:pt x="0" y="9"/>
                          <a:pt x="4" y="0"/>
                          <a:pt x="11" y="0"/>
                        </a:cubicBezTo>
                        <a:cubicBezTo>
                          <a:pt x="18" y="0"/>
                          <a:pt x="19" y="6"/>
                          <a:pt x="18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80" name="Freeform 452">
                    <a:extLst>
                      <a:ext uri="{FF2B5EF4-FFF2-40B4-BE49-F238E27FC236}">
                        <a16:creationId xmlns="" xmlns:a16="http://schemas.microsoft.com/office/drawing/2014/main" id="{FCE385C0-F021-4FBB-8A71-928DC3F95D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47" y="2001"/>
                    <a:ext cx="29" cy="32"/>
                  </a:xfrm>
                  <a:custGeom>
                    <a:avLst/>
                    <a:gdLst>
                      <a:gd name="T0" fmla="*/ 19 w 20"/>
                      <a:gd name="T1" fmla="*/ 11 h 22"/>
                      <a:gd name="T2" fmla="*/ 4 w 20"/>
                      <a:gd name="T3" fmla="*/ 15 h 22"/>
                      <a:gd name="T4" fmla="*/ 12 w 20"/>
                      <a:gd name="T5" fmla="*/ 0 h 22"/>
                      <a:gd name="T6" fmla="*/ 19 w 20"/>
                      <a:gd name="T7" fmla="*/ 11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22">
                        <a:moveTo>
                          <a:pt x="19" y="11"/>
                        </a:moveTo>
                        <a:cubicBezTo>
                          <a:pt x="18" y="19"/>
                          <a:pt x="8" y="22"/>
                          <a:pt x="4" y="15"/>
                        </a:cubicBezTo>
                        <a:cubicBezTo>
                          <a:pt x="0" y="10"/>
                          <a:pt x="4" y="0"/>
                          <a:pt x="12" y="0"/>
                        </a:cubicBezTo>
                        <a:cubicBezTo>
                          <a:pt x="18" y="1"/>
                          <a:pt x="20" y="7"/>
                          <a:pt x="19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81" name="Freeform 453">
                    <a:extLst>
                      <a:ext uri="{FF2B5EF4-FFF2-40B4-BE49-F238E27FC236}">
                        <a16:creationId xmlns="" xmlns:a16="http://schemas.microsoft.com/office/drawing/2014/main" id="{F854D153-F15A-4220-A03F-BE2C95AF48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74" y="2143"/>
                    <a:ext cx="30" cy="34"/>
                  </a:xfrm>
                  <a:custGeom>
                    <a:avLst/>
                    <a:gdLst>
                      <a:gd name="T0" fmla="*/ 21 w 21"/>
                      <a:gd name="T1" fmla="*/ 11 h 23"/>
                      <a:gd name="T2" fmla="*/ 4 w 21"/>
                      <a:gd name="T3" fmla="*/ 16 h 23"/>
                      <a:gd name="T4" fmla="*/ 12 w 21"/>
                      <a:gd name="T5" fmla="*/ 0 h 23"/>
                      <a:gd name="T6" fmla="*/ 21 w 21"/>
                      <a:gd name="T7" fmla="*/ 11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3">
                        <a:moveTo>
                          <a:pt x="21" y="11"/>
                        </a:moveTo>
                        <a:cubicBezTo>
                          <a:pt x="20" y="20"/>
                          <a:pt x="9" y="23"/>
                          <a:pt x="4" y="16"/>
                        </a:cubicBezTo>
                        <a:cubicBezTo>
                          <a:pt x="0" y="10"/>
                          <a:pt x="3" y="0"/>
                          <a:pt x="12" y="0"/>
                        </a:cubicBezTo>
                        <a:cubicBezTo>
                          <a:pt x="19" y="1"/>
                          <a:pt x="21" y="7"/>
                          <a:pt x="21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82" name="Freeform 454">
                    <a:extLst>
                      <a:ext uri="{FF2B5EF4-FFF2-40B4-BE49-F238E27FC236}">
                        <a16:creationId xmlns="" xmlns:a16="http://schemas.microsoft.com/office/drawing/2014/main" id="{9959A9AC-0970-479C-9F2D-289DB14A0E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73" y="2201"/>
                    <a:ext cx="31" cy="34"/>
                  </a:xfrm>
                  <a:custGeom>
                    <a:avLst/>
                    <a:gdLst>
                      <a:gd name="T0" fmla="*/ 21 w 22"/>
                      <a:gd name="T1" fmla="*/ 11 h 23"/>
                      <a:gd name="T2" fmla="*/ 5 w 22"/>
                      <a:gd name="T3" fmla="*/ 16 h 23"/>
                      <a:gd name="T4" fmla="*/ 12 w 22"/>
                      <a:gd name="T5" fmla="*/ 0 h 23"/>
                      <a:gd name="T6" fmla="*/ 21 w 22"/>
                      <a:gd name="T7" fmla="*/ 11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" h="23">
                        <a:moveTo>
                          <a:pt x="21" y="11"/>
                        </a:moveTo>
                        <a:cubicBezTo>
                          <a:pt x="20" y="20"/>
                          <a:pt x="10" y="23"/>
                          <a:pt x="5" y="16"/>
                        </a:cubicBezTo>
                        <a:cubicBezTo>
                          <a:pt x="0" y="10"/>
                          <a:pt x="3" y="0"/>
                          <a:pt x="12" y="0"/>
                        </a:cubicBezTo>
                        <a:cubicBezTo>
                          <a:pt x="19" y="0"/>
                          <a:pt x="22" y="7"/>
                          <a:pt x="21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83" name="Freeform 455">
                    <a:extLst>
                      <a:ext uri="{FF2B5EF4-FFF2-40B4-BE49-F238E27FC236}">
                        <a16:creationId xmlns="" xmlns:a16="http://schemas.microsoft.com/office/drawing/2014/main" id="{5257CA97-FF59-4469-9ED4-C33DD48E55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81" y="2032"/>
                    <a:ext cx="31" cy="32"/>
                  </a:xfrm>
                  <a:custGeom>
                    <a:avLst/>
                    <a:gdLst>
                      <a:gd name="T0" fmla="*/ 20 w 21"/>
                      <a:gd name="T1" fmla="*/ 10 h 22"/>
                      <a:gd name="T2" fmla="*/ 4 w 21"/>
                      <a:gd name="T3" fmla="*/ 15 h 22"/>
                      <a:gd name="T4" fmla="*/ 12 w 21"/>
                      <a:gd name="T5" fmla="*/ 0 h 22"/>
                      <a:gd name="T6" fmla="*/ 20 w 21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2">
                        <a:moveTo>
                          <a:pt x="20" y="10"/>
                        </a:moveTo>
                        <a:cubicBezTo>
                          <a:pt x="18" y="19"/>
                          <a:pt x="8" y="22"/>
                          <a:pt x="4" y="15"/>
                        </a:cubicBezTo>
                        <a:cubicBezTo>
                          <a:pt x="0" y="9"/>
                          <a:pt x="3" y="0"/>
                          <a:pt x="12" y="0"/>
                        </a:cubicBezTo>
                        <a:cubicBezTo>
                          <a:pt x="18" y="0"/>
                          <a:pt x="21" y="6"/>
                          <a:pt x="20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84" name="Freeform 456">
                    <a:extLst>
                      <a:ext uri="{FF2B5EF4-FFF2-40B4-BE49-F238E27FC236}">
                        <a16:creationId xmlns="" xmlns:a16="http://schemas.microsoft.com/office/drawing/2014/main" id="{94950416-4550-4531-8D2E-3445935EDC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77" y="2087"/>
                    <a:ext cx="30" cy="32"/>
                  </a:xfrm>
                  <a:custGeom>
                    <a:avLst/>
                    <a:gdLst>
                      <a:gd name="T0" fmla="*/ 20 w 21"/>
                      <a:gd name="T1" fmla="*/ 11 h 22"/>
                      <a:gd name="T2" fmla="*/ 4 w 21"/>
                      <a:gd name="T3" fmla="*/ 16 h 22"/>
                      <a:gd name="T4" fmla="*/ 12 w 21"/>
                      <a:gd name="T5" fmla="*/ 0 h 22"/>
                      <a:gd name="T6" fmla="*/ 20 w 21"/>
                      <a:gd name="T7" fmla="*/ 11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2">
                        <a:moveTo>
                          <a:pt x="20" y="11"/>
                        </a:moveTo>
                        <a:cubicBezTo>
                          <a:pt x="19" y="20"/>
                          <a:pt x="9" y="22"/>
                          <a:pt x="4" y="16"/>
                        </a:cubicBezTo>
                        <a:cubicBezTo>
                          <a:pt x="0" y="10"/>
                          <a:pt x="4" y="0"/>
                          <a:pt x="12" y="0"/>
                        </a:cubicBezTo>
                        <a:cubicBezTo>
                          <a:pt x="19" y="1"/>
                          <a:pt x="21" y="7"/>
                          <a:pt x="20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85" name="Freeform 457">
                    <a:extLst>
                      <a:ext uri="{FF2B5EF4-FFF2-40B4-BE49-F238E27FC236}">
                        <a16:creationId xmlns="" xmlns:a16="http://schemas.microsoft.com/office/drawing/2014/main" id="{5E28D3FC-1E21-46C1-A2E0-B97A2417048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87" y="1977"/>
                    <a:ext cx="29" cy="30"/>
                  </a:xfrm>
                  <a:custGeom>
                    <a:avLst/>
                    <a:gdLst>
                      <a:gd name="T0" fmla="*/ 19 w 20"/>
                      <a:gd name="T1" fmla="*/ 10 h 21"/>
                      <a:gd name="T2" fmla="*/ 3 w 20"/>
                      <a:gd name="T3" fmla="*/ 15 h 21"/>
                      <a:gd name="T4" fmla="*/ 11 w 20"/>
                      <a:gd name="T5" fmla="*/ 0 h 21"/>
                      <a:gd name="T6" fmla="*/ 19 w 20"/>
                      <a:gd name="T7" fmla="*/ 1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21">
                        <a:moveTo>
                          <a:pt x="19" y="10"/>
                        </a:moveTo>
                        <a:cubicBezTo>
                          <a:pt x="17" y="18"/>
                          <a:pt x="7" y="21"/>
                          <a:pt x="3" y="15"/>
                        </a:cubicBezTo>
                        <a:cubicBezTo>
                          <a:pt x="0" y="9"/>
                          <a:pt x="3" y="0"/>
                          <a:pt x="11" y="0"/>
                        </a:cubicBezTo>
                        <a:cubicBezTo>
                          <a:pt x="18" y="0"/>
                          <a:pt x="20" y="6"/>
                          <a:pt x="19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86" name="Freeform 458">
                    <a:extLst>
                      <a:ext uri="{FF2B5EF4-FFF2-40B4-BE49-F238E27FC236}">
                        <a16:creationId xmlns="" xmlns:a16="http://schemas.microsoft.com/office/drawing/2014/main" id="{2BC596DF-81DB-40F5-904E-A8E708EB1C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19" y="2174"/>
                    <a:ext cx="32" cy="33"/>
                  </a:xfrm>
                  <a:custGeom>
                    <a:avLst/>
                    <a:gdLst>
                      <a:gd name="T0" fmla="*/ 22 w 22"/>
                      <a:gd name="T1" fmla="*/ 11 h 23"/>
                      <a:gd name="T2" fmla="*/ 5 w 22"/>
                      <a:gd name="T3" fmla="*/ 16 h 23"/>
                      <a:gd name="T4" fmla="*/ 12 w 22"/>
                      <a:gd name="T5" fmla="*/ 0 h 23"/>
                      <a:gd name="T6" fmla="*/ 22 w 22"/>
                      <a:gd name="T7" fmla="*/ 11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" h="23">
                        <a:moveTo>
                          <a:pt x="22" y="11"/>
                        </a:moveTo>
                        <a:cubicBezTo>
                          <a:pt x="21" y="20"/>
                          <a:pt x="10" y="23"/>
                          <a:pt x="5" y="16"/>
                        </a:cubicBezTo>
                        <a:cubicBezTo>
                          <a:pt x="0" y="10"/>
                          <a:pt x="4" y="0"/>
                          <a:pt x="12" y="0"/>
                        </a:cubicBezTo>
                        <a:cubicBezTo>
                          <a:pt x="20" y="1"/>
                          <a:pt x="22" y="7"/>
                          <a:pt x="22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87" name="Freeform 459">
                    <a:extLst>
                      <a:ext uri="{FF2B5EF4-FFF2-40B4-BE49-F238E27FC236}">
                        <a16:creationId xmlns="" xmlns:a16="http://schemas.microsoft.com/office/drawing/2014/main" id="{B7EEB24E-7300-434B-98C2-1E78C00C81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19" y="2232"/>
                    <a:ext cx="32" cy="33"/>
                  </a:xfrm>
                  <a:custGeom>
                    <a:avLst/>
                    <a:gdLst>
                      <a:gd name="T0" fmla="*/ 21 w 22"/>
                      <a:gd name="T1" fmla="*/ 11 h 23"/>
                      <a:gd name="T2" fmla="*/ 5 w 22"/>
                      <a:gd name="T3" fmla="*/ 16 h 23"/>
                      <a:gd name="T4" fmla="*/ 12 w 22"/>
                      <a:gd name="T5" fmla="*/ 0 h 23"/>
                      <a:gd name="T6" fmla="*/ 21 w 22"/>
                      <a:gd name="T7" fmla="*/ 11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" h="23">
                        <a:moveTo>
                          <a:pt x="21" y="11"/>
                        </a:moveTo>
                        <a:cubicBezTo>
                          <a:pt x="21" y="20"/>
                          <a:pt x="10" y="23"/>
                          <a:pt x="5" y="16"/>
                        </a:cubicBezTo>
                        <a:cubicBezTo>
                          <a:pt x="0" y="10"/>
                          <a:pt x="3" y="0"/>
                          <a:pt x="12" y="0"/>
                        </a:cubicBezTo>
                        <a:cubicBezTo>
                          <a:pt x="19" y="0"/>
                          <a:pt x="22" y="7"/>
                          <a:pt x="21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88" name="Freeform 460">
                    <a:extLst>
                      <a:ext uri="{FF2B5EF4-FFF2-40B4-BE49-F238E27FC236}">
                        <a16:creationId xmlns="" xmlns:a16="http://schemas.microsoft.com/office/drawing/2014/main" id="{4885781C-340E-405F-B760-7C7A1E47F1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23" y="2061"/>
                    <a:ext cx="31" cy="32"/>
                  </a:xfrm>
                  <a:custGeom>
                    <a:avLst/>
                    <a:gdLst>
                      <a:gd name="T0" fmla="*/ 21 w 21"/>
                      <a:gd name="T1" fmla="*/ 11 h 22"/>
                      <a:gd name="T2" fmla="*/ 4 w 21"/>
                      <a:gd name="T3" fmla="*/ 15 h 22"/>
                      <a:gd name="T4" fmla="*/ 12 w 21"/>
                      <a:gd name="T5" fmla="*/ 0 h 22"/>
                      <a:gd name="T6" fmla="*/ 21 w 21"/>
                      <a:gd name="T7" fmla="*/ 11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2">
                        <a:moveTo>
                          <a:pt x="21" y="11"/>
                        </a:moveTo>
                        <a:cubicBezTo>
                          <a:pt x="20" y="19"/>
                          <a:pt x="9" y="22"/>
                          <a:pt x="4" y="15"/>
                        </a:cubicBezTo>
                        <a:cubicBezTo>
                          <a:pt x="0" y="9"/>
                          <a:pt x="4" y="0"/>
                          <a:pt x="12" y="0"/>
                        </a:cubicBezTo>
                        <a:cubicBezTo>
                          <a:pt x="19" y="0"/>
                          <a:pt x="21" y="6"/>
                          <a:pt x="21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89" name="Freeform 461">
                    <a:extLst>
                      <a:ext uri="{FF2B5EF4-FFF2-40B4-BE49-F238E27FC236}">
                        <a16:creationId xmlns="" xmlns:a16="http://schemas.microsoft.com/office/drawing/2014/main" id="{01C2DC1E-1DA9-430C-A217-D7BC31FC15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20" y="2117"/>
                    <a:ext cx="32" cy="32"/>
                  </a:xfrm>
                  <a:custGeom>
                    <a:avLst/>
                    <a:gdLst>
                      <a:gd name="T0" fmla="*/ 21 w 22"/>
                      <a:gd name="T1" fmla="*/ 11 h 22"/>
                      <a:gd name="T2" fmla="*/ 5 w 22"/>
                      <a:gd name="T3" fmla="*/ 15 h 22"/>
                      <a:gd name="T4" fmla="*/ 12 w 22"/>
                      <a:gd name="T5" fmla="*/ 0 h 22"/>
                      <a:gd name="T6" fmla="*/ 21 w 22"/>
                      <a:gd name="T7" fmla="*/ 11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" h="22">
                        <a:moveTo>
                          <a:pt x="21" y="11"/>
                        </a:moveTo>
                        <a:cubicBezTo>
                          <a:pt x="20" y="19"/>
                          <a:pt x="10" y="22"/>
                          <a:pt x="5" y="15"/>
                        </a:cubicBezTo>
                        <a:cubicBezTo>
                          <a:pt x="0" y="9"/>
                          <a:pt x="4" y="0"/>
                          <a:pt x="12" y="0"/>
                        </a:cubicBezTo>
                        <a:cubicBezTo>
                          <a:pt x="20" y="0"/>
                          <a:pt x="22" y="6"/>
                          <a:pt x="21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90" name="Freeform 462">
                    <a:extLst>
                      <a:ext uri="{FF2B5EF4-FFF2-40B4-BE49-F238E27FC236}">
                        <a16:creationId xmlns="" xmlns:a16="http://schemas.microsoft.com/office/drawing/2014/main" id="{609850E6-ACC9-4F76-B691-0923AF0BB8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32" y="1951"/>
                    <a:ext cx="29" cy="30"/>
                  </a:xfrm>
                  <a:custGeom>
                    <a:avLst/>
                    <a:gdLst>
                      <a:gd name="T0" fmla="*/ 19 w 20"/>
                      <a:gd name="T1" fmla="*/ 10 h 21"/>
                      <a:gd name="T2" fmla="*/ 4 w 20"/>
                      <a:gd name="T3" fmla="*/ 15 h 21"/>
                      <a:gd name="T4" fmla="*/ 12 w 20"/>
                      <a:gd name="T5" fmla="*/ 0 h 21"/>
                      <a:gd name="T6" fmla="*/ 19 w 20"/>
                      <a:gd name="T7" fmla="*/ 1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21">
                        <a:moveTo>
                          <a:pt x="19" y="10"/>
                        </a:moveTo>
                        <a:cubicBezTo>
                          <a:pt x="18" y="18"/>
                          <a:pt x="8" y="21"/>
                          <a:pt x="4" y="15"/>
                        </a:cubicBezTo>
                        <a:cubicBezTo>
                          <a:pt x="0" y="9"/>
                          <a:pt x="4" y="0"/>
                          <a:pt x="12" y="0"/>
                        </a:cubicBezTo>
                        <a:cubicBezTo>
                          <a:pt x="18" y="0"/>
                          <a:pt x="20" y="6"/>
                          <a:pt x="19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91" name="Freeform 463">
                    <a:extLst>
                      <a:ext uri="{FF2B5EF4-FFF2-40B4-BE49-F238E27FC236}">
                        <a16:creationId xmlns="" xmlns:a16="http://schemas.microsoft.com/office/drawing/2014/main" id="{88614A37-81AC-4981-9F20-2D51245087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28" y="2004"/>
                    <a:ext cx="30" cy="32"/>
                  </a:xfrm>
                  <a:custGeom>
                    <a:avLst/>
                    <a:gdLst>
                      <a:gd name="T0" fmla="*/ 20 w 21"/>
                      <a:gd name="T1" fmla="*/ 11 h 22"/>
                      <a:gd name="T2" fmla="*/ 4 w 21"/>
                      <a:gd name="T3" fmla="*/ 16 h 22"/>
                      <a:gd name="T4" fmla="*/ 12 w 21"/>
                      <a:gd name="T5" fmla="*/ 0 h 22"/>
                      <a:gd name="T6" fmla="*/ 20 w 21"/>
                      <a:gd name="T7" fmla="*/ 11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2">
                        <a:moveTo>
                          <a:pt x="20" y="11"/>
                        </a:moveTo>
                        <a:cubicBezTo>
                          <a:pt x="19" y="19"/>
                          <a:pt x="8" y="22"/>
                          <a:pt x="4" y="16"/>
                        </a:cubicBezTo>
                        <a:cubicBezTo>
                          <a:pt x="0" y="10"/>
                          <a:pt x="3" y="1"/>
                          <a:pt x="12" y="0"/>
                        </a:cubicBezTo>
                        <a:cubicBezTo>
                          <a:pt x="18" y="1"/>
                          <a:pt x="21" y="7"/>
                          <a:pt x="20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92" name="Freeform 464">
                    <a:extLst>
                      <a:ext uri="{FF2B5EF4-FFF2-40B4-BE49-F238E27FC236}">
                        <a16:creationId xmlns="" xmlns:a16="http://schemas.microsoft.com/office/drawing/2014/main" id="{539CF51E-DDDD-421F-9851-DE872019C4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61" y="2146"/>
                    <a:ext cx="32" cy="34"/>
                  </a:xfrm>
                  <a:custGeom>
                    <a:avLst/>
                    <a:gdLst>
                      <a:gd name="T0" fmla="*/ 22 w 22"/>
                      <a:gd name="T1" fmla="*/ 11 h 23"/>
                      <a:gd name="T2" fmla="*/ 5 w 22"/>
                      <a:gd name="T3" fmla="*/ 16 h 23"/>
                      <a:gd name="T4" fmla="*/ 12 w 22"/>
                      <a:gd name="T5" fmla="*/ 0 h 23"/>
                      <a:gd name="T6" fmla="*/ 22 w 22"/>
                      <a:gd name="T7" fmla="*/ 11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" h="23">
                        <a:moveTo>
                          <a:pt x="22" y="11"/>
                        </a:moveTo>
                        <a:cubicBezTo>
                          <a:pt x="21" y="19"/>
                          <a:pt x="10" y="23"/>
                          <a:pt x="5" y="16"/>
                        </a:cubicBezTo>
                        <a:cubicBezTo>
                          <a:pt x="0" y="10"/>
                          <a:pt x="3" y="0"/>
                          <a:pt x="12" y="0"/>
                        </a:cubicBezTo>
                        <a:cubicBezTo>
                          <a:pt x="20" y="0"/>
                          <a:pt x="22" y="7"/>
                          <a:pt x="22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93" name="Freeform 465">
                    <a:extLst>
                      <a:ext uri="{FF2B5EF4-FFF2-40B4-BE49-F238E27FC236}">
                        <a16:creationId xmlns="" xmlns:a16="http://schemas.microsoft.com/office/drawing/2014/main" id="{DD484A4C-FA5A-4FE3-836C-21BE69E1DB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61" y="2204"/>
                    <a:ext cx="32" cy="34"/>
                  </a:xfrm>
                  <a:custGeom>
                    <a:avLst/>
                    <a:gdLst>
                      <a:gd name="T0" fmla="*/ 22 w 22"/>
                      <a:gd name="T1" fmla="*/ 11 h 23"/>
                      <a:gd name="T2" fmla="*/ 4 w 22"/>
                      <a:gd name="T3" fmla="*/ 16 h 23"/>
                      <a:gd name="T4" fmla="*/ 12 w 22"/>
                      <a:gd name="T5" fmla="*/ 0 h 23"/>
                      <a:gd name="T6" fmla="*/ 22 w 22"/>
                      <a:gd name="T7" fmla="*/ 11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" h="23">
                        <a:moveTo>
                          <a:pt x="22" y="11"/>
                        </a:moveTo>
                        <a:cubicBezTo>
                          <a:pt x="21" y="19"/>
                          <a:pt x="10" y="23"/>
                          <a:pt x="4" y="16"/>
                        </a:cubicBezTo>
                        <a:cubicBezTo>
                          <a:pt x="0" y="10"/>
                          <a:pt x="3" y="0"/>
                          <a:pt x="12" y="0"/>
                        </a:cubicBezTo>
                        <a:cubicBezTo>
                          <a:pt x="19" y="0"/>
                          <a:pt x="22" y="6"/>
                          <a:pt x="22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94" name="Freeform 466">
                    <a:extLst>
                      <a:ext uri="{FF2B5EF4-FFF2-40B4-BE49-F238E27FC236}">
                        <a16:creationId xmlns="" xmlns:a16="http://schemas.microsoft.com/office/drawing/2014/main" id="{F9366F20-5B3B-400F-A541-30436AF76B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65" y="2033"/>
                    <a:ext cx="31" cy="32"/>
                  </a:xfrm>
                  <a:custGeom>
                    <a:avLst/>
                    <a:gdLst>
                      <a:gd name="T0" fmla="*/ 21 w 21"/>
                      <a:gd name="T1" fmla="*/ 11 h 22"/>
                      <a:gd name="T2" fmla="*/ 4 w 21"/>
                      <a:gd name="T3" fmla="*/ 16 h 22"/>
                      <a:gd name="T4" fmla="*/ 12 w 21"/>
                      <a:gd name="T5" fmla="*/ 0 h 22"/>
                      <a:gd name="T6" fmla="*/ 21 w 21"/>
                      <a:gd name="T7" fmla="*/ 11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2">
                        <a:moveTo>
                          <a:pt x="21" y="11"/>
                        </a:moveTo>
                        <a:cubicBezTo>
                          <a:pt x="19" y="19"/>
                          <a:pt x="9" y="22"/>
                          <a:pt x="4" y="16"/>
                        </a:cubicBezTo>
                        <a:cubicBezTo>
                          <a:pt x="0" y="10"/>
                          <a:pt x="3" y="0"/>
                          <a:pt x="12" y="0"/>
                        </a:cubicBezTo>
                        <a:cubicBezTo>
                          <a:pt x="19" y="1"/>
                          <a:pt x="21" y="7"/>
                          <a:pt x="21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95" name="Freeform 467">
                    <a:extLst>
                      <a:ext uri="{FF2B5EF4-FFF2-40B4-BE49-F238E27FC236}">
                        <a16:creationId xmlns="" xmlns:a16="http://schemas.microsoft.com/office/drawing/2014/main" id="{7A0B290F-C631-4C49-87EC-4FCFBC1DC6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62" y="2090"/>
                    <a:ext cx="32" cy="32"/>
                  </a:xfrm>
                  <a:custGeom>
                    <a:avLst/>
                    <a:gdLst>
                      <a:gd name="T0" fmla="*/ 21 w 22"/>
                      <a:gd name="T1" fmla="*/ 11 h 22"/>
                      <a:gd name="T2" fmla="*/ 4 w 22"/>
                      <a:gd name="T3" fmla="*/ 15 h 22"/>
                      <a:gd name="T4" fmla="*/ 12 w 22"/>
                      <a:gd name="T5" fmla="*/ 0 h 22"/>
                      <a:gd name="T6" fmla="*/ 21 w 22"/>
                      <a:gd name="T7" fmla="*/ 11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" h="22">
                        <a:moveTo>
                          <a:pt x="21" y="11"/>
                        </a:moveTo>
                        <a:cubicBezTo>
                          <a:pt x="20" y="19"/>
                          <a:pt x="10" y="22"/>
                          <a:pt x="4" y="15"/>
                        </a:cubicBezTo>
                        <a:cubicBezTo>
                          <a:pt x="0" y="10"/>
                          <a:pt x="3" y="0"/>
                          <a:pt x="12" y="0"/>
                        </a:cubicBezTo>
                        <a:cubicBezTo>
                          <a:pt x="19" y="0"/>
                          <a:pt x="22" y="6"/>
                          <a:pt x="21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96" name="Freeform 468">
                    <a:extLst>
                      <a:ext uri="{FF2B5EF4-FFF2-40B4-BE49-F238E27FC236}">
                        <a16:creationId xmlns="" xmlns:a16="http://schemas.microsoft.com/office/drawing/2014/main" id="{559C1102-6421-45CF-9B25-13F63EC455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71" y="1925"/>
                    <a:ext cx="30" cy="30"/>
                  </a:xfrm>
                  <a:custGeom>
                    <a:avLst/>
                    <a:gdLst>
                      <a:gd name="T0" fmla="*/ 20 w 21"/>
                      <a:gd name="T1" fmla="*/ 10 h 21"/>
                      <a:gd name="T2" fmla="*/ 4 w 21"/>
                      <a:gd name="T3" fmla="*/ 15 h 21"/>
                      <a:gd name="T4" fmla="*/ 12 w 21"/>
                      <a:gd name="T5" fmla="*/ 0 h 21"/>
                      <a:gd name="T6" fmla="*/ 20 w 21"/>
                      <a:gd name="T7" fmla="*/ 1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1">
                        <a:moveTo>
                          <a:pt x="20" y="10"/>
                        </a:moveTo>
                        <a:cubicBezTo>
                          <a:pt x="19" y="18"/>
                          <a:pt x="9" y="21"/>
                          <a:pt x="4" y="15"/>
                        </a:cubicBezTo>
                        <a:cubicBezTo>
                          <a:pt x="0" y="9"/>
                          <a:pt x="4" y="0"/>
                          <a:pt x="12" y="0"/>
                        </a:cubicBezTo>
                        <a:cubicBezTo>
                          <a:pt x="19" y="0"/>
                          <a:pt x="21" y="6"/>
                          <a:pt x="20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97" name="Freeform 469">
                    <a:extLst>
                      <a:ext uri="{FF2B5EF4-FFF2-40B4-BE49-F238E27FC236}">
                        <a16:creationId xmlns="" xmlns:a16="http://schemas.microsoft.com/office/drawing/2014/main" id="{00A3D07F-0C85-4B55-BC3F-E7D10ACBC9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68" y="1978"/>
                    <a:ext cx="30" cy="32"/>
                  </a:xfrm>
                  <a:custGeom>
                    <a:avLst/>
                    <a:gdLst>
                      <a:gd name="T0" fmla="*/ 20 w 21"/>
                      <a:gd name="T1" fmla="*/ 11 h 22"/>
                      <a:gd name="T2" fmla="*/ 4 w 21"/>
                      <a:gd name="T3" fmla="*/ 15 h 22"/>
                      <a:gd name="T4" fmla="*/ 12 w 21"/>
                      <a:gd name="T5" fmla="*/ 0 h 22"/>
                      <a:gd name="T6" fmla="*/ 20 w 21"/>
                      <a:gd name="T7" fmla="*/ 11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2">
                        <a:moveTo>
                          <a:pt x="20" y="11"/>
                        </a:moveTo>
                        <a:cubicBezTo>
                          <a:pt x="19" y="19"/>
                          <a:pt x="9" y="22"/>
                          <a:pt x="4" y="15"/>
                        </a:cubicBezTo>
                        <a:cubicBezTo>
                          <a:pt x="0" y="10"/>
                          <a:pt x="3" y="0"/>
                          <a:pt x="12" y="0"/>
                        </a:cubicBezTo>
                        <a:cubicBezTo>
                          <a:pt x="18" y="1"/>
                          <a:pt x="21" y="7"/>
                          <a:pt x="20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98" name="Freeform 470">
                    <a:extLst>
                      <a:ext uri="{FF2B5EF4-FFF2-40B4-BE49-F238E27FC236}">
                        <a16:creationId xmlns="" xmlns:a16="http://schemas.microsoft.com/office/drawing/2014/main" id="{246C8EB3-D0B6-4155-9C57-0135DA4EB6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09" y="2175"/>
                    <a:ext cx="33" cy="34"/>
                  </a:xfrm>
                  <a:custGeom>
                    <a:avLst/>
                    <a:gdLst>
                      <a:gd name="T0" fmla="*/ 22 w 23"/>
                      <a:gd name="T1" fmla="*/ 11 h 23"/>
                      <a:gd name="T2" fmla="*/ 5 w 23"/>
                      <a:gd name="T3" fmla="*/ 16 h 23"/>
                      <a:gd name="T4" fmla="*/ 12 w 23"/>
                      <a:gd name="T5" fmla="*/ 0 h 23"/>
                      <a:gd name="T6" fmla="*/ 22 w 23"/>
                      <a:gd name="T7" fmla="*/ 11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3" h="23">
                        <a:moveTo>
                          <a:pt x="22" y="11"/>
                        </a:moveTo>
                        <a:cubicBezTo>
                          <a:pt x="21" y="20"/>
                          <a:pt x="10" y="23"/>
                          <a:pt x="5" y="16"/>
                        </a:cubicBezTo>
                        <a:cubicBezTo>
                          <a:pt x="0" y="10"/>
                          <a:pt x="3" y="0"/>
                          <a:pt x="12" y="0"/>
                        </a:cubicBezTo>
                        <a:cubicBezTo>
                          <a:pt x="20" y="0"/>
                          <a:pt x="23" y="7"/>
                          <a:pt x="22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99" name="Freeform 471">
                    <a:extLst>
                      <a:ext uri="{FF2B5EF4-FFF2-40B4-BE49-F238E27FC236}">
                        <a16:creationId xmlns="" xmlns:a16="http://schemas.microsoft.com/office/drawing/2014/main" id="{7023BAC7-75C0-4A35-9EC7-5F81352D0B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09" y="2233"/>
                    <a:ext cx="33" cy="34"/>
                  </a:xfrm>
                  <a:custGeom>
                    <a:avLst/>
                    <a:gdLst>
                      <a:gd name="T0" fmla="*/ 23 w 23"/>
                      <a:gd name="T1" fmla="*/ 11 h 23"/>
                      <a:gd name="T2" fmla="*/ 5 w 23"/>
                      <a:gd name="T3" fmla="*/ 16 h 23"/>
                      <a:gd name="T4" fmla="*/ 13 w 23"/>
                      <a:gd name="T5" fmla="*/ 0 h 23"/>
                      <a:gd name="T6" fmla="*/ 23 w 23"/>
                      <a:gd name="T7" fmla="*/ 11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3" h="23">
                        <a:moveTo>
                          <a:pt x="23" y="11"/>
                        </a:moveTo>
                        <a:cubicBezTo>
                          <a:pt x="22" y="19"/>
                          <a:pt x="11" y="23"/>
                          <a:pt x="5" y="16"/>
                        </a:cubicBezTo>
                        <a:cubicBezTo>
                          <a:pt x="0" y="10"/>
                          <a:pt x="3" y="0"/>
                          <a:pt x="13" y="0"/>
                        </a:cubicBezTo>
                        <a:cubicBezTo>
                          <a:pt x="20" y="0"/>
                          <a:pt x="23" y="7"/>
                          <a:pt x="23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00" name="Freeform 472">
                    <a:extLst>
                      <a:ext uri="{FF2B5EF4-FFF2-40B4-BE49-F238E27FC236}">
                        <a16:creationId xmlns="" xmlns:a16="http://schemas.microsoft.com/office/drawing/2014/main" id="{C799D951-C309-4C39-9DDC-705B891A1E4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10" y="2062"/>
                    <a:ext cx="32" cy="32"/>
                  </a:xfrm>
                  <a:custGeom>
                    <a:avLst/>
                    <a:gdLst>
                      <a:gd name="T0" fmla="*/ 22 w 22"/>
                      <a:gd name="T1" fmla="*/ 10 h 22"/>
                      <a:gd name="T2" fmla="*/ 5 w 22"/>
                      <a:gd name="T3" fmla="*/ 15 h 22"/>
                      <a:gd name="T4" fmla="*/ 12 w 22"/>
                      <a:gd name="T5" fmla="*/ 0 h 22"/>
                      <a:gd name="T6" fmla="*/ 22 w 22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" h="22">
                        <a:moveTo>
                          <a:pt x="22" y="10"/>
                        </a:moveTo>
                        <a:cubicBezTo>
                          <a:pt x="21" y="19"/>
                          <a:pt x="10" y="22"/>
                          <a:pt x="5" y="15"/>
                        </a:cubicBezTo>
                        <a:cubicBezTo>
                          <a:pt x="0" y="10"/>
                          <a:pt x="3" y="0"/>
                          <a:pt x="12" y="0"/>
                        </a:cubicBezTo>
                        <a:cubicBezTo>
                          <a:pt x="20" y="0"/>
                          <a:pt x="22" y="6"/>
                          <a:pt x="22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01" name="Freeform 473">
                    <a:extLst>
                      <a:ext uri="{FF2B5EF4-FFF2-40B4-BE49-F238E27FC236}">
                        <a16:creationId xmlns="" xmlns:a16="http://schemas.microsoft.com/office/drawing/2014/main" id="{152B567F-F423-4382-9454-2A4036DE3B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09" y="2119"/>
                    <a:ext cx="33" cy="32"/>
                  </a:xfrm>
                  <a:custGeom>
                    <a:avLst/>
                    <a:gdLst>
                      <a:gd name="T0" fmla="*/ 22 w 23"/>
                      <a:gd name="T1" fmla="*/ 10 h 22"/>
                      <a:gd name="T2" fmla="*/ 5 w 23"/>
                      <a:gd name="T3" fmla="*/ 16 h 22"/>
                      <a:gd name="T4" fmla="*/ 13 w 23"/>
                      <a:gd name="T5" fmla="*/ 0 h 22"/>
                      <a:gd name="T6" fmla="*/ 22 w 23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3" h="22">
                        <a:moveTo>
                          <a:pt x="22" y="10"/>
                        </a:moveTo>
                        <a:cubicBezTo>
                          <a:pt x="21" y="19"/>
                          <a:pt x="10" y="22"/>
                          <a:pt x="5" y="16"/>
                        </a:cubicBezTo>
                        <a:cubicBezTo>
                          <a:pt x="0" y="10"/>
                          <a:pt x="3" y="0"/>
                          <a:pt x="13" y="0"/>
                        </a:cubicBezTo>
                        <a:cubicBezTo>
                          <a:pt x="20" y="0"/>
                          <a:pt x="23" y="6"/>
                          <a:pt x="22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02" name="Freeform 474">
                    <a:extLst>
                      <a:ext uri="{FF2B5EF4-FFF2-40B4-BE49-F238E27FC236}">
                        <a16:creationId xmlns="" xmlns:a16="http://schemas.microsoft.com/office/drawing/2014/main" id="{B55C4734-4927-4BD4-8130-3FE59B1D9A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14" y="1952"/>
                    <a:ext cx="31" cy="30"/>
                  </a:xfrm>
                  <a:custGeom>
                    <a:avLst/>
                    <a:gdLst>
                      <a:gd name="T0" fmla="*/ 20 w 21"/>
                      <a:gd name="T1" fmla="*/ 10 h 21"/>
                      <a:gd name="T2" fmla="*/ 4 w 21"/>
                      <a:gd name="T3" fmla="*/ 15 h 21"/>
                      <a:gd name="T4" fmla="*/ 11 w 21"/>
                      <a:gd name="T5" fmla="*/ 0 h 21"/>
                      <a:gd name="T6" fmla="*/ 20 w 21"/>
                      <a:gd name="T7" fmla="*/ 1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1">
                        <a:moveTo>
                          <a:pt x="20" y="10"/>
                        </a:moveTo>
                        <a:cubicBezTo>
                          <a:pt x="19" y="18"/>
                          <a:pt x="9" y="21"/>
                          <a:pt x="4" y="15"/>
                        </a:cubicBezTo>
                        <a:cubicBezTo>
                          <a:pt x="0" y="9"/>
                          <a:pt x="3" y="0"/>
                          <a:pt x="11" y="0"/>
                        </a:cubicBezTo>
                        <a:cubicBezTo>
                          <a:pt x="18" y="0"/>
                          <a:pt x="21" y="6"/>
                          <a:pt x="20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03" name="Freeform 475">
                    <a:extLst>
                      <a:ext uri="{FF2B5EF4-FFF2-40B4-BE49-F238E27FC236}">
                        <a16:creationId xmlns="" xmlns:a16="http://schemas.microsoft.com/office/drawing/2014/main" id="{0F747BB2-CADA-414A-B4E0-F7FA97A430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11" y="2006"/>
                    <a:ext cx="32" cy="32"/>
                  </a:xfrm>
                  <a:custGeom>
                    <a:avLst/>
                    <a:gdLst>
                      <a:gd name="T0" fmla="*/ 21 w 22"/>
                      <a:gd name="T1" fmla="*/ 11 h 22"/>
                      <a:gd name="T2" fmla="*/ 5 w 22"/>
                      <a:gd name="T3" fmla="*/ 16 h 22"/>
                      <a:gd name="T4" fmla="*/ 12 w 22"/>
                      <a:gd name="T5" fmla="*/ 0 h 22"/>
                      <a:gd name="T6" fmla="*/ 21 w 22"/>
                      <a:gd name="T7" fmla="*/ 11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" h="22">
                        <a:moveTo>
                          <a:pt x="21" y="11"/>
                        </a:moveTo>
                        <a:cubicBezTo>
                          <a:pt x="20" y="19"/>
                          <a:pt x="10" y="22"/>
                          <a:pt x="5" y="16"/>
                        </a:cubicBezTo>
                        <a:cubicBezTo>
                          <a:pt x="0" y="10"/>
                          <a:pt x="4" y="1"/>
                          <a:pt x="12" y="0"/>
                        </a:cubicBezTo>
                        <a:cubicBezTo>
                          <a:pt x="19" y="1"/>
                          <a:pt x="22" y="7"/>
                          <a:pt x="21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04" name="Freeform 476">
                    <a:extLst>
                      <a:ext uri="{FF2B5EF4-FFF2-40B4-BE49-F238E27FC236}">
                        <a16:creationId xmlns="" xmlns:a16="http://schemas.microsoft.com/office/drawing/2014/main" id="{052DBB05-5CE0-46BC-ADAE-A8D3F87DB2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52" y="2146"/>
                    <a:ext cx="32" cy="34"/>
                  </a:xfrm>
                  <a:custGeom>
                    <a:avLst/>
                    <a:gdLst>
                      <a:gd name="T0" fmla="*/ 22 w 22"/>
                      <a:gd name="T1" fmla="*/ 11 h 23"/>
                      <a:gd name="T2" fmla="*/ 5 w 22"/>
                      <a:gd name="T3" fmla="*/ 16 h 23"/>
                      <a:gd name="T4" fmla="*/ 12 w 22"/>
                      <a:gd name="T5" fmla="*/ 0 h 23"/>
                      <a:gd name="T6" fmla="*/ 22 w 22"/>
                      <a:gd name="T7" fmla="*/ 11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" h="23">
                        <a:moveTo>
                          <a:pt x="22" y="11"/>
                        </a:moveTo>
                        <a:cubicBezTo>
                          <a:pt x="21" y="20"/>
                          <a:pt x="10" y="23"/>
                          <a:pt x="5" y="16"/>
                        </a:cubicBezTo>
                        <a:cubicBezTo>
                          <a:pt x="0" y="10"/>
                          <a:pt x="3" y="1"/>
                          <a:pt x="12" y="0"/>
                        </a:cubicBezTo>
                        <a:cubicBezTo>
                          <a:pt x="20" y="1"/>
                          <a:pt x="22" y="7"/>
                          <a:pt x="22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05" name="Freeform 477">
                    <a:extLst>
                      <a:ext uri="{FF2B5EF4-FFF2-40B4-BE49-F238E27FC236}">
                        <a16:creationId xmlns="" xmlns:a16="http://schemas.microsoft.com/office/drawing/2014/main" id="{A91076BB-5B05-4467-BAB7-32546C62D0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52" y="2204"/>
                    <a:ext cx="33" cy="34"/>
                  </a:xfrm>
                  <a:custGeom>
                    <a:avLst/>
                    <a:gdLst>
                      <a:gd name="T0" fmla="*/ 22 w 23"/>
                      <a:gd name="T1" fmla="*/ 11 h 23"/>
                      <a:gd name="T2" fmla="*/ 5 w 23"/>
                      <a:gd name="T3" fmla="*/ 16 h 23"/>
                      <a:gd name="T4" fmla="*/ 12 w 23"/>
                      <a:gd name="T5" fmla="*/ 0 h 23"/>
                      <a:gd name="T6" fmla="*/ 22 w 23"/>
                      <a:gd name="T7" fmla="*/ 11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3" h="23">
                        <a:moveTo>
                          <a:pt x="22" y="11"/>
                        </a:moveTo>
                        <a:cubicBezTo>
                          <a:pt x="22" y="20"/>
                          <a:pt x="11" y="23"/>
                          <a:pt x="5" y="16"/>
                        </a:cubicBezTo>
                        <a:cubicBezTo>
                          <a:pt x="0" y="10"/>
                          <a:pt x="3" y="0"/>
                          <a:pt x="12" y="0"/>
                        </a:cubicBezTo>
                        <a:cubicBezTo>
                          <a:pt x="20" y="0"/>
                          <a:pt x="23" y="7"/>
                          <a:pt x="22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06" name="Freeform 478">
                    <a:extLst>
                      <a:ext uri="{FF2B5EF4-FFF2-40B4-BE49-F238E27FC236}">
                        <a16:creationId xmlns="" xmlns:a16="http://schemas.microsoft.com/office/drawing/2014/main" id="{810A5E98-E00A-4BD9-A339-B050AE91F8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52" y="2033"/>
                    <a:ext cx="32" cy="34"/>
                  </a:xfrm>
                  <a:custGeom>
                    <a:avLst/>
                    <a:gdLst>
                      <a:gd name="T0" fmla="*/ 22 w 22"/>
                      <a:gd name="T1" fmla="*/ 11 h 23"/>
                      <a:gd name="T2" fmla="*/ 5 w 22"/>
                      <a:gd name="T3" fmla="*/ 16 h 23"/>
                      <a:gd name="T4" fmla="*/ 12 w 22"/>
                      <a:gd name="T5" fmla="*/ 0 h 23"/>
                      <a:gd name="T6" fmla="*/ 22 w 22"/>
                      <a:gd name="T7" fmla="*/ 11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" h="23">
                        <a:moveTo>
                          <a:pt x="22" y="11"/>
                        </a:moveTo>
                        <a:cubicBezTo>
                          <a:pt x="21" y="19"/>
                          <a:pt x="10" y="23"/>
                          <a:pt x="5" y="16"/>
                        </a:cubicBezTo>
                        <a:cubicBezTo>
                          <a:pt x="0" y="10"/>
                          <a:pt x="3" y="1"/>
                          <a:pt x="12" y="0"/>
                        </a:cubicBezTo>
                        <a:cubicBezTo>
                          <a:pt x="20" y="1"/>
                          <a:pt x="22" y="7"/>
                          <a:pt x="22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07" name="Freeform 479">
                    <a:extLst>
                      <a:ext uri="{FF2B5EF4-FFF2-40B4-BE49-F238E27FC236}">
                        <a16:creationId xmlns="" xmlns:a16="http://schemas.microsoft.com/office/drawing/2014/main" id="{FA6F4F68-1308-43C9-A853-B4B04D6373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52" y="2090"/>
                    <a:ext cx="32" cy="33"/>
                  </a:xfrm>
                  <a:custGeom>
                    <a:avLst/>
                    <a:gdLst>
                      <a:gd name="T0" fmla="*/ 22 w 22"/>
                      <a:gd name="T1" fmla="*/ 11 h 23"/>
                      <a:gd name="T2" fmla="*/ 4 w 22"/>
                      <a:gd name="T3" fmla="*/ 16 h 23"/>
                      <a:gd name="T4" fmla="*/ 12 w 22"/>
                      <a:gd name="T5" fmla="*/ 0 h 23"/>
                      <a:gd name="T6" fmla="*/ 22 w 22"/>
                      <a:gd name="T7" fmla="*/ 11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" h="23">
                        <a:moveTo>
                          <a:pt x="22" y="11"/>
                        </a:moveTo>
                        <a:cubicBezTo>
                          <a:pt x="21" y="19"/>
                          <a:pt x="10" y="23"/>
                          <a:pt x="4" y="16"/>
                        </a:cubicBezTo>
                        <a:cubicBezTo>
                          <a:pt x="0" y="10"/>
                          <a:pt x="3" y="1"/>
                          <a:pt x="12" y="0"/>
                        </a:cubicBezTo>
                        <a:cubicBezTo>
                          <a:pt x="20" y="0"/>
                          <a:pt x="22" y="7"/>
                          <a:pt x="22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08" name="Freeform 480">
                    <a:extLst>
                      <a:ext uri="{FF2B5EF4-FFF2-40B4-BE49-F238E27FC236}">
                        <a16:creationId xmlns="" xmlns:a16="http://schemas.microsoft.com/office/drawing/2014/main" id="{FDCA05CA-6C5B-42D2-AD93-0010F945D0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53" y="1980"/>
                    <a:ext cx="31" cy="30"/>
                  </a:xfrm>
                  <a:custGeom>
                    <a:avLst/>
                    <a:gdLst>
                      <a:gd name="T0" fmla="*/ 21 w 21"/>
                      <a:gd name="T1" fmla="*/ 10 h 21"/>
                      <a:gd name="T2" fmla="*/ 4 w 21"/>
                      <a:gd name="T3" fmla="*/ 15 h 21"/>
                      <a:gd name="T4" fmla="*/ 11 w 21"/>
                      <a:gd name="T5" fmla="*/ 0 h 21"/>
                      <a:gd name="T6" fmla="*/ 21 w 21"/>
                      <a:gd name="T7" fmla="*/ 1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1">
                        <a:moveTo>
                          <a:pt x="21" y="10"/>
                        </a:moveTo>
                        <a:cubicBezTo>
                          <a:pt x="20" y="18"/>
                          <a:pt x="9" y="21"/>
                          <a:pt x="4" y="15"/>
                        </a:cubicBezTo>
                        <a:cubicBezTo>
                          <a:pt x="0" y="9"/>
                          <a:pt x="3" y="0"/>
                          <a:pt x="11" y="0"/>
                        </a:cubicBezTo>
                        <a:cubicBezTo>
                          <a:pt x="19" y="0"/>
                          <a:pt x="21" y="6"/>
                          <a:pt x="21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09" name="Freeform 481">
                    <a:extLst>
                      <a:ext uri="{FF2B5EF4-FFF2-40B4-BE49-F238E27FC236}">
                        <a16:creationId xmlns="" xmlns:a16="http://schemas.microsoft.com/office/drawing/2014/main" id="{F896E877-7827-4CAE-BE71-A802FA41A4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01" y="2175"/>
                    <a:ext cx="32" cy="34"/>
                  </a:xfrm>
                  <a:custGeom>
                    <a:avLst/>
                    <a:gdLst>
                      <a:gd name="T0" fmla="*/ 22 w 22"/>
                      <a:gd name="T1" fmla="*/ 10 h 23"/>
                      <a:gd name="T2" fmla="*/ 5 w 22"/>
                      <a:gd name="T3" fmla="*/ 16 h 23"/>
                      <a:gd name="T4" fmla="*/ 12 w 22"/>
                      <a:gd name="T5" fmla="*/ 0 h 23"/>
                      <a:gd name="T6" fmla="*/ 22 w 22"/>
                      <a:gd name="T7" fmla="*/ 1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" h="23">
                        <a:moveTo>
                          <a:pt x="22" y="10"/>
                        </a:moveTo>
                        <a:cubicBezTo>
                          <a:pt x="21" y="19"/>
                          <a:pt x="10" y="23"/>
                          <a:pt x="5" y="16"/>
                        </a:cubicBezTo>
                        <a:cubicBezTo>
                          <a:pt x="0" y="10"/>
                          <a:pt x="3" y="0"/>
                          <a:pt x="12" y="0"/>
                        </a:cubicBezTo>
                        <a:cubicBezTo>
                          <a:pt x="19" y="0"/>
                          <a:pt x="22" y="6"/>
                          <a:pt x="22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10" name="Freeform 482">
                    <a:extLst>
                      <a:ext uri="{FF2B5EF4-FFF2-40B4-BE49-F238E27FC236}">
                        <a16:creationId xmlns="" xmlns:a16="http://schemas.microsoft.com/office/drawing/2014/main" id="{9F2E21A1-79A4-4C13-8040-0AB2B7011C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01" y="2233"/>
                    <a:ext cx="33" cy="34"/>
                  </a:xfrm>
                  <a:custGeom>
                    <a:avLst/>
                    <a:gdLst>
                      <a:gd name="T0" fmla="*/ 23 w 23"/>
                      <a:gd name="T1" fmla="*/ 10 h 23"/>
                      <a:gd name="T2" fmla="*/ 5 w 23"/>
                      <a:gd name="T3" fmla="*/ 16 h 23"/>
                      <a:gd name="T4" fmla="*/ 13 w 23"/>
                      <a:gd name="T5" fmla="*/ 0 h 23"/>
                      <a:gd name="T6" fmla="*/ 23 w 23"/>
                      <a:gd name="T7" fmla="*/ 1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3" h="23">
                        <a:moveTo>
                          <a:pt x="23" y="10"/>
                        </a:moveTo>
                        <a:cubicBezTo>
                          <a:pt x="22" y="19"/>
                          <a:pt x="11" y="23"/>
                          <a:pt x="5" y="16"/>
                        </a:cubicBezTo>
                        <a:cubicBezTo>
                          <a:pt x="0" y="10"/>
                          <a:pt x="3" y="0"/>
                          <a:pt x="13" y="0"/>
                        </a:cubicBezTo>
                        <a:cubicBezTo>
                          <a:pt x="20" y="0"/>
                          <a:pt x="23" y="6"/>
                          <a:pt x="23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11" name="Freeform 483">
                    <a:extLst>
                      <a:ext uri="{FF2B5EF4-FFF2-40B4-BE49-F238E27FC236}">
                        <a16:creationId xmlns="" xmlns:a16="http://schemas.microsoft.com/office/drawing/2014/main" id="{58AECA9A-B5F3-4147-9273-B406AB7D9F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00" y="2061"/>
                    <a:ext cx="32" cy="33"/>
                  </a:xfrm>
                  <a:custGeom>
                    <a:avLst/>
                    <a:gdLst>
                      <a:gd name="T0" fmla="*/ 21 w 22"/>
                      <a:gd name="T1" fmla="*/ 11 h 23"/>
                      <a:gd name="T2" fmla="*/ 5 w 22"/>
                      <a:gd name="T3" fmla="*/ 16 h 23"/>
                      <a:gd name="T4" fmla="*/ 12 w 22"/>
                      <a:gd name="T5" fmla="*/ 0 h 23"/>
                      <a:gd name="T6" fmla="*/ 21 w 22"/>
                      <a:gd name="T7" fmla="*/ 11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" h="23">
                        <a:moveTo>
                          <a:pt x="21" y="11"/>
                        </a:moveTo>
                        <a:cubicBezTo>
                          <a:pt x="21" y="19"/>
                          <a:pt x="10" y="23"/>
                          <a:pt x="5" y="16"/>
                        </a:cubicBezTo>
                        <a:cubicBezTo>
                          <a:pt x="0" y="11"/>
                          <a:pt x="3" y="1"/>
                          <a:pt x="12" y="0"/>
                        </a:cubicBezTo>
                        <a:cubicBezTo>
                          <a:pt x="19" y="1"/>
                          <a:pt x="22" y="7"/>
                          <a:pt x="21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12" name="Freeform 484">
                    <a:extLst>
                      <a:ext uri="{FF2B5EF4-FFF2-40B4-BE49-F238E27FC236}">
                        <a16:creationId xmlns="" xmlns:a16="http://schemas.microsoft.com/office/drawing/2014/main" id="{83FC5211-B71F-425D-B2CC-CA60E255BD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00" y="2117"/>
                    <a:ext cx="33" cy="34"/>
                  </a:xfrm>
                  <a:custGeom>
                    <a:avLst/>
                    <a:gdLst>
                      <a:gd name="T0" fmla="*/ 22 w 23"/>
                      <a:gd name="T1" fmla="*/ 11 h 23"/>
                      <a:gd name="T2" fmla="*/ 5 w 23"/>
                      <a:gd name="T3" fmla="*/ 16 h 23"/>
                      <a:gd name="T4" fmla="*/ 12 w 23"/>
                      <a:gd name="T5" fmla="*/ 0 h 23"/>
                      <a:gd name="T6" fmla="*/ 22 w 23"/>
                      <a:gd name="T7" fmla="*/ 11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3" h="23">
                        <a:moveTo>
                          <a:pt x="22" y="11"/>
                        </a:moveTo>
                        <a:cubicBezTo>
                          <a:pt x="21" y="20"/>
                          <a:pt x="11" y="23"/>
                          <a:pt x="5" y="16"/>
                        </a:cubicBezTo>
                        <a:cubicBezTo>
                          <a:pt x="0" y="11"/>
                          <a:pt x="3" y="1"/>
                          <a:pt x="12" y="0"/>
                        </a:cubicBezTo>
                        <a:cubicBezTo>
                          <a:pt x="20" y="1"/>
                          <a:pt x="23" y="7"/>
                          <a:pt x="22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13" name="Freeform 485">
                    <a:extLst>
                      <a:ext uri="{FF2B5EF4-FFF2-40B4-BE49-F238E27FC236}">
                        <a16:creationId xmlns="" xmlns:a16="http://schemas.microsoft.com/office/drawing/2014/main" id="{9717D73C-6F14-4373-9B57-D456BE7D41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00" y="2006"/>
                    <a:ext cx="30" cy="32"/>
                  </a:xfrm>
                  <a:custGeom>
                    <a:avLst/>
                    <a:gdLst>
                      <a:gd name="T0" fmla="*/ 21 w 21"/>
                      <a:gd name="T1" fmla="*/ 10 h 22"/>
                      <a:gd name="T2" fmla="*/ 4 w 21"/>
                      <a:gd name="T3" fmla="*/ 16 h 22"/>
                      <a:gd name="T4" fmla="*/ 11 w 21"/>
                      <a:gd name="T5" fmla="*/ 0 h 22"/>
                      <a:gd name="T6" fmla="*/ 21 w 21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2">
                        <a:moveTo>
                          <a:pt x="21" y="10"/>
                        </a:moveTo>
                        <a:cubicBezTo>
                          <a:pt x="20" y="19"/>
                          <a:pt x="10" y="22"/>
                          <a:pt x="4" y="16"/>
                        </a:cubicBezTo>
                        <a:cubicBezTo>
                          <a:pt x="0" y="10"/>
                          <a:pt x="3" y="1"/>
                          <a:pt x="11" y="0"/>
                        </a:cubicBezTo>
                        <a:cubicBezTo>
                          <a:pt x="18" y="0"/>
                          <a:pt x="21" y="6"/>
                          <a:pt x="21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14" name="Freeform 486">
                    <a:extLst>
                      <a:ext uri="{FF2B5EF4-FFF2-40B4-BE49-F238E27FC236}">
                        <a16:creationId xmlns="" xmlns:a16="http://schemas.microsoft.com/office/drawing/2014/main" id="{CEDB59FF-6720-415B-8ED8-626554D725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43" y="2145"/>
                    <a:ext cx="32" cy="33"/>
                  </a:xfrm>
                  <a:custGeom>
                    <a:avLst/>
                    <a:gdLst>
                      <a:gd name="T0" fmla="*/ 22 w 22"/>
                      <a:gd name="T1" fmla="*/ 11 h 23"/>
                      <a:gd name="T2" fmla="*/ 5 w 22"/>
                      <a:gd name="T3" fmla="*/ 17 h 23"/>
                      <a:gd name="T4" fmla="*/ 12 w 22"/>
                      <a:gd name="T5" fmla="*/ 0 h 23"/>
                      <a:gd name="T6" fmla="*/ 22 w 22"/>
                      <a:gd name="T7" fmla="*/ 11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" h="23">
                        <a:moveTo>
                          <a:pt x="22" y="11"/>
                        </a:moveTo>
                        <a:cubicBezTo>
                          <a:pt x="21" y="20"/>
                          <a:pt x="10" y="23"/>
                          <a:pt x="5" y="17"/>
                        </a:cubicBezTo>
                        <a:cubicBezTo>
                          <a:pt x="0" y="11"/>
                          <a:pt x="3" y="1"/>
                          <a:pt x="12" y="0"/>
                        </a:cubicBezTo>
                        <a:cubicBezTo>
                          <a:pt x="19" y="0"/>
                          <a:pt x="22" y="7"/>
                          <a:pt x="22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15" name="Freeform 487">
                    <a:extLst>
                      <a:ext uri="{FF2B5EF4-FFF2-40B4-BE49-F238E27FC236}">
                        <a16:creationId xmlns="" xmlns:a16="http://schemas.microsoft.com/office/drawing/2014/main" id="{457BE608-8915-467F-A014-D2A9DB7CFA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45" y="2203"/>
                    <a:ext cx="31" cy="33"/>
                  </a:xfrm>
                  <a:custGeom>
                    <a:avLst/>
                    <a:gdLst>
                      <a:gd name="T0" fmla="*/ 22 w 22"/>
                      <a:gd name="T1" fmla="*/ 11 h 23"/>
                      <a:gd name="T2" fmla="*/ 5 w 22"/>
                      <a:gd name="T3" fmla="*/ 16 h 23"/>
                      <a:gd name="T4" fmla="*/ 12 w 22"/>
                      <a:gd name="T5" fmla="*/ 0 h 23"/>
                      <a:gd name="T6" fmla="*/ 22 w 22"/>
                      <a:gd name="T7" fmla="*/ 11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" h="23">
                        <a:moveTo>
                          <a:pt x="22" y="11"/>
                        </a:moveTo>
                        <a:cubicBezTo>
                          <a:pt x="21" y="19"/>
                          <a:pt x="10" y="23"/>
                          <a:pt x="5" y="16"/>
                        </a:cubicBezTo>
                        <a:cubicBezTo>
                          <a:pt x="0" y="11"/>
                          <a:pt x="3" y="1"/>
                          <a:pt x="12" y="0"/>
                        </a:cubicBezTo>
                        <a:cubicBezTo>
                          <a:pt x="19" y="0"/>
                          <a:pt x="22" y="6"/>
                          <a:pt x="22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16" name="Freeform 488">
                    <a:extLst>
                      <a:ext uri="{FF2B5EF4-FFF2-40B4-BE49-F238E27FC236}">
                        <a16:creationId xmlns="" xmlns:a16="http://schemas.microsoft.com/office/drawing/2014/main" id="{A9089150-9F9B-4E53-8DDD-D10ECE1CBE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40" y="2033"/>
                    <a:ext cx="31" cy="32"/>
                  </a:xfrm>
                  <a:custGeom>
                    <a:avLst/>
                    <a:gdLst>
                      <a:gd name="T0" fmla="*/ 21 w 21"/>
                      <a:gd name="T1" fmla="*/ 10 h 22"/>
                      <a:gd name="T2" fmla="*/ 5 w 21"/>
                      <a:gd name="T3" fmla="*/ 15 h 22"/>
                      <a:gd name="T4" fmla="*/ 11 w 21"/>
                      <a:gd name="T5" fmla="*/ 0 h 22"/>
                      <a:gd name="T6" fmla="*/ 21 w 21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2">
                        <a:moveTo>
                          <a:pt x="21" y="10"/>
                        </a:moveTo>
                        <a:cubicBezTo>
                          <a:pt x="21" y="18"/>
                          <a:pt x="10" y="22"/>
                          <a:pt x="5" y="15"/>
                        </a:cubicBezTo>
                        <a:cubicBezTo>
                          <a:pt x="0" y="10"/>
                          <a:pt x="3" y="0"/>
                          <a:pt x="11" y="0"/>
                        </a:cubicBezTo>
                        <a:cubicBezTo>
                          <a:pt x="19" y="0"/>
                          <a:pt x="21" y="6"/>
                          <a:pt x="21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17" name="Freeform 489">
                    <a:extLst>
                      <a:ext uri="{FF2B5EF4-FFF2-40B4-BE49-F238E27FC236}">
                        <a16:creationId xmlns="" xmlns:a16="http://schemas.microsoft.com/office/drawing/2014/main" id="{319C5A6C-86A8-41FF-8F7A-1B352AC13C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42" y="2088"/>
                    <a:ext cx="31" cy="34"/>
                  </a:xfrm>
                  <a:custGeom>
                    <a:avLst/>
                    <a:gdLst>
                      <a:gd name="T0" fmla="*/ 21 w 22"/>
                      <a:gd name="T1" fmla="*/ 11 h 23"/>
                      <a:gd name="T2" fmla="*/ 5 w 22"/>
                      <a:gd name="T3" fmla="*/ 16 h 23"/>
                      <a:gd name="T4" fmla="*/ 12 w 22"/>
                      <a:gd name="T5" fmla="*/ 0 h 23"/>
                      <a:gd name="T6" fmla="*/ 21 w 22"/>
                      <a:gd name="T7" fmla="*/ 11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" h="23">
                        <a:moveTo>
                          <a:pt x="21" y="11"/>
                        </a:moveTo>
                        <a:cubicBezTo>
                          <a:pt x="21" y="19"/>
                          <a:pt x="10" y="23"/>
                          <a:pt x="5" y="16"/>
                        </a:cubicBezTo>
                        <a:cubicBezTo>
                          <a:pt x="0" y="11"/>
                          <a:pt x="3" y="1"/>
                          <a:pt x="12" y="0"/>
                        </a:cubicBezTo>
                        <a:cubicBezTo>
                          <a:pt x="19" y="0"/>
                          <a:pt x="22" y="6"/>
                          <a:pt x="21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18" name="Freeform 490">
                    <a:extLst>
                      <a:ext uri="{FF2B5EF4-FFF2-40B4-BE49-F238E27FC236}">
                        <a16:creationId xmlns="" xmlns:a16="http://schemas.microsoft.com/office/drawing/2014/main" id="{27FD4685-9F64-4881-B585-3D6378FCB6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1978"/>
                    <a:ext cx="30" cy="31"/>
                  </a:xfrm>
                  <a:custGeom>
                    <a:avLst/>
                    <a:gdLst>
                      <a:gd name="T0" fmla="*/ 21 w 21"/>
                      <a:gd name="T1" fmla="*/ 10 h 21"/>
                      <a:gd name="T2" fmla="*/ 5 w 21"/>
                      <a:gd name="T3" fmla="*/ 15 h 21"/>
                      <a:gd name="T4" fmla="*/ 11 w 21"/>
                      <a:gd name="T5" fmla="*/ 0 h 21"/>
                      <a:gd name="T6" fmla="*/ 21 w 21"/>
                      <a:gd name="T7" fmla="*/ 1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1">
                        <a:moveTo>
                          <a:pt x="21" y="10"/>
                        </a:moveTo>
                        <a:cubicBezTo>
                          <a:pt x="20" y="18"/>
                          <a:pt x="10" y="21"/>
                          <a:pt x="5" y="15"/>
                        </a:cubicBezTo>
                        <a:cubicBezTo>
                          <a:pt x="0" y="10"/>
                          <a:pt x="3" y="0"/>
                          <a:pt x="11" y="0"/>
                        </a:cubicBezTo>
                        <a:cubicBezTo>
                          <a:pt x="18" y="0"/>
                          <a:pt x="21" y="6"/>
                          <a:pt x="21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19" name="Freeform 491">
                    <a:extLst>
                      <a:ext uri="{FF2B5EF4-FFF2-40B4-BE49-F238E27FC236}">
                        <a16:creationId xmlns="" xmlns:a16="http://schemas.microsoft.com/office/drawing/2014/main" id="{BD286244-8237-419D-A3D6-FBCBF2F046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1" y="2172"/>
                    <a:ext cx="33" cy="34"/>
                  </a:xfrm>
                  <a:custGeom>
                    <a:avLst/>
                    <a:gdLst>
                      <a:gd name="T0" fmla="*/ 22 w 23"/>
                      <a:gd name="T1" fmla="*/ 10 h 23"/>
                      <a:gd name="T2" fmla="*/ 5 w 23"/>
                      <a:gd name="T3" fmla="*/ 16 h 23"/>
                      <a:gd name="T4" fmla="*/ 12 w 23"/>
                      <a:gd name="T5" fmla="*/ 0 h 23"/>
                      <a:gd name="T6" fmla="*/ 22 w 23"/>
                      <a:gd name="T7" fmla="*/ 1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3" h="23">
                        <a:moveTo>
                          <a:pt x="22" y="10"/>
                        </a:moveTo>
                        <a:cubicBezTo>
                          <a:pt x="22" y="19"/>
                          <a:pt x="11" y="23"/>
                          <a:pt x="5" y="16"/>
                        </a:cubicBezTo>
                        <a:cubicBezTo>
                          <a:pt x="0" y="11"/>
                          <a:pt x="3" y="1"/>
                          <a:pt x="12" y="0"/>
                        </a:cubicBezTo>
                        <a:cubicBezTo>
                          <a:pt x="20" y="0"/>
                          <a:pt x="23" y="6"/>
                          <a:pt x="22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20" name="Freeform 492">
                    <a:extLst>
                      <a:ext uri="{FF2B5EF4-FFF2-40B4-BE49-F238E27FC236}">
                        <a16:creationId xmlns="" xmlns:a16="http://schemas.microsoft.com/office/drawing/2014/main" id="{16D25CC0-4F48-4219-9C2D-DFB4A9F7D2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4" y="2230"/>
                    <a:ext cx="32" cy="34"/>
                  </a:xfrm>
                  <a:custGeom>
                    <a:avLst/>
                    <a:gdLst>
                      <a:gd name="T0" fmla="*/ 22 w 22"/>
                      <a:gd name="T1" fmla="*/ 10 h 23"/>
                      <a:gd name="T2" fmla="*/ 5 w 22"/>
                      <a:gd name="T3" fmla="*/ 16 h 23"/>
                      <a:gd name="T4" fmla="*/ 12 w 22"/>
                      <a:gd name="T5" fmla="*/ 0 h 23"/>
                      <a:gd name="T6" fmla="*/ 22 w 22"/>
                      <a:gd name="T7" fmla="*/ 1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" h="23">
                        <a:moveTo>
                          <a:pt x="22" y="10"/>
                        </a:moveTo>
                        <a:cubicBezTo>
                          <a:pt x="21" y="19"/>
                          <a:pt x="10" y="23"/>
                          <a:pt x="5" y="16"/>
                        </a:cubicBezTo>
                        <a:cubicBezTo>
                          <a:pt x="0" y="10"/>
                          <a:pt x="3" y="1"/>
                          <a:pt x="12" y="0"/>
                        </a:cubicBezTo>
                        <a:cubicBezTo>
                          <a:pt x="19" y="0"/>
                          <a:pt x="22" y="6"/>
                          <a:pt x="22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21" name="Freeform 493">
                    <a:extLst>
                      <a:ext uri="{FF2B5EF4-FFF2-40B4-BE49-F238E27FC236}">
                        <a16:creationId xmlns="" xmlns:a16="http://schemas.microsoft.com/office/drawing/2014/main" id="{19F8BF14-0FAF-4B7E-A3A2-A13DD0724D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88" y="2059"/>
                    <a:ext cx="30" cy="32"/>
                  </a:xfrm>
                  <a:custGeom>
                    <a:avLst/>
                    <a:gdLst>
                      <a:gd name="T0" fmla="*/ 21 w 21"/>
                      <a:gd name="T1" fmla="*/ 10 h 22"/>
                      <a:gd name="T2" fmla="*/ 5 w 21"/>
                      <a:gd name="T3" fmla="*/ 16 h 22"/>
                      <a:gd name="T4" fmla="*/ 11 w 21"/>
                      <a:gd name="T5" fmla="*/ 0 h 22"/>
                      <a:gd name="T6" fmla="*/ 21 w 21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2">
                        <a:moveTo>
                          <a:pt x="21" y="10"/>
                        </a:moveTo>
                        <a:cubicBezTo>
                          <a:pt x="20" y="18"/>
                          <a:pt x="10" y="22"/>
                          <a:pt x="5" y="16"/>
                        </a:cubicBezTo>
                        <a:cubicBezTo>
                          <a:pt x="0" y="10"/>
                          <a:pt x="2" y="1"/>
                          <a:pt x="11" y="0"/>
                        </a:cubicBezTo>
                        <a:cubicBezTo>
                          <a:pt x="18" y="0"/>
                          <a:pt x="21" y="6"/>
                          <a:pt x="21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22" name="Freeform 494">
                    <a:extLst>
                      <a:ext uri="{FF2B5EF4-FFF2-40B4-BE49-F238E27FC236}">
                        <a16:creationId xmlns="" xmlns:a16="http://schemas.microsoft.com/office/drawing/2014/main" id="{5D04E8FC-8CF3-496C-A8F1-F1846E40FD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89" y="2116"/>
                    <a:ext cx="32" cy="32"/>
                  </a:xfrm>
                  <a:custGeom>
                    <a:avLst/>
                    <a:gdLst>
                      <a:gd name="T0" fmla="*/ 22 w 22"/>
                      <a:gd name="T1" fmla="*/ 10 h 22"/>
                      <a:gd name="T2" fmla="*/ 5 w 22"/>
                      <a:gd name="T3" fmla="*/ 16 h 22"/>
                      <a:gd name="T4" fmla="*/ 12 w 22"/>
                      <a:gd name="T5" fmla="*/ 0 h 22"/>
                      <a:gd name="T6" fmla="*/ 22 w 22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" h="22">
                        <a:moveTo>
                          <a:pt x="22" y="10"/>
                        </a:moveTo>
                        <a:cubicBezTo>
                          <a:pt x="21" y="19"/>
                          <a:pt x="11" y="22"/>
                          <a:pt x="5" y="16"/>
                        </a:cubicBezTo>
                        <a:cubicBezTo>
                          <a:pt x="0" y="10"/>
                          <a:pt x="3" y="0"/>
                          <a:pt x="12" y="0"/>
                        </a:cubicBezTo>
                        <a:cubicBezTo>
                          <a:pt x="19" y="0"/>
                          <a:pt x="22" y="6"/>
                          <a:pt x="22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23" name="Freeform 495">
                    <a:extLst>
                      <a:ext uri="{FF2B5EF4-FFF2-40B4-BE49-F238E27FC236}">
                        <a16:creationId xmlns="" xmlns:a16="http://schemas.microsoft.com/office/drawing/2014/main" id="{5F63C1FC-191A-45BE-BD03-671228B5DA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85" y="2003"/>
                    <a:ext cx="30" cy="32"/>
                  </a:xfrm>
                  <a:custGeom>
                    <a:avLst/>
                    <a:gdLst>
                      <a:gd name="T0" fmla="*/ 21 w 21"/>
                      <a:gd name="T1" fmla="*/ 10 h 22"/>
                      <a:gd name="T2" fmla="*/ 5 w 21"/>
                      <a:gd name="T3" fmla="*/ 16 h 22"/>
                      <a:gd name="T4" fmla="*/ 11 w 21"/>
                      <a:gd name="T5" fmla="*/ 0 h 22"/>
                      <a:gd name="T6" fmla="*/ 21 w 21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2">
                        <a:moveTo>
                          <a:pt x="21" y="10"/>
                        </a:moveTo>
                        <a:cubicBezTo>
                          <a:pt x="20" y="19"/>
                          <a:pt x="10" y="22"/>
                          <a:pt x="5" y="16"/>
                        </a:cubicBezTo>
                        <a:cubicBezTo>
                          <a:pt x="0" y="11"/>
                          <a:pt x="3" y="1"/>
                          <a:pt x="11" y="0"/>
                        </a:cubicBezTo>
                        <a:cubicBezTo>
                          <a:pt x="18" y="1"/>
                          <a:pt x="21" y="6"/>
                          <a:pt x="21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24" name="Freeform 496">
                    <a:extLst>
                      <a:ext uri="{FF2B5EF4-FFF2-40B4-BE49-F238E27FC236}">
                        <a16:creationId xmlns="" xmlns:a16="http://schemas.microsoft.com/office/drawing/2014/main" id="{F5D2FFB1-9D82-4630-AD68-471C3CC8A3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31" y="2142"/>
                    <a:ext cx="32" cy="33"/>
                  </a:xfrm>
                  <a:custGeom>
                    <a:avLst/>
                    <a:gdLst>
                      <a:gd name="T0" fmla="*/ 22 w 22"/>
                      <a:gd name="T1" fmla="*/ 10 h 23"/>
                      <a:gd name="T2" fmla="*/ 5 w 22"/>
                      <a:gd name="T3" fmla="*/ 16 h 23"/>
                      <a:gd name="T4" fmla="*/ 12 w 22"/>
                      <a:gd name="T5" fmla="*/ 0 h 23"/>
                      <a:gd name="T6" fmla="*/ 22 w 22"/>
                      <a:gd name="T7" fmla="*/ 1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" h="23">
                        <a:moveTo>
                          <a:pt x="22" y="10"/>
                        </a:moveTo>
                        <a:cubicBezTo>
                          <a:pt x="21" y="19"/>
                          <a:pt x="11" y="23"/>
                          <a:pt x="5" y="16"/>
                        </a:cubicBezTo>
                        <a:cubicBezTo>
                          <a:pt x="0" y="11"/>
                          <a:pt x="3" y="1"/>
                          <a:pt x="12" y="0"/>
                        </a:cubicBezTo>
                        <a:cubicBezTo>
                          <a:pt x="19" y="0"/>
                          <a:pt x="22" y="6"/>
                          <a:pt x="22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25" name="Freeform 497">
                    <a:extLst>
                      <a:ext uri="{FF2B5EF4-FFF2-40B4-BE49-F238E27FC236}">
                        <a16:creationId xmlns="" xmlns:a16="http://schemas.microsoft.com/office/drawing/2014/main" id="{64DA18C4-7888-42E3-B9DD-F91652CEEB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34" y="2200"/>
                    <a:ext cx="32" cy="33"/>
                  </a:xfrm>
                  <a:custGeom>
                    <a:avLst/>
                    <a:gdLst>
                      <a:gd name="T0" fmla="*/ 22 w 22"/>
                      <a:gd name="T1" fmla="*/ 10 h 23"/>
                      <a:gd name="T2" fmla="*/ 5 w 22"/>
                      <a:gd name="T3" fmla="*/ 16 h 23"/>
                      <a:gd name="T4" fmla="*/ 12 w 22"/>
                      <a:gd name="T5" fmla="*/ 0 h 23"/>
                      <a:gd name="T6" fmla="*/ 22 w 22"/>
                      <a:gd name="T7" fmla="*/ 1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" h="23">
                        <a:moveTo>
                          <a:pt x="22" y="10"/>
                        </a:moveTo>
                        <a:cubicBezTo>
                          <a:pt x="21" y="19"/>
                          <a:pt x="11" y="23"/>
                          <a:pt x="5" y="16"/>
                        </a:cubicBezTo>
                        <a:cubicBezTo>
                          <a:pt x="0" y="11"/>
                          <a:pt x="3" y="1"/>
                          <a:pt x="12" y="0"/>
                        </a:cubicBezTo>
                        <a:cubicBezTo>
                          <a:pt x="19" y="0"/>
                          <a:pt x="22" y="6"/>
                          <a:pt x="22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26" name="Freeform 498">
                    <a:extLst>
                      <a:ext uri="{FF2B5EF4-FFF2-40B4-BE49-F238E27FC236}">
                        <a16:creationId xmlns="" xmlns:a16="http://schemas.microsoft.com/office/drawing/2014/main" id="{9C1DF221-D527-4BA5-9398-2988F491A1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26" y="2029"/>
                    <a:ext cx="30" cy="32"/>
                  </a:xfrm>
                  <a:custGeom>
                    <a:avLst/>
                    <a:gdLst>
                      <a:gd name="T0" fmla="*/ 21 w 21"/>
                      <a:gd name="T1" fmla="*/ 10 h 22"/>
                      <a:gd name="T2" fmla="*/ 5 w 21"/>
                      <a:gd name="T3" fmla="*/ 16 h 22"/>
                      <a:gd name="T4" fmla="*/ 11 w 21"/>
                      <a:gd name="T5" fmla="*/ 0 h 22"/>
                      <a:gd name="T6" fmla="*/ 21 w 21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2">
                        <a:moveTo>
                          <a:pt x="21" y="10"/>
                        </a:moveTo>
                        <a:cubicBezTo>
                          <a:pt x="21" y="19"/>
                          <a:pt x="11" y="22"/>
                          <a:pt x="5" y="16"/>
                        </a:cubicBezTo>
                        <a:cubicBezTo>
                          <a:pt x="0" y="11"/>
                          <a:pt x="3" y="1"/>
                          <a:pt x="11" y="0"/>
                        </a:cubicBezTo>
                        <a:cubicBezTo>
                          <a:pt x="18" y="0"/>
                          <a:pt x="21" y="6"/>
                          <a:pt x="21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27" name="Freeform 499">
                    <a:extLst>
                      <a:ext uri="{FF2B5EF4-FFF2-40B4-BE49-F238E27FC236}">
                        <a16:creationId xmlns="" xmlns:a16="http://schemas.microsoft.com/office/drawing/2014/main" id="{E4A7871C-1631-4188-8293-3B800147C6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30" y="2085"/>
                    <a:ext cx="30" cy="32"/>
                  </a:xfrm>
                  <a:custGeom>
                    <a:avLst/>
                    <a:gdLst>
                      <a:gd name="T0" fmla="*/ 21 w 21"/>
                      <a:gd name="T1" fmla="*/ 10 h 22"/>
                      <a:gd name="T2" fmla="*/ 5 w 21"/>
                      <a:gd name="T3" fmla="*/ 16 h 22"/>
                      <a:gd name="T4" fmla="*/ 11 w 21"/>
                      <a:gd name="T5" fmla="*/ 0 h 22"/>
                      <a:gd name="T6" fmla="*/ 21 w 21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2">
                        <a:moveTo>
                          <a:pt x="21" y="10"/>
                        </a:moveTo>
                        <a:cubicBezTo>
                          <a:pt x="20" y="19"/>
                          <a:pt x="10" y="22"/>
                          <a:pt x="5" y="16"/>
                        </a:cubicBezTo>
                        <a:cubicBezTo>
                          <a:pt x="0" y="11"/>
                          <a:pt x="2" y="1"/>
                          <a:pt x="11" y="0"/>
                        </a:cubicBezTo>
                        <a:cubicBezTo>
                          <a:pt x="18" y="0"/>
                          <a:pt x="21" y="6"/>
                          <a:pt x="21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28" name="Freeform 500">
                    <a:extLst>
                      <a:ext uri="{FF2B5EF4-FFF2-40B4-BE49-F238E27FC236}">
                        <a16:creationId xmlns="" xmlns:a16="http://schemas.microsoft.com/office/drawing/2014/main" id="{9693D8AD-2484-4991-9828-BF10FF5DFB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80" y="2168"/>
                    <a:ext cx="31" cy="33"/>
                  </a:xfrm>
                  <a:custGeom>
                    <a:avLst/>
                    <a:gdLst>
                      <a:gd name="T0" fmla="*/ 21 w 21"/>
                      <a:gd name="T1" fmla="*/ 10 h 23"/>
                      <a:gd name="T2" fmla="*/ 5 w 21"/>
                      <a:gd name="T3" fmla="*/ 17 h 23"/>
                      <a:gd name="T4" fmla="*/ 11 w 21"/>
                      <a:gd name="T5" fmla="*/ 0 h 23"/>
                      <a:gd name="T6" fmla="*/ 21 w 21"/>
                      <a:gd name="T7" fmla="*/ 1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3">
                        <a:moveTo>
                          <a:pt x="21" y="10"/>
                        </a:moveTo>
                        <a:cubicBezTo>
                          <a:pt x="20" y="19"/>
                          <a:pt x="10" y="23"/>
                          <a:pt x="5" y="17"/>
                        </a:cubicBezTo>
                        <a:cubicBezTo>
                          <a:pt x="0" y="11"/>
                          <a:pt x="2" y="1"/>
                          <a:pt x="11" y="0"/>
                        </a:cubicBezTo>
                        <a:cubicBezTo>
                          <a:pt x="18" y="0"/>
                          <a:pt x="21" y="6"/>
                          <a:pt x="21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29" name="Freeform 501">
                    <a:extLst>
                      <a:ext uri="{FF2B5EF4-FFF2-40B4-BE49-F238E27FC236}">
                        <a16:creationId xmlns="" xmlns:a16="http://schemas.microsoft.com/office/drawing/2014/main" id="{BCFB4973-97DE-43B7-9BD6-971B59AD39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82" y="2226"/>
                    <a:ext cx="32" cy="33"/>
                  </a:xfrm>
                  <a:custGeom>
                    <a:avLst/>
                    <a:gdLst>
                      <a:gd name="T0" fmla="*/ 22 w 22"/>
                      <a:gd name="T1" fmla="*/ 10 h 23"/>
                      <a:gd name="T2" fmla="*/ 5 w 22"/>
                      <a:gd name="T3" fmla="*/ 16 h 23"/>
                      <a:gd name="T4" fmla="*/ 12 w 22"/>
                      <a:gd name="T5" fmla="*/ 0 h 23"/>
                      <a:gd name="T6" fmla="*/ 22 w 22"/>
                      <a:gd name="T7" fmla="*/ 1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" h="23">
                        <a:moveTo>
                          <a:pt x="22" y="10"/>
                        </a:moveTo>
                        <a:cubicBezTo>
                          <a:pt x="21" y="19"/>
                          <a:pt x="11" y="23"/>
                          <a:pt x="5" y="16"/>
                        </a:cubicBezTo>
                        <a:cubicBezTo>
                          <a:pt x="0" y="11"/>
                          <a:pt x="3" y="1"/>
                          <a:pt x="12" y="0"/>
                        </a:cubicBezTo>
                        <a:cubicBezTo>
                          <a:pt x="19" y="0"/>
                          <a:pt x="22" y="6"/>
                          <a:pt x="22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30" name="Freeform 502">
                    <a:extLst>
                      <a:ext uri="{FF2B5EF4-FFF2-40B4-BE49-F238E27FC236}">
                        <a16:creationId xmlns="" xmlns:a16="http://schemas.microsoft.com/office/drawing/2014/main" id="{C76E57A8-4EBA-436B-8176-8766F6D760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73" y="2055"/>
                    <a:ext cx="31" cy="32"/>
                  </a:xfrm>
                  <a:custGeom>
                    <a:avLst/>
                    <a:gdLst>
                      <a:gd name="T0" fmla="*/ 21 w 21"/>
                      <a:gd name="T1" fmla="*/ 10 h 22"/>
                      <a:gd name="T2" fmla="*/ 5 w 21"/>
                      <a:gd name="T3" fmla="*/ 16 h 22"/>
                      <a:gd name="T4" fmla="*/ 11 w 21"/>
                      <a:gd name="T5" fmla="*/ 0 h 22"/>
                      <a:gd name="T6" fmla="*/ 21 w 21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2">
                        <a:moveTo>
                          <a:pt x="21" y="10"/>
                        </a:moveTo>
                        <a:cubicBezTo>
                          <a:pt x="20" y="18"/>
                          <a:pt x="11" y="22"/>
                          <a:pt x="5" y="16"/>
                        </a:cubicBezTo>
                        <a:cubicBezTo>
                          <a:pt x="0" y="11"/>
                          <a:pt x="2" y="1"/>
                          <a:pt x="11" y="0"/>
                        </a:cubicBezTo>
                        <a:cubicBezTo>
                          <a:pt x="18" y="0"/>
                          <a:pt x="21" y="6"/>
                          <a:pt x="21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31" name="Freeform 503">
                    <a:extLst>
                      <a:ext uri="{FF2B5EF4-FFF2-40B4-BE49-F238E27FC236}">
                        <a16:creationId xmlns="" xmlns:a16="http://schemas.microsoft.com/office/drawing/2014/main" id="{4A64B518-DADF-426B-9DA3-3D3B6BD0E0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78" y="2111"/>
                    <a:ext cx="30" cy="32"/>
                  </a:xfrm>
                  <a:custGeom>
                    <a:avLst/>
                    <a:gdLst>
                      <a:gd name="T0" fmla="*/ 20 w 21"/>
                      <a:gd name="T1" fmla="*/ 10 h 22"/>
                      <a:gd name="T2" fmla="*/ 5 w 21"/>
                      <a:gd name="T3" fmla="*/ 16 h 22"/>
                      <a:gd name="T4" fmla="*/ 11 w 21"/>
                      <a:gd name="T5" fmla="*/ 0 h 22"/>
                      <a:gd name="T6" fmla="*/ 20 w 21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2">
                        <a:moveTo>
                          <a:pt x="20" y="10"/>
                        </a:moveTo>
                        <a:cubicBezTo>
                          <a:pt x="20" y="18"/>
                          <a:pt x="10" y="22"/>
                          <a:pt x="5" y="16"/>
                        </a:cubicBezTo>
                        <a:cubicBezTo>
                          <a:pt x="0" y="11"/>
                          <a:pt x="2" y="1"/>
                          <a:pt x="11" y="0"/>
                        </a:cubicBezTo>
                        <a:cubicBezTo>
                          <a:pt x="18" y="0"/>
                          <a:pt x="21" y="6"/>
                          <a:pt x="20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32" name="Freeform 504">
                    <a:extLst>
                      <a:ext uri="{FF2B5EF4-FFF2-40B4-BE49-F238E27FC236}">
                        <a16:creationId xmlns="" xmlns:a16="http://schemas.microsoft.com/office/drawing/2014/main" id="{8949175F-CB1F-4DFD-B412-23411F1E9D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69" y="2000"/>
                    <a:ext cx="29" cy="30"/>
                  </a:xfrm>
                  <a:custGeom>
                    <a:avLst/>
                    <a:gdLst>
                      <a:gd name="T0" fmla="*/ 20 w 20"/>
                      <a:gd name="T1" fmla="*/ 10 h 21"/>
                      <a:gd name="T2" fmla="*/ 6 w 20"/>
                      <a:gd name="T3" fmla="*/ 16 h 21"/>
                      <a:gd name="T4" fmla="*/ 10 w 20"/>
                      <a:gd name="T5" fmla="*/ 0 h 21"/>
                      <a:gd name="T6" fmla="*/ 20 w 20"/>
                      <a:gd name="T7" fmla="*/ 1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21">
                        <a:moveTo>
                          <a:pt x="20" y="10"/>
                        </a:moveTo>
                        <a:cubicBezTo>
                          <a:pt x="20" y="17"/>
                          <a:pt x="11" y="21"/>
                          <a:pt x="6" y="16"/>
                        </a:cubicBezTo>
                        <a:cubicBezTo>
                          <a:pt x="0" y="11"/>
                          <a:pt x="2" y="1"/>
                          <a:pt x="10" y="0"/>
                        </a:cubicBezTo>
                        <a:cubicBezTo>
                          <a:pt x="17" y="0"/>
                          <a:pt x="20" y="5"/>
                          <a:pt x="20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33" name="Freeform 505">
                    <a:extLst>
                      <a:ext uri="{FF2B5EF4-FFF2-40B4-BE49-F238E27FC236}">
                        <a16:creationId xmlns="" xmlns:a16="http://schemas.microsoft.com/office/drawing/2014/main" id="{1F66B60E-A85C-4FB3-8DD9-E7BABF7C0E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18" y="2136"/>
                    <a:ext cx="30" cy="33"/>
                  </a:xfrm>
                  <a:custGeom>
                    <a:avLst/>
                    <a:gdLst>
                      <a:gd name="T0" fmla="*/ 21 w 21"/>
                      <a:gd name="T1" fmla="*/ 11 h 23"/>
                      <a:gd name="T2" fmla="*/ 5 w 21"/>
                      <a:gd name="T3" fmla="*/ 17 h 23"/>
                      <a:gd name="T4" fmla="*/ 11 w 21"/>
                      <a:gd name="T5" fmla="*/ 1 h 23"/>
                      <a:gd name="T6" fmla="*/ 21 w 21"/>
                      <a:gd name="T7" fmla="*/ 11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3">
                        <a:moveTo>
                          <a:pt x="21" y="11"/>
                        </a:moveTo>
                        <a:cubicBezTo>
                          <a:pt x="21" y="19"/>
                          <a:pt x="11" y="23"/>
                          <a:pt x="5" y="17"/>
                        </a:cubicBezTo>
                        <a:cubicBezTo>
                          <a:pt x="0" y="11"/>
                          <a:pt x="3" y="2"/>
                          <a:pt x="11" y="1"/>
                        </a:cubicBezTo>
                        <a:cubicBezTo>
                          <a:pt x="18" y="0"/>
                          <a:pt x="21" y="6"/>
                          <a:pt x="21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34" name="Freeform 506">
                    <a:extLst>
                      <a:ext uri="{FF2B5EF4-FFF2-40B4-BE49-F238E27FC236}">
                        <a16:creationId xmlns="" xmlns:a16="http://schemas.microsoft.com/office/drawing/2014/main" id="{3F090950-EFF5-46F1-B517-44F43CC95F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22" y="2194"/>
                    <a:ext cx="31" cy="33"/>
                  </a:xfrm>
                  <a:custGeom>
                    <a:avLst/>
                    <a:gdLst>
                      <a:gd name="T0" fmla="*/ 20 w 21"/>
                      <a:gd name="T1" fmla="*/ 10 h 23"/>
                      <a:gd name="T2" fmla="*/ 4 w 21"/>
                      <a:gd name="T3" fmla="*/ 17 h 23"/>
                      <a:gd name="T4" fmla="*/ 11 w 21"/>
                      <a:gd name="T5" fmla="*/ 0 h 23"/>
                      <a:gd name="T6" fmla="*/ 20 w 21"/>
                      <a:gd name="T7" fmla="*/ 1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" h="23">
                        <a:moveTo>
                          <a:pt x="20" y="10"/>
                        </a:moveTo>
                        <a:cubicBezTo>
                          <a:pt x="20" y="19"/>
                          <a:pt x="10" y="23"/>
                          <a:pt x="4" y="17"/>
                        </a:cubicBezTo>
                        <a:cubicBezTo>
                          <a:pt x="0" y="11"/>
                          <a:pt x="2" y="1"/>
                          <a:pt x="11" y="0"/>
                        </a:cubicBezTo>
                        <a:cubicBezTo>
                          <a:pt x="18" y="0"/>
                          <a:pt x="21" y="6"/>
                          <a:pt x="20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35" name="Freeform 507">
                    <a:extLst>
                      <a:ext uri="{FF2B5EF4-FFF2-40B4-BE49-F238E27FC236}">
                        <a16:creationId xmlns="" xmlns:a16="http://schemas.microsoft.com/office/drawing/2014/main" id="{241F0F3A-923B-40A9-9AAB-AC7351AA6F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15" y="2080"/>
                    <a:ext cx="29" cy="33"/>
                  </a:xfrm>
                  <a:custGeom>
                    <a:avLst/>
                    <a:gdLst>
                      <a:gd name="T0" fmla="*/ 20 w 20"/>
                      <a:gd name="T1" fmla="*/ 10 h 23"/>
                      <a:gd name="T2" fmla="*/ 5 w 20"/>
                      <a:gd name="T3" fmla="*/ 17 h 23"/>
                      <a:gd name="T4" fmla="*/ 10 w 20"/>
                      <a:gd name="T5" fmla="*/ 0 h 23"/>
                      <a:gd name="T6" fmla="*/ 20 w 20"/>
                      <a:gd name="T7" fmla="*/ 1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20" y="10"/>
                        </a:moveTo>
                        <a:cubicBezTo>
                          <a:pt x="20" y="19"/>
                          <a:pt x="11" y="23"/>
                          <a:pt x="5" y="17"/>
                        </a:cubicBezTo>
                        <a:cubicBezTo>
                          <a:pt x="0" y="12"/>
                          <a:pt x="2" y="2"/>
                          <a:pt x="10" y="0"/>
                        </a:cubicBezTo>
                        <a:cubicBezTo>
                          <a:pt x="17" y="0"/>
                          <a:pt x="20" y="6"/>
                          <a:pt x="20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36" name="Freeform 508">
                    <a:extLst>
                      <a:ext uri="{FF2B5EF4-FFF2-40B4-BE49-F238E27FC236}">
                        <a16:creationId xmlns="" xmlns:a16="http://schemas.microsoft.com/office/drawing/2014/main" id="{62D21E8E-B76E-44AE-B5BB-6BC54F4B78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04" y="1969"/>
                    <a:ext cx="29" cy="32"/>
                  </a:xfrm>
                  <a:custGeom>
                    <a:avLst/>
                    <a:gdLst>
                      <a:gd name="T0" fmla="*/ 20 w 20"/>
                      <a:gd name="T1" fmla="*/ 10 h 22"/>
                      <a:gd name="T2" fmla="*/ 6 w 20"/>
                      <a:gd name="T3" fmla="*/ 17 h 22"/>
                      <a:gd name="T4" fmla="*/ 10 w 20"/>
                      <a:gd name="T5" fmla="*/ 0 h 22"/>
                      <a:gd name="T6" fmla="*/ 20 w 20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22">
                        <a:moveTo>
                          <a:pt x="20" y="10"/>
                        </a:moveTo>
                        <a:cubicBezTo>
                          <a:pt x="20" y="18"/>
                          <a:pt x="12" y="22"/>
                          <a:pt x="6" y="17"/>
                        </a:cubicBezTo>
                        <a:cubicBezTo>
                          <a:pt x="0" y="11"/>
                          <a:pt x="2" y="1"/>
                          <a:pt x="10" y="0"/>
                        </a:cubicBezTo>
                        <a:cubicBezTo>
                          <a:pt x="17" y="0"/>
                          <a:pt x="20" y="6"/>
                          <a:pt x="20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37" name="Freeform 509">
                    <a:extLst>
                      <a:ext uri="{FF2B5EF4-FFF2-40B4-BE49-F238E27FC236}">
                        <a16:creationId xmlns="" xmlns:a16="http://schemas.microsoft.com/office/drawing/2014/main" id="{427B990D-CFB9-45DE-A050-112AC078C4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66" y="2162"/>
                    <a:ext cx="29" cy="34"/>
                  </a:xfrm>
                  <a:custGeom>
                    <a:avLst/>
                    <a:gdLst>
                      <a:gd name="T0" fmla="*/ 20 w 20"/>
                      <a:gd name="T1" fmla="*/ 10 h 23"/>
                      <a:gd name="T2" fmla="*/ 5 w 20"/>
                      <a:gd name="T3" fmla="*/ 17 h 23"/>
                      <a:gd name="T4" fmla="*/ 11 w 20"/>
                      <a:gd name="T5" fmla="*/ 0 h 23"/>
                      <a:gd name="T6" fmla="*/ 20 w 20"/>
                      <a:gd name="T7" fmla="*/ 1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20" y="10"/>
                        </a:moveTo>
                        <a:cubicBezTo>
                          <a:pt x="20" y="19"/>
                          <a:pt x="10" y="23"/>
                          <a:pt x="5" y="17"/>
                        </a:cubicBezTo>
                        <a:cubicBezTo>
                          <a:pt x="0" y="11"/>
                          <a:pt x="2" y="1"/>
                          <a:pt x="11" y="0"/>
                        </a:cubicBezTo>
                        <a:cubicBezTo>
                          <a:pt x="17" y="0"/>
                          <a:pt x="20" y="6"/>
                          <a:pt x="20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38" name="Freeform 510">
                    <a:extLst>
                      <a:ext uri="{FF2B5EF4-FFF2-40B4-BE49-F238E27FC236}">
                        <a16:creationId xmlns="" xmlns:a16="http://schemas.microsoft.com/office/drawing/2014/main" id="{08430D07-80BE-412F-97A1-55C0A6281C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69" y="2219"/>
                    <a:ext cx="29" cy="34"/>
                  </a:xfrm>
                  <a:custGeom>
                    <a:avLst/>
                    <a:gdLst>
                      <a:gd name="T0" fmla="*/ 20 w 20"/>
                      <a:gd name="T1" fmla="*/ 11 h 24"/>
                      <a:gd name="T2" fmla="*/ 5 w 20"/>
                      <a:gd name="T3" fmla="*/ 17 h 24"/>
                      <a:gd name="T4" fmla="*/ 11 w 20"/>
                      <a:gd name="T5" fmla="*/ 1 h 24"/>
                      <a:gd name="T6" fmla="*/ 20 w 20"/>
                      <a:gd name="T7" fmla="*/ 1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24">
                        <a:moveTo>
                          <a:pt x="20" y="11"/>
                        </a:moveTo>
                        <a:cubicBezTo>
                          <a:pt x="20" y="20"/>
                          <a:pt x="10" y="24"/>
                          <a:pt x="5" y="17"/>
                        </a:cubicBezTo>
                        <a:cubicBezTo>
                          <a:pt x="0" y="12"/>
                          <a:pt x="2" y="2"/>
                          <a:pt x="11" y="1"/>
                        </a:cubicBezTo>
                        <a:cubicBezTo>
                          <a:pt x="18" y="0"/>
                          <a:pt x="20" y="6"/>
                          <a:pt x="20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39" name="Freeform 511">
                    <a:extLst>
                      <a:ext uri="{FF2B5EF4-FFF2-40B4-BE49-F238E27FC236}">
                        <a16:creationId xmlns="" xmlns:a16="http://schemas.microsoft.com/office/drawing/2014/main" id="{46CED577-7C1E-4177-845D-1100FC05E8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56" y="2049"/>
                    <a:ext cx="29" cy="32"/>
                  </a:xfrm>
                  <a:custGeom>
                    <a:avLst/>
                    <a:gdLst>
                      <a:gd name="T0" fmla="*/ 20 w 20"/>
                      <a:gd name="T1" fmla="*/ 10 h 22"/>
                      <a:gd name="T2" fmla="*/ 6 w 20"/>
                      <a:gd name="T3" fmla="*/ 17 h 22"/>
                      <a:gd name="T4" fmla="*/ 10 w 20"/>
                      <a:gd name="T5" fmla="*/ 0 h 22"/>
                      <a:gd name="T6" fmla="*/ 20 w 20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22">
                        <a:moveTo>
                          <a:pt x="20" y="10"/>
                        </a:moveTo>
                        <a:cubicBezTo>
                          <a:pt x="20" y="18"/>
                          <a:pt x="12" y="22"/>
                          <a:pt x="6" y="17"/>
                        </a:cubicBezTo>
                        <a:cubicBezTo>
                          <a:pt x="0" y="12"/>
                          <a:pt x="2" y="1"/>
                          <a:pt x="10" y="0"/>
                        </a:cubicBezTo>
                        <a:cubicBezTo>
                          <a:pt x="17" y="0"/>
                          <a:pt x="20" y="6"/>
                          <a:pt x="20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40" name="Freeform 512">
                    <a:extLst>
                      <a:ext uri="{FF2B5EF4-FFF2-40B4-BE49-F238E27FC236}">
                        <a16:creationId xmlns="" xmlns:a16="http://schemas.microsoft.com/office/drawing/2014/main" id="{9D2AA6D1-5B57-4EBB-AFEA-3F4F7CC509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43" y="1939"/>
                    <a:ext cx="27" cy="32"/>
                  </a:xfrm>
                  <a:custGeom>
                    <a:avLst/>
                    <a:gdLst>
                      <a:gd name="T0" fmla="*/ 19 w 19"/>
                      <a:gd name="T1" fmla="*/ 10 h 22"/>
                      <a:gd name="T2" fmla="*/ 6 w 19"/>
                      <a:gd name="T3" fmla="*/ 17 h 22"/>
                      <a:gd name="T4" fmla="*/ 9 w 19"/>
                      <a:gd name="T5" fmla="*/ 0 h 22"/>
                      <a:gd name="T6" fmla="*/ 19 w 19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22">
                        <a:moveTo>
                          <a:pt x="19" y="10"/>
                        </a:moveTo>
                        <a:cubicBezTo>
                          <a:pt x="19" y="18"/>
                          <a:pt x="11" y="22"/>
                          <a:pt x="6" y="17"/>
                        </a:cubicBezTo>
                        <a:cubicBezTo>
                          <a:pt x="0" y="12"/>
                          <a:pt x="1" y="2"/>
                          <a:pt x="9" y="0"/>
                        </a:cubicBezTo>
                        <a:cubicBezTo>
                          <a:pt x="15" y="0"/>
                          <a:pt x="18" y="6"/>
                          <a:pt x="19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41" name="Freeform 513">
                    <a:extLst>
                      <a:ext uri="{FF2B5EF4-FFF2-40B4-BE49-F238E27FC236}">
                        <a16:creationId xmlns="" xmlns:a16="http://schemas.microsoft.com/office/drawing/2014/main" id="{4E7207C0-E0BC-468B-B076-E0DF7F6F81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50" y="1994"/>
                    <a:ext cx="29" cy="31"/>
                  </a:xfrm>
                  <a:custGeom>
                    <a:avLst/>
                    <a:gdLst>
                      <a:gd name="T0" fmla="*/ 19 w 20"/>
                      <a:gd name="T1" fmla="*/ 9 h 21"/>
                      <a:gd name="T2" fmla="*/ 6 w 20"/>
                      <a:gd name="T3" fmla="*/ 16 h 21"/>
                      <a:gd name="T4" fmla="*/ 10 w 20"/>
                      <a:gd name="T5" fmla="*/ 0 h 21"/>
                      <a:gd name="T6" fmla="*/ 19 w 20"/>
                      <a:gd name="T7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21">
                        <a:moveTo>
                          <a:pt x="19" y="9"/>
                        </a:moveTo>
                        <a:cubicBezTo>
                          <a:pt x="20" y="17"/>
                          <a:pt x="11" y="21"/>
                          <a:pt x="6" y="16"/>
                        </a:cubicBezTo>
                        <a:cubicBezTo>
                          <a:pt x="0" y="11"/>
                          <a:pt x="1" y="1"/>
                          <a:pt x="10" y="0"/>
                        </a:cubicBezTo>
                        <a:cubicBezTo>
                          <a:pt x="16" y="0"/>
                          <a:pt x="19" y="5"/>
                          <a:pt x="19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42" name="Freeform 514">
                    <a:extLst>
                      <a:ext uri="{FF2B5EF4-FFF2-40B4-BE49-F238E27FC236}">
                        <a16:creationId xmlns="" xmlns:a16="http://schemas.microsoft.com/office/drawing/2014/main" id="{6B6213F5-602D-42FC-8E45-BC3AA90DD7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02" y="2130"/>
                    <a:ext cx="29" cy="34"/>
                  </a:xfrm>
                  <a:custGeom>
                    <a:avLst/>
                    <a:gdLst>
                      <a:gd name="T0" fmla="*/ 20 w 20"/>
                      <a:gd name="T1" fmla="*/ 10 h 23"/>
                      <a:gd name="T2" fmla="*/ 6 w 20"/>
                      <a:gd name="T3" fmla="*/ 17 h 23"/>
                      <a:gd name="T4" fmla="*/ 10 w 20"/>
                      <a:gd name="T5" fmla="*/ 0 h 23"/>
                      <a:gd name="T6" fmla="*/ 20 w 20"/>
                      <a:gd name="T7" fmla="*/ 1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20" y="10"/>
                        </a:moveTo>
                        <a:cubicBezTo>
                          <a:pt x="20" y="18"/>
                          <a:pt x="11" y="23"/>
                          <a:pt x="6" y="17"/>
                        </a:cubicBezTo>
                        <a:cubicBezTo>
                          <a:pt x="0" y="12"/>
                          <a:pt x="2" y="1"/>
                          <a:pt x="10" y="0"/>
                        </a:cubicBezTo>
                        <a:cubicBezTo>
                          <a:pt x="17" y="0"/>
                          <a:pt x="20" y="6"/>
                          <a:pt x="20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43" name="Freeform 515">
                    <a:extLst>
                      <a:ext uri="{FF2B5EF4-FFF2-40B4-BE49-F238E27FC236}">
                        <a16:creationId xmlns="" xmlns:a16="http://schemas.microsoft.com/office/drawing/2014/main" id="{6299280F-6565-487F-91F7-1128A45BB7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90" y="2017"/>
                    <a:ext cx="28" cy="32"/>
                  </a:xfrm>
                  <a:custGeom>
                    <a:avLst/>
                    <a:gdLst>
                      <a:gd name="T0" fmla="*/ 19 w 19"/>
                      <a:gd name="T1" fmla="*/ 10 h 22"/>
                      <a:gd name="T2" fmla="*/ 6 w 19"/>
                      <a:gd name="T3" fmla="*/ 17 h 22"/>
                      <a:gd name="T4" fmla="*/ 9 w 19"/>
                      <a:gd name="T5" fmla="*/ 1 h 22"/>
                      <a:gd name="T6" fmla="*/ 19 w 19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22">
                        <a:moveTo>
                          <a:pt x="19" y="10"/>
                        </a:moveTo>
                        <a:cubicBezTo>
                          <a:pt x="19" y="18"/>
                          <a:pt x="11" y="22"/>
                          <a:pt x="6" y="17"/>
                        </a:cubicBezTo>
                        <a:cubicBezTo>
                          <a:pt x="0" y="12"/>
                          <a:pt x="1" y="2"/>
                          <a:pt x="9" y="1"/>
                        </a:cubicBezTo>
                        <a:cubicBezTo>
                          <a:pt x="16" y="0"/>
                          <a:pt x="19" y="6"/>
                          <a:pt x="19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44" name="Freeform 516">
                    <a:extLst>
                      <a:ext uri="{FF2B5EF4-FFF2-40B4-BE49-F238E27FC236}">
                        <a16:creationId xmlns="" xmlns:a16="http://schemas.microsoft.com/office/drawing/2014/main" id="{9978EE97-B995-4212-9CA3-350985E45E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96" y="2074"/>
                    <a:ext cx="29" cy="32"/>
                  </a:xfrm>
                  <a:custGeom>
                    <a:avLst/>
                    <a:gdLst>
                      <a:gd name="T0" fmla="*/ 20 w 20"/>
                      <a:gd name="T1" fmla="*/ 10 h 22"/>
                      <a:gd name="T2" fmla="*/ 6 w 20"/>
                      <a:gd name="T3" fmla="*/ 17 h 22"/>
                      <a:gd name="T4" fmla="*/ 10 w 20"/>
                      <a:gd name="T5" fmla="*/ 0 h 22"/>
                      <a:gd name="T6" fmla="*/ 20 w 20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22">
                        <a:moveTo>
                          <a:pt x="20" y="10"/>
                        </a:moveTo>
                        <a:cubicBezTo>
                          <a:pt x="20" y="18"/>
                          <a:pt x="12" y="22"/>
                          <a:pt x="6" y="17"/>
                        </a:cubicBezTo>
                        <a:cubicBezTo>
                          <a:pt x="0" y="12"/>
                          <a:pt x="2" y="1"/>
                          <a:pt x="10" y="0"/>
                        </a:cubicBezTo>
                        <a:cubicBezTo>
                          <a:pt x="17" y="0"/>
                          <a:pt x="20" y="6"/>
                          <a:pt x="20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45" name="Freeform 517">
                    <a:extLst>
                      <a:ext uri="{FF2B5EF4-FFF2-40B4-BE49-F238E27FC236}">
                        <a16:creationId xmlns="" xmlns:a16="http://schemas.microsoft.com/office/drawing/2014/main" id="{82AF047B-150F-4413-967C-A5A5A0E624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74" y="1910"/>
                    <a:ext cx="27" cy="30"/>
                  </a:xfrm>
                  <a:custGeom>
                    <a:avLst/>
                    <a:gdLst>
                      <a:gd name="T0" fmla="*/ 18 w 18"/>
                      <a:gd name="T1" fmla="*/ 9 h 21"/>
                      <a:gd name="T2" fmla="*/ 5 w 18"/>
                      <a:gd name="T3" fmla="*/ 16 h 21"/>
                      <a:gd name="T4" fmla="*/ 8 w 18"/>
                      <a:gd name="T5" fmla="*/ 0 h 21"/>
                      <a:gd name="T6" fmla="*/ 18 w 18"/>
                      <a:gd name="T7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1">
                        <a:moveTo>
                          <a:pt x="18" y="9"/>
                        </a:moveTo>
                        <a:cubicBezTo>
                          <a:pt x="18" y="17"/>
                          <a:pt x="11" y="21"/>
                          <a:pt x="5" y="16"/>
                        </a:cubicBezTo>
                        <a:cubicBezTo>
                          <a:pt x="0" y="11"/>
                          <a:pt x="0" y="1"/>
                          <a:pt x="8" y="0"/>
                        </a:cubicBezTo>
                        <a:cubicBezTo>
                          <a:pt x="14" y="0"/>
                          <a:pt x="17" y="5"/>
                          <a:pt x="18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46" name="Freeform 518">
                    <a:extLst>
                      <a:ext uri="{FF2B5EF4-FFF2-40B4-BE49-F238E27FC236}">
                        <a16:creationId xmlns="" xmlns:a16="http://schemas.microsoft.com/office/drawing/2014/main" id="{EF311C60-B9C7-4B4E-A57F-361416A531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83" y="1964"/>
                    <a:ext cx="28" cy="30"/>
                  </a:xfrm>
                  <a:custGeom>
                    <a:avLst/>
                    <a:gdLst>
                      <a:gd name="T0" fmla="*/ 18 w 19"/>
                      <a:gd name="T1" fmla="*/ 9 h 21"/>
                      <a:gd name="T2" fmla="*/ 5 w 19"/>
                      <a:gd name="T3" fmla="*/ 16 h 21"/>
                      <a:gd name="T4" fmla="*/ 8 w 19"/>
                      <a:gd name="T5" fmla="*/ 0 h 21"/>
                      <a:gd name="T6" fmla="*/ 18 w 19"/>
                      <a:gd name="T7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21">
                        <a:moveTo>
                          <a:pt x="18" y="9"/>
                        </a:moveTo>
                        <a:cubicBezTo>
                          <a:pt x="19" y="17"/>
                          <a:pt x="11" y="21"/>
                          <a:pt x="5" y="16"/>
                        </a:cubicBezTo>
                        <a:cubicBezTo>
                          <a:pt x="0" y="11"/>
                          <a:pt x="1" y="1"/>
                          <a:pt x="8" y="0"/>
                        </a:cubicBezTo>
                        <a:cubicBezTo>
                          <a:pt x="15" y="0"/>
                          <a:pt x="18" y="5"/>
                          <a:pt x="18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47" name="Freeform 519">
                    <a:extLst>
                      <a:ext uri="{FF2B5EF4-FFF2-40B4-BE49-F238E27FC236}">
                        <a16:creationId xmlns="" xmlns:a16="http://schemas.microsoft.com/office/drawing/2014/main" id="{29E2C095-B595-4344-B91D-98D3114534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47" y="2153"/>
                    <a:ext cx="29" cy="34"/>
                  </a:xfrm>
                  <a:custGeom>
                    <a:avLst/>
                    <a:gdLst>
                      <a:gd name="T0" fmla="*/ 20 w 20"/>
                      <a:gd name="T1" fmla="*/ 11 h 23"/>
                      <a:gd name="T2" fmla="*/ 6 w 20"/>
                      <a:gd name="T3" fmla="*/ 18 h 23"/>
                      <a:gd name="T4" fmla="*/ 10 w 20"/>
                      <a:gd name="T5" fmla="*/ 1 h 23"/>
                      <a:gd name="T6" fmla="*/ 20 w 20"/>
                      <a:gd name="T7" fmla="*/ 11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20" y="11"/>
                        </a:moveTo>
                        <a:cubicBezTo>
                          <a:pt x="20" y="19"/>
                          <a:pt x="11" y="23"/>
                          <a:pt x="6" y="18"/>
                        </a:cubicBezTo>
                        <a:cubicBezTo>
                          <a:pt x="0" y="13"/>
                          <a:pt x="2" y="2"/>
                          <a:pt x="10" y="1"/>
                        </a:cubicBezTo>
                        <a:cubicBezTo>
                          <a:pt x="17" y="0"/>
                          <a:pt x="20" y="6"/>
                          <a:pt x="20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48" name="Freeform 520">
                    <a:extLst>
                      <a:ext uri="{FF2B5EF4-FFF2-40B4-BE49-F238E27FC236}">
                        <a16:creationId xmlns="" xmlns:a16="http://schemas.microsoft.com/office/drawing/2014/main" id="{5D089F43-145E-426A-B65D-1233BC09A0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51" y="2211"/>
                    <a:ext cx="28" cy="34"/>
                  </a:xfrm>
                  <a:custGeom>
                    <a:avLst/>
                    <a:gdLst>
                      <a:gd name="T0" fmla="*/ 19 w 19"/>
                      <a:gd name="T1" fmla="*/ 10 h 23"/>
                      <a:gd name="T2" fmla="*/ 5 w 19"/>
                      <a:gd name="T3" fmla="*/ 18 h 23"/>
                      <a:gd name="T4" fmla="*/ 10 w 19"/>
                      <a:gd name="T5" fmla="*/ 0 h 23"/>
                      <a:gd name="T6" fmla="*/ 19 w 19"/>
                      <a:gd name="T7" fmla="*/ 1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23">
                        <a:moveTo>
                          <a:pt x="19" y="10"/>
                        </a:moveTo>
                        <a:cubicBezTo>
                          <a:pt x="19" y="19"/>
                          <a:pt x="10" y="23"/>
                          <a:pt x="5" y="18"/>
                        </a:cubicBezTo>
                        <a:cubicBezTo>
                          <a:pt x="0" y="13"/>
                          <a:pt x="2" y="2"/>
                          <a:pt x="10" y="0"/>
                        </a:cubicBezTo>
                        <a:cubicBezTo>
                          <a:pt x="17" y="0"/>
                          <a:pt x="19" y="6"/>
                          <a:pt x="19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49" name="Freeform 521">
                    <a:extLst>
                      <a:ext uri="{FF2B5EF4-FFF2-40B4-BE49-F238E27FC236}">
                        <a16:creationId xmlns="" xmlns:a16="http://schemas.microsoft.com/office/drawing/2014/main" id="{4BF06B90-4186-4A67-B2B2-9E77CD379A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35" y="2042"/>
                    <a:ext cx="28" cy="32"/>
                  </a:xfrm>
                  <a:custGeom>
                    <a:avLst/>
                    <a:gdLst>
                      <a:gd name="T0" fmla="*/ 19 w 19"/>
                      <a:gd name="T1" fmla="*/ 9 h 22"/>
                      <a:gd name="T2" fmla="*/ 6 w 19"/>
                      <a:gd name="T3" fmla="*/ 17 h 22"/>
                      <a:gd name="T4" fmla="*/ 9 w 19"/>
                      <a:gd name="T5" fmla="*/ 0 h 22"/>
                      <a:gd name="T6" fmla="*/ 19 w 19"/>
                      <a:gd name="T7" fmla="*/ 9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22">
                        <a:moveTo>
                          <a:pt x="19" y="9"/>
                        </a:moveTo>
                        <a:cubicBezTo>
                          <a:pt x="19" y="18"/>
                          <a:pt x="12" y="22"/>
                          <a:pt x="6" y="17"/>
                        </a:cubicBezTo>
                        <a:cubicBezTo>
                          <a:pt x="0" y="12"/>
                          <a:pt x="1" y="1"/>
                          <a:pt x="9" y="0"/>
                        </a:cubicBezTo>
                        <a:cubicBezTo>
                          <a:pt x="16" y="0"/>
                          <a:pt x="19" y="5"/>
                          <a:pt x="19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50" name="Freeform 522">
                    <a:extLst>
                      <a:ext uri="{FF2B5EF4-FFF2-40B4-BE49-F238E27FC236}">
                        <a16:creationId xmlns="" xmlns:a16="http://schemas.microsoft.com/office/drawing/2014/main" id="{9775A21F-586C-426A-8BB3-97B222206A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42" y="2097"/>
                    <a:ext cx="28" cy="33"/>
                  </a:xfrm>
                  <a:custGeom>
                    <a:avLst/>
                    <a:gdLst>
                      <a:gd name="T0" fmla="*/ 19 w 19"/>
                      <a:gd name="T1" fmla="*/ 10 h 23"/>
                      <a:gd name="T2" fmla="*/ 5 w 19"/>
                      <a:gd name="T3" fmla="*/ 18 h 23"/>
                      <a:gd name="T4" fmla="*/ 9 w 19"/>
                      <a:gd name="T5" fmla="*/ 0 h 23"/>
                      <a:gd name="T6" fmla="*/ 19 w 19"/>
                      <a:gd name="T7" fmla="*/ 1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23">
                        <a:moveTo>
                          <a:pt x="19" y="10"/>
                        </a:moveTo>
                        <a:cubicBezTo>
                          <a:pt x="19" y="19"/>
                          <a:pt x="11" y="23"/>
                          <a:pt x="5" y="18"/>
                        </a:cubicBezTo>
                        <a:cubicBezTo>
                          <a:pt x="0" y="13"/>
                          <a:pt x="1" y="2"/>
                          <a:pt x="9" y="0"/>
                        </a:cubicBezTo>
                        <a:cubicBezTo>
                          <a:pt x="16" y="0"/>
                          <a:pt x="19" y="6"/>
                          <a:pt x="19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51" name="Freeform 523">
                    <a:extLst>
                      <a:ext uri="{FF2B5EF4-FFF2-40B4-BE49-F238E27FC236}">
                        <a16:creationId xmlns="" xmlns:a16="http://schemas.microsoft.com/office/drawing/2014/main" id="{FD50223F-B94D-40E1-BC94-95DB521BD3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18" y="1932"/>
                    <a:ext cx="27" cy="32"/>
                  </a:xfrm>
                  <a:custGeom>
                    <a:avLst/>
                    <a:gdLst>
                      <a:gd name="T0" fmla="*/ 18 w 19"/>
                      <a:gd name="T1" fmla="*/ 10 h 22"/>
                      <a:gd name="T2" fmla="*/ 6 w 19"/>
                      <a:gd name="T3" fmla="*/ 17 h 22"/>
                      <a:gd name="T4" fmla="*/ 8 w 19"/>
                      <a:gd name="T5" fmla="*/ 1 h 22"/>
                      <a:gd name="T6" fmla="*/ 18 w 19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22">
                        <a:moveTo>
                          <a:pt x="18" y="10"/>
                        </a:moveTo>
                        <a:cubicBezTo>
                          <a:pt x="19" y="17"/>
                          <a:pt x="12" y="22"/>
                          <a:pt x="6" y="17"/>
                        </a:cubicBezTo>
                        <a:cubicBezTo>
                          <a:pt x="0" y="13"/>
                          <a:pt x="0" y="2"/>
                          <a:pt x="8" y="1"/>
                        </a:cubicBezTo>
                        <a:cubicBezTo>
                          <a:pt x="14" y="0"/>
                          <a:pt x="18" y="6"/>
                          <a:pt x="18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52" name="Freeform 524">
                    <a:extLst>
                      <a:ext uri="{FF2B5EF4-FFF2-40B4-BE49-F238E27FC236}">
                        <a16:creationId xmlns="" xmlns:a16="http://schemas.microsoft.com/office/drawing/2014/main" id="{872D8326-64E6-47D8-A059-46485739E5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28" y="1987"/>
                    <a:ext cx="27" cy="30"/>
                  </a:xfrm>
                  <a:custGeom>
                    <a:avLst/>
                    <a:gdLst>
                      <a:gd name="T0" fmla="*/ 18 w 19"/>
                      <a:gd name="T1" fmla="*/ 9 h 21"/>
                      <a:gd name="T2" fmla="*/ 5 w 19"/>
                      <a:gd name="T3" fmla="*/ 16 h 21"/>
                      <a:gd name="T4" fmla="*/ 8 w 19"/>
                      <a:gd name="T5" fmla="*/ 0 h 21"/>
                      <a:gd name="T6" fmla="*/ 18 w 19"/>
                      <a:gd name="T7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21">
                        <a:moveTo>
                          <a:pt x="18" y="9"/>
                        </a:moveTo>
                        <a:cubicBezTo>
                          <a:pt x="19" y="17"/>
                          <a:pt x="11" y="21"/>
                          <a:pt x="5" y="16"/>
                        </a:cubicBezTo>
                        <a:cubicBezTo>
                          <a:pt x="0" y="12"/>
                          <a:pt x="1" y="1"/>
                          <a:pt x="8" y="0"/>
                        </a:cubicBezTo>
                        <a:cubicBezTo>
                          <a:pt x="14" y="0"/>
                          <a:pt x="18" y="5"/>
                          <a:pt x="18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53" name="Freeform 525">
                    <a:extLst>
                      <a:ext uri="{FF2B5EF4-FFF2-40B4-BE49-F238E27FC236}">
                        <a16:creationId xmlns="" xmlns:a16="http://schemas.microsoft.com/office/drawing/2014/main" id="{37C9F42C-407A-496C-8948-448A756A5C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81" y="2122"/>
                    <a:ext cx="28" cy="33"/>
                  </a:xfrm>
                  <a:custGeom>
                    <a:avLst/>
                    <a:gdLst>
                      <a:gd name="T0" fmla="*/ 19 w 19"/>
                      <a:gd name="T1" fmla="*/ 10 h 23"/>
                      <a:gd name="T2" fmla="*/ 5 w 19"/>
                      <a:gd name="T3" fmla="*/ 18 h 23"/>
                      <a:gd name="T4" fmla="*/ 9 w 19"/>
                      <a:gd name="T5" fmla="*/ 0 h 23"/>
                      <a:gd name="T6" fmla="*/ 19 w 19"/>
                      <a:gd name="T7" fmla="*/ 1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23">
                        <a:moveTo>
                          <a:pt x="19" y="10"/>
                        </a:moveTo>
                        <a:cubicBezTo>
                          <a:pt x="19" y="18"/>
                          <a:pt x="11" y="23"/>
                          <a:pt x="5" y="18"/>
                        </a:cubicBezTo>
                        <a:cubicBezTo>
                          <a:pt x="0" y="12"/>
                          <a:pt x="2" y="2"/>
                          <a:pt x="9" y="0"/>
                        </a:cubicBezTo>
                        <a:cubicBezTo>
                          <a:pt x="16" y="0"/>
                          <a:pt x="19" y="6"/>
                          <a:pt x="19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54" name="Freeform 526">
                    <a:extLst>
                      <a:ext uri="{FF2B5EF4-FFF2-40B4-BE49-F238E27FC236}">
                        <a16:creationId xmlns="" xmlns:a16="http://schemas.microsoft.com/office/drawing/2014/main" id="{B6F86783-7D01-485B-978D-53BF9741EE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86" y="2178"/>
                    <a:ext cx="27" cy="35"/>
                  </a:xfrm>
                  <a:custGeom>
                    <a:avLst/>
                    <a:gdLst>
                      <a:gd name="T0" fmla="*/ 19 w 19"/>
                      <a:gd name="T1" fmla="*/ 11 h 24"/>
                      <a:gd name="T2" fmla="*/ 5 w 19"/>
                      <a:gd name="T3" fmla="*/ 18 h 24"/>
                      <a:gd name="T4" fmla="*/ 10 w 19"/>
                      <a:gd name="T5" fmla="*/ 1 h 24"/>
                      <a:gd name="T6" fmla="*/ 19 w 19"/>
                      <a:gd name="T7" fmla="*/ 1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24">
                        <a:moveTo>
                          <a:pt x="19" y="11"/>
                        </a:moveTo>
                        <a:cubicBezTo>
                          <a:pt x="19" y="19"/>
                          <a:pt x="11" y="24"/>
                          <a:pt x="5" y="18"/>
                        </a:cubicBezTo>
                        <a:cubicBezTo>
                          <a:pt x="0" y="13"/>
                          <a:pt x="2" y="2"/>
                          <a:pt x="10" y="1"/>
                        </a:cubicBezTo>
                        <a:cubicBezTo>
                          <a:pt x="17" y="0"/>
                          <a:pt x="19" y="6"/>
                          <a:pt x="19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55" name="Freeform 527">
                    <a:extLst>
                      <a:ext uri="{FF2B5EF4-FFF2-40B4-BE49-F238E27FC236}">
                        <a16:creationId xmlns="" xmlns:a16="http://schemas.microsoft.com/office/drawing/2014/main" id="{3D639AA4-946A-4677-96A0-0663D90616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67" y="2010"/>
                    <a:ext cx="28" cy="32"/>
                  </a:xfrm>
                  <a:custGeom>
                    <a:avLst/>
                    <a:gdLst>
                      <a:gd name="T0" fmla="*/ 18 w 19"/>
                      <a:gd name="T1" fmla="*/ 9 h 22"/>
                      <a:gd name="T2" fmla="*/ 6 w 19"/>
                      <a:gd name="T3" fmla="*/ 17 h 22"/>
                      <a:gd name="T4" fmla="*/ 8 w 19"/>
                      <a:gd name="T5" fmla="*/ 0 h 22"/>
                      <a:gd name="T6" fmla="*/ 18 w 19"/>
                      <a:gd name="T7" fmla="*/ 9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22">
                        <a:moveTo>
                          <a:pt x="18" y="9"/>
                        </a:moveTo>
                        <a:cubicBezTo>
                          <a:pt x="19" y="17"/>
                          <a:pt x="11" y="22"/>
                          <a:pt x="6" y="17"/>
                        </a:cubicBezTo>
                        <a:cubicBezTo>
                          <a:pt x="0" y="12"/>
                          <a:pt x="1" y="1"/>
                          <a:pt x="8" y="0"/>
                        </a:cubicBezTo>
                        <a:cubicBezTo>
                          <a:pt x="15" y="0"/>
                          <a:pt x="18" y="5"/>
                          <a:pt x="18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56" name="Freeform 528">
                    <a:extLst>
                      <a:ext uri="{FF2B5EF4-FFF2-40B4-BE49-F238E27FC236}">
                        <a16:creationId xmlns="" xmlns:a16="http://schemas.microsoft.com/office/drawing/2014/main" id="{7128E59F-D33D-40CB-8F8E-9ED257DF18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76" y="2065"/>
                    <a:ext cx="26" cy="33"/>
                  </a:xfrm>
                  <a:custGeom>
                    <a:avLst/>
                    <a:gdLst>
                      <a:gd name="T0" fmla="*/ 18 w 18"/>
                      <a:gd name="T1" fmla="*/ 10 h 23"/>
                      <a:gd name="T2" fmla="*/ 5 w 18"/>
                      <a:gd name="T3" fmla="*/ 17 h 23"/>
                      <a:gd name="T4" fmla="*/ 9 w 18"/>
                      <a:gd name="T5" fmla="*/ 0 h 23"/>
                      <a:gd name="T6" fmla="*/ 18 w 18"/>
                      <a:gd name="T7" fmla="*/ 1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3">
                        <a:moveTo>
                          <a:pt x="18" y="10"/>
                        </a:moveTo>
                        <a:cubicBezTo>
                          <a:pt x="18" y="18"/>
                          <a:pt x="11" y="23"/>
                          <a:pt x="5" y="17"/>
                        </a:cubicBezTo>
                        <a:cubicBezTo>
                          <a:pt x="0" y="12"/>
                          <a:pt x="1" y="2"/>
                          <a:pt x="9" y="0"/>
                        </a:cubicBezTo>
                        <a:cubicBezTo>
                          <a:pt x="15" y="0"/>
                          <a:pt x="18" y="6"/>
                          <a:pt x="18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57" name="Freeform 529">
                    <a:extLst>
                      <a:ext uri="{FF2B5EF4-FFF2-40B4-BE49-F238E27FC236}">
                        <a16:creationId xmlns="" xmlns:a16="http://schemas.microsoft.com/office/drawing/2014/main" id="{6E70F38F-74F5-4265-BF8D-634C0D3AEC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45" y="1903"/>
                    <a:ext cx="28" cy="29"/>
                  </a:xfrm>
                  <a:custGeom>
                    <a:avLst/>
                    <a:gdLst>
                      <a:gd name="T0" fmla="*/ 18 w 19"/>
                      <a:gd name="T1" fmla="*/ 9 h 20"/>
                      <a:gd name="T2" fmla="*/ 7 w 19"/>
                      <a:gd name="T3" fmla="*/ 16 h 20"/>
                      <a:gd name="T4" fmla="*/ 8 w 19"/>
                      <a:gd name="T5" fmla="*/ 0 h 20"/>
                      <a:gd name="T6" fmla="*/ 18 w 19"/>
                      <a:gd name="T7" fmla="*/ 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20">
                        <a:moveTo>
                          <a:pt x="18" y="9"/>
                        </a:moveTo>
                        <a:cubicBezTo>
                          <a:pt x="19" y="16"/>
                          <a:pt x="13" y="20"/>
                          <a:pt x="7" y="16"/>
                        </a:cubicBezTo>
                        <a:cubicBezTo>
                          <a:pt x="1" y="12"/>
                          <a:pt x="0" y="1"/>
                          <a:pt x="8" y="0"/>
                        </a:cubicBezTo>
                        <a:cubicBezTo>
                          <a:pt x="14" y="0"/>
                          <a:pt x="17" y="5"/>
                          <a:pt x="18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58" name="Freeform 530">
                    <a:extLst>
                      <a:ext uri="{FF2B5EF4-FFF2-40B4-BE49-F238E27FC236}">
                        <a16:creationId xmlns="" xmlns:a16="http://schemas.microsoft.com/office/drawing/2014/main" id="{3EF34AD7-3E3E-4492-AEA3-A04497BF4F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57" y="1955"/>
                    <a:ext cx="27" cy="32"/>
                  </a:xfrm>
                  <a:custGeom>
                    <a:avLst/>
                    <a:gdLst>
                      <a:gd name="T0" fmla="*/ 18 w 19"/>
                      <a:gd name="T1" fmla="*/ 10 h 22"/>
                      <a:gd name="T2" fmla="*/ 7 w 19"/>
                      <a:gd name="T3" fmla="*/ 17 h 22"/>
                      <a:gd name="T4" fmla="*/ 8 w 19"/>
                      <a:gd name="T5" fmla="*/ 1 h 22"/>
                      <a:gd name="T6" fmla="*/ 18 w 19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22">
                        <a:moveTo>
                          <a:pt x="18" y="10"/>
                        </a:moveTo>
                        <a:cubicBezTo>
                          <a:pt x="19" y="17"/>
                          <a:pt x="12" y="22"/>
                          <a:pt x="7" y="17"/>
                        </a:cubicBezTo>
                        <a:cubicBezTo>
                          <a:pt x="0" y="13"/>
                          <a:pt x="0" y="2"/>
                          <a:pt x="8" y="1"/>
                        </a:cubicBezTo>
                        <a:cubicBezTo>
                          <a:pt x="14" y="0"/>
                          <a:pt x="18" y="6"/>
                          <a:pt x="18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59" name="Freeform 531">
                    <a:extLst>
                      <a:ext uri="{FF2B5EF4-FFF2-40B4-BE49-F238E27FC236}">
                        <a16:creationId xmlns="" xmlns:a16="http://schemas.microsoft.com/office/drawing/2014/main" id="{30375859-5CF5-44FA-AEBE-D0D690CEA0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71" y="1842"/>
                    <a:ext cx="26" cy="29"/>
                  </a:xfrm>
                  <a:custGeom>
                    <a:avLst/>
                    <a:gdLst>
                      <a:gd name="T0" fmla="*/ 17 w 18"/>
                      <a:gd name="T1" fmla="*/ 10 h 20"/>
                      <a:gd name="T2" fmla="*/ 3 w 18"/>
                      <a:gd name="T3" fmla="*/ 14 h 20"/>
                      <a:gd name="T4" fmla="*/ 11 w 18"/>
                      <a:gd name="T5" fmla="*/ 0 h 20"/>
                      <a:gd name="T6" fmla="*/ 17 w 18"/>
                      <a:gd name="T7" fmla="*/ 1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0">
                        <a:moveTo>
                          <a:pt x="17" y="10"/>
                        </a:moveTo>
                        <a:cubicBezTo>
                          <a:pt x="15" y="18"/>
                          <a:pt x="6" y="20"/>
                          <a:pt x="3" y="14"/>
                        </a:cubicBezTo>
                        <a:cubicBezTo>
                          <a:pt x="0" y="9"/>
                          <a:pt x="4" y="0"/>
                          <a:pt x="11" y="0"/>
                        </a:cubicBezTo>
                        <a:cubicBezTo>
                          <a:pt x="17" y="1"/>
                          <a:pt x="18" y="6"/>
                          <a:pt x="17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60" name="Freeform 532">
                    <a:extLst>
                      <a:ext uri="{FF2B5EF4-FFF2-40B4-BE49-F238E27FC236}">
                        <a16:creationId xmlns="" xmlns:a16="http://schemas.microsoft.com/office/drawing/2014/main" id="{0CB42420-7BF6-4D44-A3E1-FACBF800D9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61" y="1894"/>
                    <a:ext cx="28" cy="31"/>
                  </a:xfrm>
                  <a:custGeom>
                    <a:avLst/>
                    <a:gdLst>
                      <a:gd name="T0" fmla="*/ 18 w 19"/>
                      <a:gd name="T1" fmla="*/ 10 h 21"/>
                      <a:gd name="T2" fmla="*/ 3 w 19"/>
                      <a:gd name="T3" fmla="*/ 14 h 21"/>
                      <a:gd name="T4" fmla="*/ 12 w 19"/>
                      <a:gd name="T5" fmla="*/ 0 h 21"/>
                      <a:gd name="T6" fmla="*/ 18 w 19"/>
                      <a:gd name="T7" fmla="*/ 1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21">
                        <a:moveTo>
                          <a:pt x="18" y="10"/>
                        </a:moveTo>
                        <a:cubicBezTo>
                          <a:pt x="16" y="18"/>
                          <a:pt x="7" y="21"/>
                          <a:pt x="3" y="14"/>
                        </a:cubicBezTo>
                        <a:cubicBezTo>
                          <a:pt x="0" y="9"/>
                          <a:pt x="4" y="0"/>
                          <a:pt x="12" y="0"/>
                        </a:cubicBezTo>
                        <a:cubicBezTo>
                          <a:pt x="18" y="0"/>
                          <a:pt x="19" y="6"/>
                          <a:pt x="18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61" name="Freeform 533">
                    <a:extLst>
                      <a:ext uri="{FF2B5EF4-FFF2-40B4-BE49-F238E27FC236}">
                        <a16:creationId xmlns="" xmlns:a16="http://schemas.microsoft.com/office/drawing/2014/main" id="{8AC94444-C2BC-403D-A437-BDB079B21A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06" y="1697"/>
                    <a:ext cx="23" cy="26"/>
                  </a:xfrm>
                  <a:custGeom>
                    <a:avLst/>
                    <a:gdLst>
                      <a:gd name="T0" fmla="*/ 15 w 16"/>
                      <a:gd name="T1" fmla="*/ 9 h 18"/>
                      <a:gd name="T2" fmla="*/ 2 w 16"/>
                      <a:gd name="T3" fmla="*/ 13 h 18"/>
                      <a:gd name="T4" fmla="*/ 10 w 16"/>
                      <a:gd name="T5" fmla="*/ 0 h 18"/>
                      <a:gd name="T6" fmla="*/ 15 w 16"/>
                      <a:gd name="T7" fmla="*/ 9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" h="18">
                        <a:moveTo>
                          <a:pt x="15" y="9"/>
                        </a:moveTo>
                        <a:cubicBezTo>
                          <a:pt x="12" y="16"/>
                          <a:pt x="5" y="18"/>
                          <a:pt x="2" y="13"/>
                        </a:cubicBezTo>
                        <a:cubicBezTo>
                          <a:pt x="0" y="9"/>
                          <a:pt x="4" y="0"/>
                          <a:pt x="10" y="0"/>
                        </a:cubicBezTo>
                        <a:cubicBezTo>
                          <a:pt x="15" y="1"/>
                          <a:pt x="16" y="6"/>
                          <a:pt x="15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62" name="Freeform 534">
                    <a:extLst>
                      <a:ext uri="{FF2B5EF4-FFF2-40B4-BE49-F238E27FC236}">
                        <a16:creationId xmlns="" xmlns:a16="http://schemas.microsoft.com/office/drawing/2014/main" id="{04968EC1-6B14-4497-91AA-DF00D5F52C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09" y="1819"/>
                    <a:ext cx="26" cy="29"/>
                  </a:xfrm>
                  <a:custGeom>
                    <a:avLst/>
                    <a:gdLst>
                      <a:gd name="T0" fmla="*/ 17 w 18"/>
                      <a:gd name="T1" fmla="*/ 9 h 20"/>
                      <a:gd name="T2" fmla="*/ 3 w 18"/>
                      <a:gd name="T3" fmla="*/ 14 h 20"/>
                      <a:gd name="T4" fmla="*/ 11 w 18"/>
                      <a:gd name="T5" fmla="*/ 0 h 20"/>
                      <a:gd name="T6" fmla="*/ 17 w 18"/>
                      <a:gd name="T7" fmla="*/ 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0">
                        <a:moveTo>
                          <a:pt x="17" y="9"/>
                        </a:moveTo>
                        <a:cubicBezTo>
                          <a:pt x="15" y="17"/>
                          <a:pt x="6" y="20"/>
                          <a:pt x="3" y="14"/>
                        </a:cubicBezTo>
                        <a:cubicBezTo>
                          <a:pt x="0" y="8"/>
                          <a:pt x="4" y="0"/>
                          <a:pt x="11" y="0"/>
                        </a:cubicBezTo>
                        <a:cubicBezTo>
                          <a:pt x="17" y="0"/>
                          <a:pt x="18" y="6"/>
                          <a:pt x="17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63" name="Freeform 535">
                    <a:extLst>
                      <a:ext uri="{FF2B5EF4-FFF2-40B4-BE49-F238E27FC236}">
                        <a16:creationId xmlns="" xmlns:a16="http://schemas.microsoft.com/office/drawing/2014/main" id="{E4F478E0-07A6-438E-B533-5EECE9BB68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00" y="1869"/>
                    <a:ext cx="28" cy="29"/>
                  </a:xfrm>
                  <a:custGeom>
                    <a:avLst/>
                    <a:gdLst>
                      <a:gd name="T0" fmla="*/ 18 w 19"/>
                      <a:gd name="T1" fmla="*/ 10 h 20"/>
                      <a:gd name="T2" fmla="*/ 3 w 19"/>
                      <a:gd name="T3" fmla="*/ 14 h 20"/>
                      <a:gd name="T4" fmla="*/ 12 w 19"/>
                      <a:gd name="T5" fmla="*/ 0 h 20"/>
                      <a:gd name="T6" fmla="*/ 18 w 19"/>
                      <a:gd name="T7" fmla="*/ 1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20">
                        <a:moveTo>
                          <a:pt x="18" y="10"/>
                        </a:moveTo>
                        <a:cubicBezTo>
                          <a:pt x="16" y="18"/>
                          <a:pt x="7" y="20"/>
                          <a:pt x="3" y="14"/>
                        </a:cubicBezTo>
                        <a:cubicBezTo>
                          <a:pt x="0" y="9"/>
                          <a:pt x="4" y="0"/>
                          <a:pt x="12" y="0"/>
                        </a:cubicBezTo>
                        <a:cubicBezTo>
                          <a:pt x="18" y="0"/>
                          <a:pt x="19" y="6"/>
                          <a:pt x="18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64" name="Freeform 536">
                    <a:extLst>
                      <a:ext uri="{FF2B5EF4-FFF2-40B4-BE49-F238E27FC236}">
                        <a16:creationId xmlns="" xmlns:a16="http://schemas.microsoft.com/office/drawing/2014/main" id="{F76D9B2B-0327-4C98-844E-68E3A0EEBC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28" y="1722"/>
                    <a:ext cx="24" cy="26"/>
                  </a:xfrm>
                  <a:custGeom>
                    <a:avLst/>
                    <a:gdLst>
                      <a:gd name="T0" fmla="*/ 16 w 17"/>
                      <a:gd name="T1" fmla="*/ 9 h 18"/>
                      <a:gd name="T2" fmla="*/ 3 w 17"/>
                      <a:gd name="T3" fmla="*/ 13 h 18"/>
                      <a:gd name="T4" fmla="*/ 11 w 17"/>
                      <a:gd name="T5" fmla="*/ 0 h 18"/>
                      <a:gd name="T6" fmla="*/ 16 w 17"/>
                      <a:gd name="T7" fmla="*/ 9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" h="18">
                        <a:moveTo>
                          <a:pt x="16" y="9"/>
                        </a:moveTo>
                        <a:cubicBezTo>
                          <a:pt x="14" y="16"/>
                          <a:pt x="7" y="18"/>
                          <a:pt x="3" y="13"/>
                        </a:cubicBezTo>
                        <a:cubicBezTo>
                          <a:pt x="0" y="9"/>
                          <a:pt x="5" y="0"/>
                          <a:pt x="11" y="0"/>
                        </a:cubicBezTo>
                        <a:cubicBezTo>
                          <a:pt x="16" y="0"/>
                          <a:pt x="17" y="6"/>
                          <a:pt x="16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65" name="Freeform 537">
                    <a:extLst>
                      <a:ext uri="{FF2B5EF4-FFF2-40B4-BE49-F238E27FC236}">
                        <a16:creationId xmlns="" xmlns:a16="http://schemas.microsoft.com/office/drawing/2014/main" id="{2890E8C3-0974-4837-A2F6-E60CD1F5BC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19" y="1769"/>
                    <a:ext cx="25" cy="28"/>
                  </a:xfrm>
                  <a:custGeom>
                    <a:avLst/>
                    <a:gdLst>
                      <a:gd name="T0" fmla="*/ 16 w 17"/>
                      <a:gd name="T1" fmla="*/ 9 h 19"/>
                      <a:gd name="T2" fmla="*/ 2 w 17"/>
                      <a:gd name="T3" fmla="*/ 13 h 19"/>
                      <a:gd name="T4" fmla="*/ 10 w 17"/>
                      <a:gd name="T5" fmla="*/ 0 h 19"/>
                      <a:gd name="T6" fmla="*/ 16 w 17"/>
                      <a:gd name="T7" fmla="*/ 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" h="19">
                        <a:moveTo>
                          <a:pt x="16" y="9"/>
                        </a:moveTo>
                        <a:cubicBezTo>
                          <a:pt x="14" y="17"/>
                          <a:pt x="5" y="19"/>
                          <a:pt x="2" y="13"/>
                        </a:cubicBezTo>
                        <a:cubicBezTo>
                          <a:pt x="0" y="8"/>
                          <a:pt x="4" y="0"/>
                          <a:pt x="10" y="0"/>
                        </a:cubicBezTo>
                        <a:cubicBezTo>
                          <a:pt x="16" y="0"/>
                          <a:pt x="17" y="6"/>
                          <a:pt x="16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66" name="Freeform 538">
                    <a:extLst>
                      <a:ext uri="{FF2B5EF4-FFF2-40B4-BE49-F238E27FC236}">
                        <a16:creationId xmlns="" xmlns:a16="http://schemas.microsoft.com/office/drawing/2014/main" id="{5E849726-FE88-4628-9EC1-8184C48A76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39" y="1677"/>
                    <a:ext cx="23" cy="24"/>
                  </a:xfrm>
                  <a:custGeom>
                    <a:avLst/>
                    <a:gdLst>
                      <a:gd name="T0" fmla="*/ 15 w 16"/>
                      <a:gd name="T1" fmla="*/ 8 h 17"/>
                      <a:gd name="T2" fmla="*/ 3 w 16"/>
                      <a:gd name="T3" fmla="*/ 12 h 17"/>
                      <a:gd name="T4" fmla="*/ 11 w 16"/>
                      <a:gd name="T5" fmla="*/ 0 h 17"/>
                      <a:gd name="T6" fmla="*/ 15 w 16"/>
                      <a:gd name="T7" fmla="*/ 8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" h="17">
                        <a:moveTo>
                          <a:pt x="15" y="8"/>
                        </a:moveTo>
                        <a:cubicBezTo>
                          <a:pt x="13" y="15"/>
                          <a:pt x="6" y="17"/>
                          <a:pt x="3" y="12"/>
                        </a:cubicBezTo>
                        <a:cubicBezTo>
                          <a:pt x="0" y="8"/>
                          <a:pt x="4" y="0"/>
                          <a:pt x="11" y="0"/>
                        </a:cubicBezTo>
                        <a:cubicBezTo>
                          <a:pt x="16" y="0"/>
                          <a:pt x="16" y="5"/>
                          <a:pt x="15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67" name="Freeform 539">
                    <a:extLst>
                      <a:ext uri="{FF2B5EF4-FFF2-40B4-BE49-F238E27FC236}">
                        <a16:creationId xmlns="" xmlns:a16="http://schemas.microsoft.com/office/drawing/2014/main" id="{700041EE-8B95-4E50-8CC8-952A64CAFF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59" y="1746"/>
                    <a:ext cx="25" cy="28"/>
                  </a:xfrm>
                  <a:custGeom>
                    <a:avLst/>
                    <a:gdLst>
                      <a:gd name="T0" fmla="*/ 16 w 17"/>
                      <a:gd name="T1" fmla="*/ 9 h 19"/>
                      <a:gd name="T2" fmla="*/ 2 w 17"/>
                      <a:gd name="T3" fmla="*/ 13 h 19"/>
                      <a:gd name="T4" fmla="*/ 10 w 17"/>
                      <a:gd name="T5" fmla="*/ 0 h 19"/>
                      <a:gd name="T6" fmla="*/ 16 w 17"/>
                      <a:gd name="T7" fmla="*/ 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" h="19">
                        <a:moveTo>
                          <a:pt x="16" y="9"/>
                        </a:moveTo>
                        <a:cubicBezTo>
                          <a:pt x="14" y="16"/>
                          <a:pt x="6" y="19"/>
                          <a:pt x="2" y="13"/>
                        </a:cubicBezTo>
                        <a:cubicBezTo>
                          <a:pt x="0" y="8"/>
                          <a:pt x="3" y="0"/>
                          <a:pt x="10" y="0"/>
                        </a:cubicBezTo>
                        <a:cubicBezTo>
                          <a:pt x="16" y="0"/>
                          <a:pt x="17" y="6"/>
                          <a:pt x="16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68" name="Freeform 540">
                    <a:extLst>
                      <a:ext uri="{FF2B5EF4-FFF2-40B4-BE49-F238E27FC236}">
                        <a16:creationId xmlns="" xmlns:a16="http://schemas.microsoft.com/office/drawing/2014/main" id="{927A4962-9F5C-4037-A2A8-081E9B3EC2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51" y="1794"/>
                    <a:ext cx="26" cy="29"/>
                  </a:xfrm>
                  <a:custGeom>
                    <a:avLst/>
                    <a:gdLst>
                      <a:gd name="T0" fmla="*/ 17 w 18"/>
                      <a:gd name="T1" fmla="*/ 10 h 20"/>
                      <a:gd name="T2" fmla="*/ 3 w 18"/>
                      <a:gd name="T3" fmla="*/ 14 h 20"/>
                      <a:gd name="T4" fmla="*/ 11 w 18"/>
                      <a:gd name="T5" fmla="*/ 0 h 20"/>
                      <a:gd name="T6" fmla="*/ 17 w 18"/>
                      <a:gd name="T7" fmla="*/ 1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0">
                        <a:moveTo>
                          <a:pt x="17" y="10"/>
                        </a:moveTo>
                        <a:cubicBezTo>
                          <a:pt x="16" y="17"/>
                          <a:pt x="7" y="20"/>
                          <a:pt x="3" y="14"/>
                        </a:cubicBezTo>
                        <a:cubicBezTo>
                          <a:pt x="0" y="9"/>
                          <a:pt x="4" y="1"/>
                          <a:pt x="11" y="0"/>
                        </a:cubicBezTo>
                        <a:cubicBezTo>
                          <a:pt x="17" y="1"/>
                          <a:pt x="18" y="6"/>
                          <a:pt x="17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69" name="Freeform 541">
                    <a:extLst>
                      <a:ext uri="{FF2B5EF4-FFF2-40B4-BE49-F238E27FC236}">
                        <a16:creationId xmlns="" xmlns:a16="http://schemas.microsoft.com/office/drawing/2014/main" id="{8AD55EFC-61E1-484E-BF6E-AC09A0ED98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94" y="1723"/>
                    <a:ext cx="25" cy="28"/>
                  </a:xfrm>
                  <a:custGeom>
                    <a:avLst/>
                    <a:gdLst>
                      <a:gd name="T0" fmla="*/ 16 w 17"/>
                      <a:gd name="T1" fmla="*/ 9 h 19"/>
                      <a:gd name="T2" fmla="*/ 3 w 17"/>
                      <a:gd name="T3" fmla="*/ 13 h 19"/>
                      <a:gd name="T4" fmla="*/ 10 w 17"/>
                      <a:gd name="T5" fmla="*/ 0 h 19"/>
                      <a:gd name="T6" fmla="*/ 16 w 17"/>
                      <a:gd name="T7" fmla="*/ 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" h="19">
                        <a:moveTo>
                          <a:pt x="16" y="9"/>
                        </a:moveTo>
                        <a:cubicBezTo>
                          <a:pt x="15" y="16"/>
                          <a:pt x="6" y="19"/>
                          <a:pt x="3" y="13"/>
                        </a:cubicBezTo>
                        <a:cubicBezTo>
                          <a:pt x="0" y="8"/>
                          <a:pt x="4" y="0"/>
                          <a:pt x="10" y="0"/>
                        </a:cubicBezTo>
                        <a:cubicBezTo>
                          <a:pt x="16" y="1"/>
                          <a:pt x="17" y="6"/>
                          <a:pt x="16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70" name="Freeform 542">
                    <a:extLst>
                      <a:ext uri="{FF2B5EF4-FFF2-40B4-BE49-F238E27FC236}">
                        <a16:creationId xmlns="" xmlns:a16="http://schemas.microsoft.com/office/drawing/2014/main" id="{D4D4B250-6F88-4877-B94E-8FACAF8970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7" y="1771"/>
                    <a:ext cx="26" cy="27"/>
                  </a:xfrm>
                  <a:custGeom>
                    <a:avLst/>
                    <a:gdLst>
                      <a:gd name="T0" fmla="*/ 18 w 18"/>
                      <a:gd name="T1" fmla="*/ 9 h 19"/>
                      <a:gd name="T2" fmla="*/ 4 w 18"/>
                      <a:gd name="T3" fmla="*/ 14 h 19"/>
                      <a:gd name="T4" fmla="*/ 11 w 18"/>
                      <a:gd name="T5" fmla="*/ 0 h 19"/>
                      <a:gd name="T6" fmla="*/ 18 w 18"/>
                      <a:gd name="T7" fmla="*/ 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19">
                        <a:moveTo>
                          <a:pt x="18" y="9"/>
                        </a:moveTo>
                        <a:cubicBezTo>
                          <a:pt x="16" y="17"/>
                          <a:pt x="7" y="19"/>
                          <a:pt x="4" y="14"/>
                        </a:cubicBezTo>
                        <a:cubicBezTo>
                          <a:pt x="0" y="9"/>
                          <a:pt x="4" y="0"/>
                          <a:pt x="11" y="0"/>
                        </a:cubicBezTo>
                        <a:cubicBezTo>
                          <a:pt x="17" y="0"/>
                          <a:pt x="18" y="6"/>
                          <a:pt x="18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71" name="Freeform 543">
                    <a:extLst>
                      <a:ext uri="{FF2B5EF4-FFF2-40B4-BE49-F238E27FC236}">
                        <a16:creationId xmlns="" xmlns:a16="http://schemas.microsoft.com/office/drawing/2014/main" id="{CBBDB985-19BC-459E-A05E-D7CAC3495F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09" y="1635"/>
                    <a:ext cx="21" cy="24"/>
                  </a:xfrm>
                  <a:custGeom>
                    <a:avLst/>
                    <a:gdLst>
                      <a:gd name="T0" fmla="*/ 15 w 15"/>
                      <a:gd name="T1" fmla="*/ 8 h 17"/>
                      <a:gd name="T2" fmla="*/ 3 w 15"/>
                      <a:gd name="T3" fmla="*/ 12 h 17"/>
                      <a:gd name="T4" fmla="*/ 10 w 15"/>
                      <a:gd name="T5" fmla="*/ 0 h 17"/>
                      <a:gd name="T6" fmla="*/ 15 w 15"/>
                      <a:gd name="T7" fmla="*/ 8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" h="17">
                        <a:moveTo>
                          <a:pt x="15" y="8"/>
                        </a:moveTo>
                        <a:cubicBezTo>
                          <a:pt x="13" y="14"/>
                          <a:pt x="6" y="17"/>
                          <a:pt x="3" y="12"/>
                        </a:cubicBezTo>
                        <a:cubicBezTo>
                          <a:pt x="0" y="8"/>
                          <a:pt x="4" y="0"/>
                          <a:pt x="10" y="0"/>
                        </a:cubicBezTo>
                        <a:cubicBezTo>
                          <a:pt x="14" y="0"/>
                          <a:pt x="15" y="5"/>
                          <a:pt x="15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72" name="Freeform 544">
                    <a:extLst>
                      <a:ext uri="{FF2B5EF4-FFF2-40B4-BE49-F238E27FC236}">
                        <a16:creationId xmlns="" xmlns:a16="http://schemas.microsoft.com/office/drawing/2014/main" id="{8C76CF8B-2B90-4B96-9042-A6CE43EEDC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20" y="1846"/>
                    <a:ext cx="28" cy="29"/>
                  </a:xfrm>
                  <a:custGeom>
                    <a:avLst/>
                    <a:gdLst>
                      <a:gd name="T0" fmla="*/ 19 w 19"/>
                      <a:gd name="T1" fmla="*/ 10 h 20"/>
                      <a:gd name="T2" fmla="*/ 4 w 19"/>
                      <a:gd name="T3" fmla="*/ 14 h 20"/>
                      <a:gd name="T4" fmla="*/ 11 w 19"/>
                      <a:gd name="T5" fmla="*/ 0 h 20"/>
                      <a:gd name="T6" fmla="*/ 19 w 19"/>
                      <a:gd name="T7" fmla="*/ 1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20">
                        <a:moveTo>
                          <a:pt x="19" y="10"/>
                        </a:moveTo>
                        <a:cubicBezTo>
                          <a:pt x="18" y="17"/>
                          <a:pt x="8" y="20"/>
                          <a:pt x="4" y="14"/>
                        </a:cubicBezTo>
                        <a:cubicBezTo>
                          <a:pt x="0" y="9"/>
                          <a:pt x="3" y="0"/>
                          <a:pt x="11" y="0"/>
                        </a:cubicBezTo>
                        <a:cubicBezTo>
                          <a:pt x="17" y="0"/>
                          <a:pt x="19" y="6"/>
                          <a:pt x="19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73" name="Freeform 545">
                    <a:extLst>
                      <a:ext uri="{FF2B5EF4-FFF2-40B4-BE49-F238E27FC236}">
                        <a16:creationId xmlns="" xmlns:a16="http://schemas.microsoft.com/office/drawing/2014/main" id="{D3EBDF2B-DA64-450D-840F-7F0652DC0A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27" y="1748"/>
                    <a:ext cx="26" cy="27"/>
                  </a:xfrm>
                  <a:custGeom>
                    <a:avLst/>
                    <a:gdLst>
                      <a:gd name="T0" fmla="*/ 18 w 18"/>
                      <a:gd name="T1" fmla="*/ 9 h 19"/>
                      <a:gd name="T2" fmla="*/ 4 w 18"/>
                      <a:gd name="T3" fmla="*/ 13 h 19"/>
                      <a:gd name="T4" fmla="*/ 11 w 18"/>
                      <a:gd name="T5" fmla="*/ 0 h 19"/>
                      <a:gd name="T6" fmla="*/ 18 w 18"/>
                      <a:gd name="T7" fmla="*/ 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19">
                        <a:moveTo>
                          <a:pt x="18" y="9"/>
                        </a:moveTo>
                        <a:cubicBezTo>
                          <a:pt x="17" y="16"/>
                          <a:pt x="8" y="19"/>
                          <a:pt x="4" y="13"/>
                        </a:cubicBezTo>
                        <a:cubicBezTo>
                          <a:pt x="0" y="8"/>
                          <a:pt x="4" y="0"/>
                          <a:pt x="11" y="0"/>
                        </a:cubicBezTo>
                        <a:cubicBezTo>
                          <a:pt x="16" y="0"/>
                          <a:pt x="18" y="5"/>
                          <a:pt x="18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74" name="Freeform 546">
                    <a:extLst>
                      <a:ext uri="{FF2B5EF4-FFF2-40B4-BE49-F238E27FC236}">
                        <a16:creationId xmlns="" xmlns:a16="http://schemas.microsoft.com/office/drawing/2014/main" id="{4F9A52AD-9354-40F0-8877-AB5B4BC9F1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23" y="1796"/>
                    <a:ext cx="28" cy="29"/>
                  </a:xfrm>
                  <a:custGeom>
                    <a:avLst/>
                    <a:gdLst>
                      <a:gd name="T0" fmla="*/ 19 w 19"/>
                      <a:gd name="T1" fmla="*/ 10 h 20"/>
                      <a:gd name="T2" fmla="*/ 4 w 19"/>
                      <a:gd name="T3" fmla="*/ 14 h 20"/>
                      <a:gd name="T4" fmla="*/ 11 w 19"/>
                      <a:gd name="T5" fmla="*/ 0 h 20"/>
                      <a:gd name="T6" fmla="*/ 19 w 19"/>
                      <a:gd name="T7" fmla="*/ 1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20">
                        <a:moveTo>
                          <a:pt x="19" y="10"/>
                        </a:moveTo>
                        <a:cubicBezTo>
                          <a:pt x="18" y="17"/>
                          <a:pt x="8" y="20"/>
                          <a:pt x="4" y="14"/>
                        </a:cubicBezTo>
                        <a:cubicBezTo>
                          <a:pt x="0" y="9"/>
                          <a:pt x="4" y="1"/>
                          <a:pt x="11" y="0"/>
                        </a:cubicBezTo>
                        <a:cubicBezTo>
                          <a:pt x="17" y="1"/>
                          <a:pt x="19" y="6"/>
                          <a:pt x="19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75" name="Freeform 547">
                    <a:extLst>
                      <a:ext uri="{FF2B5EF4-FFF2-40B4-BE49-F238E27FC236}">
                        <a16:creationId xmlns="" xmlns:a16="http://schemas.microsoft.com/office/drawing/2014/main" id="{B6C2A02A-5E3C-463E-BC47-F8C31FEA04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38" y="1656"/>
                    <a:ext cx="23" cy="25"/>
                  </a:xfrm>
                  <a:custGeom>
                    <a:avLst/>
                    <a:gdLst>
                      <a:gd name="T0" fmla="*/ 15 w 16"/>
                      <a:gd name="T1" fmla="*/ 8 h 17"/>
                      <a:gd name="T2" fmla="*/ 3 w 16"/>
                      <a:gd name="T3" fmla="*/ 13 h 17"/>
                      <a:gd name="T4" fmla="*/ 10 w 16"/>
                      <a:gd name="T5" fmla="*/ 0 h 17"/>
                      <a:gd name="T6" fmla="*/ 15 w 16"/>
                      <a:gd name="T7" fmla="*/ 8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" h="17">
                        <a:moveTo>
                          <a:pt x="15" y="8"/>
                        </a:moveTo>
                        <a:cubicBezTo>
                          <a:pt x="14" y="14"/>
                          <a:pt x="7" y="17"/>
                          <a:pt x="3" y="13"/>
                        </a:cubicBezTo>
                        <a:cubicBezTo>
                          <a:pt x="0" y="8"/>
                          <a:pt x="3" y="0"/>
                          <a:pt x="10" y="0"/>
                        </a:cubicBezTo>
                        <a:cubicBezTo>
                          <a:pt x="15" y="0"/>
                          <a:pt x="16" y="5"/>
                          <a:pt x="15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76" name="Freeform 548">
                    <a:extLst>
                      <a:ext uri="{FF2B5EF4-FFF2-40B4-BE49-F238E27FC236}">
                        <a16:creationId xmlns="" xmlns:a16="http://schemas.microsoft.com/office/drawing/2014/main" id="{F07E2D44-66BE-4CD7-9102-2294CA95F8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33" y="1701"/>
                    <a:ext cx="23" cy="26"/>
                  </a:xfrm>
                  <a:custGeom>
                    <a:avLst/>
                    <a:gdLst>
                      <a:gd name="T0" fmla="*/ 16 w 16"/>
                      <a:gd name="T1" fmla="*/ 8 h 18"/>
                      <a:gd name="T2" fmla="*/ 3 w 16"/>
                      <a:gd name="T3" fmla="*/ 12 h 18"/>
                      <a:gd name="T4" fmla="*/ 10 w 16"/>
                      <a:gd name="T5" fmla="*/ 0 h 18"/>
                      <a:gd name="T6" fmla="*/ 16 w 16"/>
                      <a:gd name="T7" fmla="*/ 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" h="18">
                        <a:moveTo>
                          <a:pt x="16" y="8"/>
                        </a:moveTo>
                        <a:cubicBezTo>
                          <a:pt x="15" y="15"/>
                          <a:pt x="6" y="18"/>
                          <a:pt x="3" y="12"/>
                        </a:cubicBezTo>
                        <a:cubicBezTo>
                          <a:pt x="0" y="8"/>
                          <a:pt x="3" y="0"/>
                          <a:pt x="10" y="0"/>
                        </a:cubicBezTo>
                        <a:cubicBezTo>
                          <a:pt x="15" y="0"/>
                          <a:pt x="16" y="5"/>
                          <a:pt x="16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77" name="Freeform 549">
                    <a:extLst>
                      <a:ext uri="{FF2B5EF4-FFF2-40B4-BE49-F238E27FC236}">
                        <a16:creationId xmlns="" xmlns:a16="http://schemas.microsoft.com/office/drawing/2014/main" id="{282DE409-7AC1-49E7-A5B6-45466FBD3C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58" y="1820"/>
                    <a:ext cx="27" cy="31"/>
                  </a:xfrm>
                  <a:custGeom>
                    <a:avLst/>
                    <a:gdLst>
                      <a:gd name="T0" fmla="*/ 19 w 19"/>
                      <a:gd name="T1" fmla="*/ 10 h 21"/>
                      <a:gd name="T2" fmla="*/ 4 w 19"/>
                      <a:gd name="T3" fmla="*/ 15 h 21"/>
                      <a:gd name="T4" fmla="*/ 11 w 19"/>
                      <a:gd name="T5" fmla="*/ 0 h 21"/>
                      <a:gd name="T6" fmla="*/ 19 w 19"/>
                      <a:gd name="T7" fmla="*/ 1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21">
                        <a:moveTo>
                          <a:pt x="19" y="10"/>
                        </a:moveTo>
                        <a:cubicBezTo>
                          <a:pt x="18" y="18"/>
                          <a:pt x="8" y="21"/>
                          <a:pt x="4" y="15"/>
                        </a:cubicBezTo>
                        <a:cubicBezTo>
                          <a:pt x="0" y="9"/>
                          <a:pt x="3" y="1"/>
                          <a:pt x="11" y="0"/>
                        </a:cubicBezTo>
                        <a:cubicBezTo>
                          <a:pt x="17" y="1"/>
                          <a:pt x="19" y="6"/>
                          <a:pt x="19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78" name="Freeform 550">
                    <a:extLst>
                      <a:ext uri="{FF2B5EF4-FFF2-40B4-BE49-F238E27FC236}">
                        <a16:creationId xmlns="" xmlns:a16="http://schemas.microsoft.com/office/drawing/2014/main" id="{F7771105-9D41-40EC-954D-A57C87D036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56" y="1872"/>
                    <a:ext cx="29" cy="29"/>
                  </a:xfrm>
                  <a:custGeom>
                    <a:avLst/>
                    <a:gdLst>
                      <a:gd name="T0" fmla="*/ 19 w 20"/>
                      <a:gd name="T1" fmla="*/ 9 h 20"/>
                      <a:gd name="T2" fmla="*/ 4 w 20"/>
                      <a:gd name="T3" fmla="*/ 14 h 20"/>
                      <a:gd name="T4" fmla="*/ 11 w 20"/>
                      <a:gd name="T5" fmla="*/ 0 h 20"/>
                      <a:gd name="T6" fmla="*/ 19 w 20"/>
                      <a:gd name="T7" fmla="*/ 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20">
                        <a:moveTo>
                          <a:pt x="19" y="9"/>
                        </a:moveTo>
                        <a:cubicBezTo>
                          <a:pt x="18" y="17"/>
                          <a:pt x="8" y="20"/>
                          <a:pt x="4" y="14"/>
                        </a:cubicBezTo>
                        <a:cubicBezTo>
                          <a:pt x="0" y="9"/>
                          <a:pt x="3" y="0"/>
                          <a:pt x="11" y="0"/>
                        </a:cubicBezTo>
                        <a:cubicBezTo>
                          <a:pt x="17" y="0"/>
                          <a:pt x="20" y="6"/>
                          <a:pt x="19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79" name="Freeform 551">
                    <a:extLst>
                      <a:ext uri="{FF2B5EF4-FFF2-40B4-BE49-F238E27FC236}">
                        <a16:creationId xmlns="" xmlns:a16="http://schemas.microsoft.com/office/drawing/2014/main" id="{B1EF36A7-8E97-42E3-BBB9-1A74FD67CD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62" y="1723"/>
                    <a:ext cx="26" cy="28"/>
                  </a:xfrm>
                  <a:custGeom>
                    <a:avLst/>
                    <a:gdLst>
                      <a:gd name="T0" fmla="*/ 17 w 18"/>
                      <a:gd name="T1" fmla="*/ 9 h 19"/>
                      <a:gd name="T2" fmla="*/ 4 w 18"/>
                      <a:gd name="T3" fmla="*/ 14 h 19"/>
                      <a:gd name="T4" fmla="*/ 10 w 18"/>
                      <a:gd name="T5" fmla="*/ 0 h 19"/>
                      <a:gd name="T6" fmla="*/ 17 w 18"/>
                      <a:gd name="T7" fmla="*/ 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19">
                        <a:moveTo>
                          <a:pt x="17" y="9"/>
                        </a:moveTo>
                        <a:cubicBezTo>
                          <a:pt x="16" y="16"/>
                          <a:pt x="8" y="19"/>
                          <a:pt x="4" y="14"/>
                        </a:cubicBezTo>
                        <a:cubicBezTo>
                          <a:pt x="0" y="9"/>
                          <a:pt x="3" y="1"/>
                          <a:pt x="10" y="0"/>
                        </a:cubicBezTo>
                        <a:cubicBezTo>
                          <a:pt x="16" y="1"/>
                          <a:pt x="18" y="6"/>
                          <a:pt x="17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80" name="Freeform 552">
                    <a:extLst>
                      <a:ext uri="{FF2B5EF4-FFF2-40B4-BE49-F238E27FC236}">
                        <a16:creationId xmlns="" xmlns:a16="http://schemas.microsoft.com/office/drawing/2014/main" id="{49D6C99F-79CF-4A89-9052-F49F81D369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61" y="1771"/>
                    <a:ext cx="26" cy="29"/>
                  </a:xfrm>
                  <a:custGeom>
                    <a:avLst/>
                    <a:gdLst>
                      <a:gd name="T0" fmla="*/ 17 w 18"/>
                      <a:gd name="T1" fmla="*/ 9 h 20"/>
                      <a:gd name="T2" fmla="*/ 3 w 18"/>
                      <a:gd name="T3" fmla="*/ 14 h 20"/>
                      <a:gd name="T4" fmla="*/ 10 w 18"/>
                      <a:gd name="T5" fmla="*/ 0 h 20"/>
                      <a:gd name="T6" fmla="*/ 17 w 18"/>
                      <a:gd name="T7" fmla="*/ 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0">
                        <a:moveTo>
                          <a:pt x="17" y="9"/>
                        </a:moveTo>
                        <a:cubicBezTo>
                          <a:pt x="17" y="17"/>
                          <a:pt x="8" y="20"/>
                          <a:pt x="3" y="14"/>
                        </a:cubicBezTo>
                        <a:cubicBezTo>
                          <a:pt x="0" y="9"/>
                          <a:pt x="3" y="1"/>
                          <a:pt x="10" y="0"/>
                        </a:cubicBezTo>
                        <a:cubicBezTo>
                          <a:pt x="16" y="1"/>
                          <a:pt x="18" y="6"/>
                          <a:pt x="17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81" name="Freeform 553">
                    <a:extLst>
                      <a:ext uri="{FF2B5EF4-FFF2-40B4-BE49-F238E27FC236}">
                        <a16:creationId xmlns="" xmlns:a16="http://schemas.microsoft.com/office/drawing/2014/main" id="{E3B92F3C-D4BE-4B13-8988-90DF4568B1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68" y="1635"/>
                    <a:ext cx="23" cy="24"/>
                  </a:xfrm>
                  <a:custGeom>
                    <a:avLst/>
                    <a:gdLst>
                      <a:gd name="T0" fmla="*/ 15 w 16"/>
                      <a:gd name="T1" fmla="*/ 8 h 17"/>
                      <a:gd name="T2" fmla="*/ 4 w 16"/>
                      <a:gd name="T3" fmla="*/ 13 h 17"/>
                      <a:gd name="T4" fmla="*/ 9 w 16"/>
                      <a:gd name="T5" fmla="*/ 0 h 17"/>
                      <a:gd name="T6" fmla="*/ 15 w 16"/>
                      <a:gd name="T7" fmla="*/ 8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" h="17">
                        <a:moveTo>
                          <a:pt x="15" y="8"/>
                        </a:moveTo>
                        <a:cubicBezTo>
                          <a:pt x="14" y="14"/>
                          <a:pt x="8" y="17"/>
                          <a:pt x="4" y="13"/>
                        </a:cubicBezTo>
                        <a:cubicBezTo>
                          <a:pt x="0" y="8"/>
                          <a:pt x="3" y="0"/>
                          <a:pt x="9" y="0"/>
                        </a:cubicBezTo>
                        <a:cubicBezTo>
                          <a:pt x="14" y="0"/>
                          <a:pt x="16" y="5"/>
                          <a:pt x="15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82" name="Freeform 554">
                    <a:extLst>
                      <a:ext uri="{FF2B5EF4-FFF2-40B4-BE49-F238E27FC236}">
                        <a16:creationId xmlns="" xmlns:a16="http://schemas.microsoft.com/office/drawing/2014/main" id="{52EFE75E-8C27-467E-882E-C673351A23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00" y="1746"/>
                    <a:ext cx="24" cy="28"/>
                  </a:xfrm>
                  <a:custGeom>
                    <a:avLst/>
                    <a:gdLst>
                      <a:gd name="T0" fmla="*/ 17 w 17"/>
                      <a:gd name="T1" fmla="*/ 9 h 19"/>
                      <a:gd name="T2" fmla="*/ 4 w 17"/>
                      <a:gd name="T3" fmla="*/ 15 h 19"/>
                      <a:gd name="T4" fmla="*/ 9 w 17"/>
                      <a:gd name="T5" fmla="*/ 0 h 19"/>
                      <a:gd name="T6" fmla="*/ 17 w 17"/>
                      <a:gd name="T7" fmla="*/ 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" h="19">
                        <a:moveTo>
                          <a:pt x="17" y="9"/>
                        </a:moveTo>
                        <a:cubicBezTo>
                          <a:pt x="16" y="16"/>
                          <a:pt x="9" y="19"/>
                          <a:pt x="4" y="15"/>
                        </a:cubicBezTo>
                        <a:cubicBezTo>
                          <a:pt x="0" y="10"/>
                          <a:pt x="2" y="1"/>
                          <a:pt x="9" y="0"/>
                        </a:cubicBezTo>
                        <a:cubicBezTo>
                          <a:pt x="15" y="1"/>
                          <a:pt x="17" y="6"/>
                          <a:pt x="17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83" name="Freeform 555">
                    <a:extLst>
                      <a:ext uri="{FF2B5EF4-FFF2-40B4-BE49-F238E27FC236}">
                        <a16:creationId xmlns="" xmlns:a16="http://schemas.microsoft.com/office/drawing/2014/main" id="{F995AFEA-5401-4E7D-A71D-5302EEFDE1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00" y="1796"/>
                    <a:ext cx="26" cy="29"/>
                  </a:xfrm>
                  <a:custGeom>
                    <a:avLst/>
                    <a:gdLst>
                      <a:gd name="T0" fmla="*/ 18 w 18"/>
                      <a:gd name="T1" fmla="*/ 9 h 20"/>
                      <a:gd name="T2" fmla="*/ 3 w 18"/>
                      <a:gd name="T3" fmla="*/ 14 h 20"/>
                      <a:gd name="T4" fmla="*/ 10 w 18"/>
                      <a:gd name="T5" fmla="*/ 0 h 20"/>
                      <a:gd name="T6" fmla="*/ 18 w 18"/>
                      <a:gd name="T7" fmla="*/ 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0">
                        <a:moveTo>
                          <a:pt x="18" y="9"/>
                        </a:moveTo>
                        <a:cubicBezTo>
                          <a:pt x="17" y="17"/>
                          <a:pt x="8" y="20"/>
                          <a:pt x="3" y="14"/>
                        </a:cubicBezTo>
                        <a:cubicBezTo>
                          <a:pt x="0" y="9"/>
                          <a:pt x="2" y="0"/>
                          <a:pt x="10" y="0"/>
                        </a:cubicBezTo>
                        <a:cubicBezTo>
                          <a:pt x="16" y="0"/>
                          <a:pt x="18" y="5"/>
                          <a:pt x="18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84" name="Freeform 556">
                    <a:extLst>
                      <a:ext uri="{FF2B5EF4-FFF2-40B4-BE49-F238E27FC236}">
                        <a16:creationId xmlns="" xmlns:a16="http://schemas.microsoft.com/office/drawing/2014/main" id="{333ABBC6-6CC0-4A07-9CEC-29A333149E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00" y="1700"/>
                    <a:ext cx="24" cy="26"/>
                  </a:xfrm>
                  <a:custGeom>
                    <a:avLst/>
                    <a:gdLst>
                      <a:gd name="T0" fmla="*/ 16 w 17"/>
                      <a:gd name="T1" fmla="*/ 9 h 18"/>
                      <a:gd name="T2" fmla="*/ 4 w 17"/>
                      <a:gd name="T3" fmla="*/ 14 h 18"/>
                      <a:gd name="T4" fmla="*/ 9 w 17"/>
                      <a:gd name="T5" fmla="*/ 0 h 18"/>
                      <a:gd name="T6" fmla="*/ 16 w 17"/>
                      <a:gd name="T7" fmla="*/ 9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" h="18">
                        <a:moveTo>
                          <a:pt x="16" y="9"/>
                        </a:moveTo>
                        <a:cubicBezTo>
                          <a:pt x="16" y="15"/>
                          <a:pt x="8" y="18"/>
                          <a:pt x="4" y="14"/>
                        </a:cubicBezTo>
                        <a:cubicBezTo>
                          <a:pt x="0" y="9"/>
                          <a:pt x="2" y="1"/>
                          <a:pt x="9" y="0"/>
                        </a:cubicBezTo>
                        <a:cubicBezTo>
                          <a:pt x="15" y="1"/>
                          <a:pt x="17" y="5"/>
                          <a:pt x="16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85" name="Freeform 557">
                    <a:extLst>
                      <a:ext uri="{FF2B5EF4-FFF2-40B4-BE49-F238E27FC236}">
                        <a16:creationId xmlns="" xmlns:a16="http://schemas.microsoft.com/office/drawing/2014/main" id="{1BB08888-AE04-4869-83D5-0292F70094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4" y="1820"/>
                    <a:ext cx="28" cy="28"/>
                  </a:xfrm>
                  <a:custGeom>
                    <a:avLst/>
                    <a:gdLst>
                      <a:gd name="T0" fmla="*/ 19 w 19"/>
                      <a:gd name="T1" fmla="*/ 9 h 19"/>
                      <a:gd name="T2" fmla="*/ 5 w 19"/>
                      <a:gd name="T3" fmla="*/ 14 h 19"/>
                      <a:gd name="T4" fmla="*/ 10 w 19"/>
                      <a:gd name="T5" fmla="*/ 0 h 19"/>
                      <a:gd name="T6" fmla="*/ 19 w 19"/>
                      <a:gd name="T7" fmla="*/ 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19">
                        <a:moveTo>
                          <a:pt x="19" y="9"/>
                        </a:moveTo>
                        <a:cubicBezTo>
                          <a:pt x="18" y="16"/>
                          <a:pt x="10" y="19"/>
                          <a:pt x="5" y="14"/>
                        </a:cubicBezTo>
                        <a:cubicBezTo>
                          <a:pt x="0" y="10"/>
                          <a:pt x="2" y="0"/>
                          <a:pt x="10" y="0"/>
                        </a:cubicBezTo>
                        <a:cubicBezTo>
                          <a:pt x="16" y="0"/>
                          <a:pt x="19" y="5"/>
                          <a:pt x="19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86" name="Freeform 558">
                    <a:extLst>
                      <a:ext uri="{FF2B5EF4-FFF2-40B4-BE49-F238E27FC236}">
                        <a16:creationId xmlns="" xmlns:a16="http://schemas.microsoft.com/office/drawing/2014/main" id="{DB71ADC3-53BB-49F3-B600-F46457B741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6" y="1871"/>
                    <a:ext cx="27" cy="29"/>
                  </a:xfrm>
                  <a:custGeom>
                    <a:avLst/>
                    <a:gdLst>
                      <a:gd name="T0" fmla="*/ 19 w 19"/>
                      <a:gd name="T1" fmla="*/ 9 h 20"/>
                      <a:gd name="T2" fmla="*/ 4 w 19"/>
                      <a:gd name="T3" fmla="*/ 14 h 20"/>
                      <a:gd name="T4" fmla="*/ 10 w 19"/>
                      <a:gd name="T5" fmla="*/ 0 h 20"/>
                      <a:gd name="T6" fmla="*/ 19 w 19"/>
                      <a:gd name="T7" fmla="*/ 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20">
                        <a:moveTo>
                          <a:pt x="19" y="9"/>
                        </a:moveTo>
                        <a:cubicBezTo>
                          <a:pt x="19" y="17"/>
                          <a:pt x="9" y="20"/>
                          <a:pt x="4" y="14"/>
                        </a:cubicBezTo>
                        <a:cubicBezTo>
                          <a:pt x="0" y="9"/>
                          <a:pt x="3" y="0"/>
                          <a:pt x="10" y="0"/>
                        </a:cubicBezTo>
                        <a:cubicBezTo>
                          <a:pt x="17" y="0"/>
                          <a:pt x="19" y="5"/>
                          <a:pt x="19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87" name="Freeform 559">
                    <a:extLst>
                      <a:ext uri="{FF2B5EF4-FFF2-40B4-BE49-F238E27FC236}">
                        <a16:creationId xmlns="" xmlns:a16="http://schemas.microsoft.com/office/drawing/2014/main" id="{9ABD257A-AA1B-49E8-BB44-B2DF5ADD63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2" y="1723"/>
                    <a:ext cx="24" cy="26"/>
                  </a:xfrm>
                  <a:custGeom>
                    <a:avLst/>
                    <a:gdLst>
                      <a:gd name="T0" fmla="*/ 17 w 17"/>
                      <a:gd name="T1" fmla="*/ 8 h 18"/>
                      <a:gd name="T2" fmla="*/ 4 w 17"/>
                      <a:gd name="T3" fmla="*/ 14 h 18"/>
                      <a:gd name="T4" fmla="*/ 9 w 17"/>
                      <a:gd name="T5" fmla="*/ 0 h 18"/>
                      <a:gd name="T6" fmla="*/ 17 w 17"/>
                      <a:gd name="T7" fmla="*/ 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" h="18">
                        <a:moveTo>
                          <a:pt x="17" y="8"/>
                        </a:moveTo>
                        <a:cubicBezTo>
                          <a:pt x="16" y="15"/>
                          <a:pt x="9" y="18"/>
                          <a:pt x="4" y="14"/>
                        </a:cubicBezTo>
                        <a:cubicBezTo>
                          <a:pt x="0" y="9"/>
                          <a:pt x="2" y="0"/>
                          <a:pt x="9" y="0"/>
                        </a:cubicBezTo>
                        <a:cubicBezTo>
                          <a:pt x="14" y="0"/>
                          <a:pt x="17" y="5"/>
                          <a:pt x="17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88" name="Freeform 560">
                    <a:extLst>
                      <a:ext uri="{FF2B5EF4-FFF2-40B4-BE49-F238E27FC236}">
                        <a16:creationId xmlns="" xmlns:a16="http://schemas.microsoft.com/office/drawing/2014/main" id="{41548DF9-5EED-4120-A9BE-F8098B3930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3" y="1771"/>
                    <a:ext cx="26" cy="27"/>
                  </a:xfrm>
                  <a:custGeom>
                    <a:avLst/>
                    <a:gdLst>
                      <a:gd name="T0" fmla="*/ 18 w 18"/>
                      <a:gd name="T1" fmla="*/ 8 h 19"/>
                      <a:gd name="T2" fmla="*/ 5 w 18"/>
                      <a:gd name="T3" fmla="*/ 14 h 19"/>
                      <a:gd name="T4" fmla="*/ 10 w 18"/>
                      <a:gd name="T5" fmla="*/ 0 h 19"/>
                      <a:gd name="T6" fmla="*/ 18 w 18"/>
                      <a:gd name="T7" fmla="*/ 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19">
                        <a:moveTo>
                          <a:pt x="18" y="8"/>
                        </a:moveTo>
                        <a:cubicBezTo>
                          <a:pt x="17" y="16"/>
                          <a:pt x="9" y="19"/>
                          <a:pt x="5" y="14"/>
                        </a:cubicBezTo>
                        <a:cubicBezTo>
                          <a:pt x="0" y="9"/>
                          <a:pt x="2" y="0"/>
                          <a:pt x="10" y="0"/>
                        </a:cubicBezTo>
                        <a:cubicBezTo>
                          <a:pt x="15" y="0"/>
                          <a:pt x="18" y="5"/>
                          <a:pt x="18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89" name="Freeform 561">
                    <a:extLst>
                      <a:ext uri="{FF2B5EF4-FFF2-40B4-BE49-F238E27FC236}">
                        <a16:creationId xmlns="" xmlns:a16="http://schemas.microsoft.com/office/drawing/2014/main" id="{420325E2-D272-44A3-8F9D-A155F8EC31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76" y="1843"/>
                    <a:ext cx="28" cy="29"/>
                  </a:xfrm>
                  <a:custGeom>
                    <a:avLst/>
                    <a:gdLst>
                      <a:gd name="T0" fmla="*/ 19 w 19"/>
                      <a:gd name="T1" fmla="*/ 9 h 20"/>
                      <a:gd name="T2" fmla="*/ 5 w 19"/>
                      <a:gd name="T3" fmla="*/ 15 h 20"/>
                      <a:gd name="T4" fmla="*/ 10 w 19"/>
                      <a:gd name="T5" fmla="*/ 0 h 20"/>
                      <a:gd name="T6" fmla="*/ 19 w 19"/>
                      <a:gd name="T7" fmla="*/ 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20">
                        <a:moveTo>
                          <a:pt x="19" y="9"/>
                        </a:moveTo>
                        <a:cubicBezTo>
                          <a:pt x="19" y="17"/>
                          <a:pt x="10" y="20"/>
                          <a:pt x="5" y="15"/>
                        </a:cubicBezTo>
                        <a:cubicBezTo>
                          <a:pt x="0" y="10"/>
                          <a:pt x="2" y="1"/>
                          <a:pt x="10" y="0"/>
                        </a:cubicBezTo>
                        <a:cubicBezTo>
                          <a:pt x="16" y="0"/>
                          <a:pt x="19" y="6"/>
                          <a:pt x="19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90" name="Freeform 562">
                    <a:extLst>
                      <a:ext uri="{FF2B5EF4-FFF2-40B4-BE49-F238E27FC236}">
                        <a16:creationId xmlns="" xmlns:a16="http://schemas.microsoft.com/office/drawing/2014/main" id="{2FDED5AC-76C3-4E19-BFBC-E733E8F370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79" y="1896"/>
                    <a:ext cx="29" cy="30"/>
                  </a:xfrm>
                  <a:custGeom>
                    <a:avLst/>
                    <a:gdLst>
                      <a:gd name="T0" fmla="*/ 20 w 20"/>
                      <a:gd name="T1" fmla="*/ 9 h 21"/>
                      <a:gd name="T2" fmla="*/ 5 w 20"/>
                      <a:gd name="T3" fmla="*/ 15 h 21"/>
                      <a:gd name="T4" fmla="*/ 10 w 20"/>
                      <a:gd name="T5" fmla="*/ 0 h 21"/>
                      <a:gd name="T6" fmla="*/ 20 w 20"/>
                      <a:gd name="T7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21">
                        <a:moveTo>
                          <a:pt x="20" y="9"/>
                        </a:moveTo>
                        <a:cubicBezTo>
                          <a:pt x="19" y="17"/>
                          <a:pt x="11" y="21"/>
                          <a:pt x="5" y="15"/>
                        </a:cubicBezTo>
                        <a:cubicBezTo>
                          <a:pt x="0" y="10"/>
                          <a:pt x="2" y="1"/>
                          <a:pt x="10" y="0"/>
                        </a:cubicBezTo>
                        <a:cubicBezTo>
                          <a:pt x="17" y="0"/>
                          <a:pt x="20" y="5"/>
                          <a:pt x="20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91" name="Freeform 563">
                    <a:extLst>
                      <a:ext uri="{FF2B5EF4-FFF2-40B4-BE49-F238E27FC236}">
                        <a16:creationId xmlns="" xmlns:a16="http://schemas.microsoft.com/office/drawing/2014/main" id="{870DEF9B-554A-489C-B48E-580849A2D4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69" y="1745"/>
                    <a:ext cx="25" cy="27"/>
                  </a:xfrm>
                  <a:custGeom>
                    <a:avLst/>
                    <a:gdLst>
                      <a:gd name="T0" fmla="*/ 17 w 17"/>
                      <a:gd name="T1" fmla="*/ 9 h 19"/>
                      <a:gd name="T2" fmla="*/ 5 w 17"/>
                      <a:gd name="T3" fmla="*/ 14 h 19"/>
                      <a:gd name="T4" fmla="*/ 9 w 17"/>
                      <a:gd name="T5" fmla="*/ 0 h 19"/>
                      <a:gd name="T6" fmla="*/ 17 w 17"/>
                      <a:gd name="T7" fmla="*/ 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" h="19">
                        <a:moveTo>
                          <a:pt x="17" y="9"/>
                        </a:moveTo>
                        <a:cubicBezTo>
                          <a:pt x="17" y="16"/>
                          <a:pt x="10" y="19"/>
                          <a:pt x="5" y="14"/>
                        </a:cubicBezTo>
                        <a:cubicBezTo>
                          <a:pt x="0" y="10"/>
                          <a:pt x="2" y="1"/>
                          <a:pt x="9" y="0"/>
                        </a:cubicBezTo>
                        <a:cubicBezTo>
                          <a:pt x="15" y="0"/>
                          <a:pt x="17" y="5"/>
                          <a:pt x="17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92" name="Freeform 564">
                    <a:extLst>
                      <a:ext uri="{FF2B5EF4-FFF2-40B4-BE49-F238E27FC236}">
                        <a16:creationId xmlns="" xmlns:a16="http://schemas.microsoft.com/office/drawing/2014/main" id="{41A5EEB2-E99A-42B0-941A-94C11312A3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73" y="1794"/>
                    <a:ext cx="26" cy="28"/>
                  </a:xfrm>
                  <a:custGeom>
                    <a:avLst/>
                    <a:gdLst>
                      <a:gd name="T0" fmla="*/ 18 w 18"/>
                      <a:gd name="T1" fmla="*/ 9 h 19"/>
                      <a:gd name="T2" fmla="*/ 5 w 18"/>
                      <a:gd name="T3" fmla="*/ 14 h 19"/>
                      <a:gd name="T4" fmla="*/ 9 w 18"/>
                      <a:gd name="T5" fmla="*/ 0 h 19"/>
                      <a:gd name="T6" fmla="*/ 18 w 18"/>
                      <a:gd name="T7" fmla="*/ 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19">
                        <a:moveTo>
                          <a:pt x="18" y="9"/>
                        </a:moveTo>
                        <a:cubicBezTo>
                          <a:pt x="18" y="16"/>
                          <a:pt x="10" y="19"/>
                          <a:pt x="5" y="14"/>
                        </a:cubicBezTo>
                        <a:cubicBezTo>
                          <a:pt x="0" y="10"/>
                          <a:pt x="1" y="0"/>
                          <a:pt x="9" y="0"/>
                        </a:cubicBezTo>
                        <a:cubicBezTo>
                          <a:pt x="15" y="0"/>
                          <a:pt x="18" y="5"/>
                          <a:pt x="18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93" name="Freeform 565">
                    <a:extLst>
                      <a:ext uri="{FF2B5EF4-FFF2-40B4-BE49-F238E27FC236}">
                        <a16:creationId xmlns="" xmlns:a16="http://schemas.microsoft.com/office/drawing/2014/main" id="{D40F8A60-D995-4C6E-BA23-18EDB47563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62" y="1654"/>
                    <a:ext cx="22" cy="26"/>
                  </a:xfrm>
                  <a:custGeom>
                    <a:avLst/>
                    <a:gdLst>
                      <a:gd name="T0" fmla="*/ 15 w 15"/>
                      <a:gd name="T1" fmla="*/ 8 h 18"/>
                      <a:gd name="T2" fmla="*/ 4 w 15"/>
                      <a:gd name="T3" fmla="*/ 13 h 18"/>
                      <a:gd name="T4" fmla="*/ 8 w 15"/>
                      <a:gd name="T5" fmla="*/ 0 h 18"/>
                      <a:gd name="T6" fmla="*/ 15 w 15"/>
                      <a:gd name="T7" fmla="*/ 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" h="18">
                        <a:moveTo>
                          <a:pt x="15" y="8"/>
                        </a:moveTo>
                        <a:cubicBezTo>
                          <a:pt x="15" y="15"/>
                          <a:pt x="9" y="18"/>
                          <a:pt x="4" y="13"/>
                        </a:cubicBezTo>
                        <a:cubicBezTo>
                          <a:pt x="0" y="9"/>
                          <a:pt x="1" y="1"/>
                          <a:pt x="8" y="0"/>
                        </a:cubicBezTo>
                        <a:cubicBezTo>
                          <a:pt x="13" y="1"/>
                          <a:pt x="15" y="5"/>
                          <a:pt x="15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94" name="Freeform 566">
                    <a:extLst>
                      <a:ext uri="{FF2B5EF4-FFF2-40B4-BE49-F238E27FC236}">
                        <a16:creationId xmlns="" xmlns:a16="http://schemas.microsoft.com/office/drawing/2014/main" id="{3A59B500-72B1-4B03-9E45-B62DFE1F29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66" y="1698"/>
                    <a:ext cx="23" cy="27"/>
                  </a:xfrm>
                  <a:custGeom>
                    <a:avLst/>
                    <a:gdLst>
                      <a:gd name="T0" fmla="*/ 16 w 16"/>
                      <a:gd name="T1" fmla="*/ 8 h 18"/>
                      <a:gd name="T2" fmla="*/ 4 w 16"/>
                      <a:gd name="T3" fmla="*/ 14 h 18"/>
                      <a:gd name="T4" fmla="*/ 8 w 16"/>
                      <a:gd name="T5" fmla="*/ 0 h 18"/>
                      <a:gd name="T6" fmla="*/ 16 w 16"/>
                      <a:gd name="T7" fmla="*/ 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" h="18">
                        <a:moveTo>
                          <a:pt x="16" y="8"/>
                        </a:moveTo>
                        <a:cubicBezTo>
                          <a:pt x="16" y="15"/>
                          <a:pt x="9" y="18"/>
                          <a:pt x="4" y="14"/>
                        </a:cubicBezTo>
                        <a:cubicBezTo>
                          <a:pt x="0" y="9"/>
                          <a:pt x="1" y="1"/>
                          <a:pt x="8" y="0"/>
                        </a:cubicBezTo>
                        <a:cubicBezTo>
                          <a:pt x="13" y="0"/>
                          <a:pt x="16" y="5"/>
                          <a:pt x="16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95" name="Freeform 567">
                    <a:extLst>
                      <a:ext uri="{FF2B5EF4-FFF2-40B4-BE49-F238E27FC236}">
                        <a16:creationId xmlns="" xmlns:a16="http://schemas.microsoft.com/office/drawing/2014/main" id="{84DAEC15-481D-4406-85C0-E75F3DAD1B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10" y="1817"/>
                    <a:ext cx="26" cy="29"/>
                  </a:xfrm>
                  <a:custGeom>
                    <a:avLst/>
                    <a:gdLst>
                      <a:gd name="T0" fmla="*/ 18 w 18"/>
                      <a:gd name="T1" fmla="*/ 9 h 20"/>
                      <a:gd name="T2" fmla="*/ 5 w 18"/>
                      <a:gd name="T3" fmla="*/ 15 h 20"/>
                      <a:gd name="T4" fmla="*/ 9 w 18"/>
                      <a:gd name="T5" fmla="*/ 0 h 20"/>
                      <a:gd name="T6" fmla="*/ 18 w 18"/>
                      <a:gd name="T7" fmla="*/ 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0">
                        <a:moveTo>
                          <a:pt x="18" y="9"/>
                        </a:moveTo>
                        <a:cubicBezTo>
                          <a:pt x="18" y="16"/>
                          <a:pt x="10" y="20"/>
                          <a:pt x="5" y="15"/>
                        </a:cubicBezTo>
                        <a:cubicBezTo>
                          <a:pt x="0" y="10"/>
                          <a:pt x="1" y="0"/>
                          <a:pt x="9" y="0"/>
                        </a:cubicBezTo>
                        <a:cubicBezTo>
                          <a:pt x="15" y="0"/>
                          <a:pt x="18" y="5"/>
                          <a:pt x="18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96" name="Freeform 568">
                    <a:extLst>
                      <a:ext uri="{FF2B5EF4-FFF2-40B4-BE49-F238E27FC236}">
                        <a16:creationId xmlns="" xmlns:a16="http://schemas.microsoft.com/office/drawing/2014/main" id="{33FC50A4-D22A-4066-BCA4-30D84C0B02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14" y="1868"/>
                    <a:ext cx="27" cy="29"/>
                  </a:xfrm>
                  <a:custGeom>
                    <a:avLst/>
                    <a:gdLst>
                      <a:gd name="T0" fmla="*/ 19 w 19"/>
                      <a:gd name="T1" fmla="*/ 9 h 20"/>
                      <a:gd name="T2" fmla="*/ 5 w 19"/>
                      <a:gd name="T3" fmla="*/ 15 h 20"/>
                      <a:gd name="T4" fmla="*/ 10 w 19"/>
                      <a:gd name="T5" fmla="*/ 0 h 20"/>
                      <a:gd name="T6" fmla="*/ 19 w 19"/>
                      <a:gd name="T7" fmla="*/ 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20">
                        <a:moveTo>
                          <a:pt x="19" y="9"/>
                        </a:moveTo>
                        <a:cubicBezTo>
                          <a:pt x="19" y="17"/>
                          <a:pt x="11" y="20"/>
                          <a:pt x="5" y="15"/>
                        </a:cubicBezTo>
                        <a:cubicBezTo>
                          <a:pt x="0" y="10"/>
                          <a:pt x="2" y="1"/>
                          <a:pt x="10" y="0"/>
                        </a:cubicBezTo>
                        <a:cubicBezTo>
                          <a:pt x="16" y="0"/>
                          <a:pt x="19" y="5"/>
                          <a:pt x="19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97" name="Freeform 569">
                    <a:extLst>
                      <a:ext uri="{FF2B5EF4-FFF2-40B4-BE49-F238E27FC236}">
                        <a16:creationId xmlns="" xmlns:a16="http://schemas.microsoft.com/office/drawing/2014/main" id="{10304A2A-1DDE-4415-8099-C35254B8B6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9" y="1720"/>
                    <a:ext cx="24" cy="28"/>
                  </a:xfrm>
                  <a:custGeom>
                    <a:avLst/>
                    <a:gdLst>
                      <a:gd name="T0" fmla="*/ 16 w 16"/>
                      <a:gd name="T1" fmla="*/ 8 h 19"/>
                      <a:gd name="T2" fmla="*/ 4 w 16"/>
                      <a:gd name="T3" fmla="*/ 14 h 19"/>
                      <a:gd name="T4" fmla="*/ 8 w 16"/>
                      <a:gd name="T5" fmla="*/ 0 h 19"/>
                      <a:gd name="T6" fmla="*/ 16 w 16"/>
                      <a:gd name="T7" fmla="*/ 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" h="19">
                        <a:moveTo>
                          <a:pt x="16" y="8"/>
                        </a:moveTo>
                        <a:cubicBezTo>
                          <a:pt x="16" y="15"/>
                          <a:pt x="9" y="19"/>
                          <a:pt x="4" y="14"/>
                        </a:cubicBezTo>
                        <a:cubicBezTo>
                          <a:pt x="0" y="10"/>
                          <a:pt x="1" y="1"/>
                          <a:pt x="8" y="0"/>
                        </a:cubicBezTo>
                        <a:cubicBezTo>
                          <a:pt x="13" y="0"/>
                          <a:pt x="16" y="5"/>
                          <a:pt x="16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98" name="Freeform 570">
                    <a:extLst>
                      <a:ext uri="{FF2B5EF4-FFF2-40B4-BE49-F238E27FC236}">
                        <a16:creationId xmlns="" xmlns:a16="http://schemas.microsoft.com/office/drawing/2014/main" id="{419A9651-712C-4C4F-9429-6C53D51F6C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04" y="1768"/>
                    <a:ext cx="26" cy="28"/>
                  </a:xfrm>
                  <a:custGeom>
                    <a:avLst/>
                    <a:gdLst>
                      <a:gd name="T0" fmla="*/ 18 w 18"/>
                      <a:gd name="T1" fmla="*/ 9 h 19"/>
                      <a:gd name="T2" fmla="*/ 5 w 18"/>
                      <a:gd name="T3" fmla="*/ 14 h 19"/>
                      <a:gd name="T4" fmla="*/ 9 w 18"/>
                      <a:gd name="T5" fmla="*/ 0 h 19"/>
                      <a:gd name="T6" fmla="*/ 18 w 18"/>
                      <a:gd name="T7" fmla="*/ 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19">
                        <a:moveTo>
                          <a:pt x="18" y="9"/>
                        </a:moveTo>
                        <a:cubicBezTo>
                          <a:pt x="18" y="16"/>
                          <a:pt x="11" y="19"/>
                          <a:pt x="5" y="14"/>
                        </a:cubicBezTo>
                        <a:cubicBezTo>
                          <a:pt x="0" y="10"/>
                          <a:pt x="2" y="0"/>
                          <a:pt x="9" y="0"/>
                        </a:cubicBezTo>
                        <a:cubicBezTo>
                          <a:pt x="15" y="0"/>
                          <a:pt x="18" y="5"/>
                          <a:pt x="18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99" name="Freeform 571">
                    <a:extLst>
                      <a:ext uri="{FF2B5EF4-FFF2-40B4-BE49-F238E27FC236}">
                        <a16:creationId xmlns="" xmlns:a16="http://schemas.microsoft.com/office/drawing/2014/main" id="{9977999A-F053-4436-852F-4327672B97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88" y="1632"/>
                    <a:ext cx="20" cy="24"/>
                  </a:xfrm>
                  <a:custGeom>
                    <a:avLst/>
                    <a:gdLst>
                      <a:gd name="T0" fmla="*/ 14 w 14"/>
                      <a:gd name="T1" fmla="*/ 8 h 17"/>
                      <a:gd name="T2" fmla="*/ 4 w 14"/>
                      <a:gd name="T3" fmla="*/ 13 h 17"/>
                      <a:gd name="T4" fmla="*/ 6 w 14"/>
                      <a:gd name="T5" fmla="*/ 0 h 17"/>
                      <a:gd name="T6" fmla="*/ 6 w 14"/>
                      <a:gd name="T7" fmla="*/ 0 h 17"/>
                      <a:gd name="T8" fmla="*/ 14 w 14"/>
                      <a:gd name="T9" fmla="*/ 8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7">
                        <a:moveTo>
                          <a:pt x="14" y="8"/>
                        </a:moveTo>
                        <a:cubicBezTo>
                          <a:pt x="14" y="13"/>
                          <a:pt x="9" y="17"/>
                          <a:pt x="4" y="13"/>
                        </a:cubicBezTo>
                        <a:cubicBezTo>
                          <a:pt x="0" y="9"/>
                          <a:pt x="0" y="1"/>
                          <a:pt x="6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11" y="0"/>
                          <a:pt x="14" y="4"/>
                          <a:pt x="14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00" name="Freeform 572">
                    <a:extLst>
                      <a:ext uri="{FF2B5EF4-FFF2-40B4-BE49-F238E27FC236}">
                        <a16:creationId xmlns="" xmlns:a16="http://schemas.microsoft.com/office/drawing/2014/main" id="{F8FD220F-21F8-405F-B3C5-26A8A030DB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4" y="1675"/>
                    <a:ext cx="21" cy="25"/>
                  </a:xfrm>
                  <a:custGeom>
                    <a:avLst/>
                    <a:gdLst>
                      <a:gd name="T0" fmla="*/ 15 w 15"/>
                      <a:gd name="T1" fmla="*/ 8 h 17"/>
                      <a:gd name="T2" fmla="*/ 5 w 15"/>
                      <a:gd name="T3" fmla="*/ 13 h 17"/>
                      <a:gd name="T4" fmla="*/ 6 w 15"/>
                      <a:gd name="T5" fmla="*/ 0 h 17"/>
                      <a:gd name="T6" fmla="*/ 7 w 15"/>
                      <a:gd name="T7" fmla="*/ 0 h 17"/>
                      <a:gd name="T8" fmla="*/ 15 w 15"/>
                      <a:gd name="T9" fmla="*/ 8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7">
                        <a:moveTo>
                          <a:pt x="15" y="8"/>
                        </a:moveTo>
                        <a:cubicBezTo>
                          <a:pt x="15" y="14"/>
                          <a:pt x="10" y="17"/>
                          <a:pt x="5" y="13"/>
                        </a:cubicBezTo>
                        <a:cubicBezTo>
                          <a:pt x="0" y="9"/>
                          <a:pt x="1" y="1"/>
                          <a:pt x="6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12" y="0"/>
                          <a:pt x="15" y="4"/>
                          <a:pt x="15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01" name="Freeform 573">
                    <a:extLst>
                      <a:ext uri="{FF2B5EF4-FFF2-40B4-BE49-F238E27FC236}">
                        <a16:creationId xmlns="" xmlns:a16="http://schemas.microsoft.com/office/drawing/2014/main" id="{54DC4266-4B58-4D20-A2F4-AD2779D888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52" y="1840"/>
                    <a:ext cx="27" cy="29"/>
                  </a:xfrm>
                  <a:custGeom>
                    <a:avLst/>
                    <a:gdLst>
                      <a:gd name="T0" fmla="*/ 18 w 19"/>
                      <a:gd name="T1" fmla="*/ 9 h 20"/>
                      <a:gd name="T2" fmla="*/ 6 w 19"/>
                      <a:gd name="T3" fmla="*/ 15 h 20"/>
                      <a:gd name="T4" fmla="*/ 9 w 19"/>
                      <a:gd name="T5" fmla="*/ 0 h 20"/>
                      <a:gd name="T6" fmla="*/ 18 w 19"/>
                      <a:gd name="T7" fmla="*/ 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20">
                        <a:moveTo>
                          <a:pt x="18" y="9"/>
                        </a:moveTo>
                        <a:cubicBezTo>
                          <a:pt x="19" y="16"/>
                          <a:pt x="11" y="20"/>
                          <a:pt x="6" y="15"/>
                        </a:cubicBezTo>
                        <a:cubicBezTo>
                          <a:pt x="0" y="10"/>
                          <a:pt x="2" y="1"/>
                          <a:pt x="9" y="0"/>
                        </a:cubicBezTo>
                        <a:cubicBezTo>
                          <a:pt x="15" y="0"/>
                          <a:pt x="18" y="5"/>
                          <a:pt x="18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02" name="Freeform 574">
                    <a:extLst>
                      <a:ext uri="{FF2B5EF4-FFF2-40B4-BE49-F238E27FC236}">
                        <a16:creationId xmlns="" xmlns:a16="http://schemas.microsoft.com/office/drawing/2014/main" id="{36F82F48-0426-4446-9BB4-2AA09E59B9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59" y="1891"/>
                    <a:ext cx="27" cy="31"/>
                  </a:xfrm>
                  <a:custGeom>
                    <a:avLst/>
                    <a:gdLst>
                      <a:gd name="T0" fmla="*/ 18 w 19"/>
                      <a:gd name="T1" fmla="*/ 10 h 21"/>
                      <a:gd name="T2" fmla="*/ 5 w 19"/>
                      <a:gd name="T3" fmla="*/ 16 h 21"/>
                      <a:gd name="T4" fmla="*/ 9 w 19"/>
                      <a:gd name="T5" fmla="*/ 0 h 21"/>
                      <a:gd name="T6" fmla="*/ 18 w 19"/>
                      <a:gd name="T7" fmla="*/ 1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21">
                        <a:moveTo>
                          <a:pt x="18" y="10"/>
                        </a:moveTo>
                        <a:cubicBezTo>
                          <a:pt x="19" y="17"/>
                          <a:pt x="11" y="21"/>
                          <a:pt x="5" y="16"/>
                        </a:cubicBezTo>
                        <a:cubicBezTo>
                          <a:pt x="0" y="11"/>
                          <a:pt x="1" y="1"/>
                          <a:pt x="9" y="0"/>
                        </a:cubicBezTo>
                        <a:cubicBezTo>
                          <a:pt x="15" y="0"/>
                          <a:pt x="18" y="6"/>
                          <a:pt x="18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03" name="Freeform 575">
                    <a:extLst>
                      <a:ext uri="{FF2B5EF4-FFF2-40B4-BE49-F238E27FC236}">
                        <a16:creationId xmlns="" xmlns:a16="http://schemas.microsoft.com/office/drawing/2014/main" id="{6B009E2F-8A75-4308-921D-A799F40F47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39" y="1742"/>
                    <a:ext cx="24" cy="27"/>
                  </a:xfrm>
                  <a:custGeom>
                    <a:avLst/>
                    <a:gdLst>
                      <a:gd name="T0" fmla="*/ 16 w 17"/>
                      <a:gd name="T1" fmla="*/ 8 h 19"/>
                      <a:gd name="T2" fmla="*/ 5 w 17"/>
                      <a:gd name="T3" fmla="*/ 15 h 19"/>
                      <a:gd name="T4" fmla="*/ 7 w 17"/>
                      <a:gd name="T5" fmla="*/ 0 h 19"/>
                      <a:gd name="T6" fmla="*/ 7 w 17"/>
                      <a:gd name="T7" fmla="*/ 0 h 19"/>
                      <a:gd name="T8" fmla="*/ 16 w 17"/>
                      <a:gd name="T9" fmla="*/ 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9">
                        <a:moveTo>
                          <a:pt x="16" y="8"/>
                        </a:moveTo>
                        <a:cubicBezTo>
                          <a:pt x="17" y="15"/>
                          <a:pt x="10" y="19"/>
                          <a:pt x="5" y="15"/>
                        </a:cubicBezTo>
                        <a:cubicBezTo>
                          <a:pt x="0" y="10"/>
                          <a:pt x="1" y="1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13" y="0"/>
                          <a:pt x="16" y="5"/>
                          <a:pt x="16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04" name="Freeform 576">
                    <a:extLst>
                      <a:ext uri="{FF2B5EF4-FFF2-40B4-BE49-F238E27FC236}">
                        <a16:creationId xmlns="" xmlns:a16="http://schemas.microsoft.com/office/drawing/2014/main" id="{43BCBD84-15AE-44D5-9324-6D1C458539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23" y="1651"/>
                    <a:ext cx="21" cy="26"/>
                  </a:xfrm>
                  <a:custGeom>
                    <a:avLst/>
                    <a:gdLst>
                      <a:gd name="T0" fmla="*/ 14 w 15"/>
                      <a:gd name="T1" fmla="*/ 8 h 18"/>
                      <a:gd name="T2" fmla="*/ 5 w 15"/>
                      <a:gd name="T3" fmla="*/ 14 h 18"/>
                      <a:gd name="T4" fmla="*/ 6 w 15"/>
                      <a:gd name="T5" fmla="*/ 1 h 18"/>
                      <a:gd name="T6" fmla="*/ 6 w 15"/>
                      <a:gd name="T7" fmla="*/ 0 h 18"/>
                      <a:gd name="T8" fmla="*/ 14 w 15"/>
                      <a:gd name="T9" fmla="*/ 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8">
                        <a:moveTo>
                          <a:pt x="14" y="8"/>
                        </a:moveTo>
                        <a:cubicBezTo>
                          <a:pt x="15" y="14"/>
                          <a:pt x="10" y="18"/>
                          <a:pt x="5" y="14"/>
                        </a:cubicBezTo>
                        <a:cubicBezTo>
                          <a:pt x="0" y="10"/>
                          <a:pt x="0" y="2"/>
                          <a:pt x="6" y="1"/>
                        </a:cubicBezTo>
                        <a:cubicBezTo>
                          <a:pt x="6" y="1"/>
                          <a:pt x="6" y="1"/>
                          <a:pt x="6" y="0"/>
                        </a:cubicBezTo>
                        <a:cubicBezTo>
                          <a:pt x="11" y="0"/>
                          <a:pt x="14" y="5"/>
                          <a:pt x="14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05" name="Freeform 577">
                    <a:extLst>
                      <a:ext uri="{FF2B5EF4-FFF2-40B4-BE49-F238E27FC236}">
                        <a16:creationId xmlns="" xmlns:a16="http://schemas.microsoft.com/office/drawing/2014/main" id="{76851E67-3177-4D69-B02D-25930B04E0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30" y="1696"/>
                    <a:ext cx="24" cy="26"/>
                  </a:xfrm>
                  <a:custGeom>
                    <a:avLst/>
                    <a:gdLst>
                      <a:gd name="T0" fmla="*/ 16 w 17"/>
                      <a:gd name="T1" fmla="*/ 8 h 18"/>
                      <a:gd name="T2" fmla="*/ 6 w 17"/>
                      <a:gd name="T3" fmla="*/ 14 h 18"/>
                      <a:gd name="T4" fmla="*/ 7 w 17"/>
                      <a:gd name="T5" fmla="*/ 0 h 18"/>
                      <a:gd name="T6" fmla="*/ 7 w 17"/>
                      <a:gd name="T7" fmla="*/ 0 h 18"/>
                      <a:gd name="T8" fmla="*/ 16 w 17"/>
                      <a:gd name="T9" fmla="*/ 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8">
                        <a:moveTo>
                          <a:pt x="16" y="8"/>
                        </a:moveTo>
                        <a:cubicBezTo>
                          <a:pt x="17" y="14"/>
                          <a:pt x="11" y="18"/>
                          <a:pt x="6" y="14"/>
                        </a:cubicBezTo>
                        <a:cubicBezTo>
                          <a:pt x="0" y="10"/>
                          <a:pt x="1" y="1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13" y="0"/>
                          <a:pt x="15" y="5"/>
                          <a:pt x="16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06" name="Freeform 578">
                    <a:extLst>
                      <a:ext uri="{FF2B5EF4-FFF2-40B4-BE49-F238E27FC236}">
                        <a16:creationId xmlns="" xmlns:a16="http://schemas.microsoft.com/office/drawing/2014/main" id="{DBF8AF6E-424E-4BFC-B2CA-4471FDDE6F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91" y="1864"/>
                    <a:ext cx="27" cy="29"/>
                  </a:xfrm>
                  <a:custGeom>
                    <a:avLst/>
                    <a:gdLst>
                      <a:gd name="T0" fmla="*/ 18 w 19"/>
                      <a:gd name="T1" fmla="*/ 9 h 20"/>
                      <a:gd name="T2" fmla="*/ 5 w 19"/>
                      <a:gd name="T3" fmla="*/ 15 h 20"/>
                      <a:gd name="T4" fmla="*/ 9 w 19"/>
                      <a:gd name="T5" fmla="*/ 0 h 20"/>
                      <a:gd name="T6" fmla="*/ 18 w 19"/>
                      <a:gd name="T7" fmla="*/ 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20">
                        <a:moveTo>
                          <a:pt x="18" y="9"/>
                        </a:moveTo>
                        <a:cubicBezTo>
                          <a:pt x="19" y="16"/>
                          <a:pt x="11" y="20"/>
                          <a:pt x="5" y="15"/>
                        </a:cubicBezTo>
                        <a:cubicBezTo>
                          <a:pt x="0" y="10"/>
                          <a:pt x="1" y="1"/>
                          <a:pt x="9" y="0"/>
                        </a:cubicBezTo>
                        <a:cubicBezTo>
                          <a:pt x="15" y="0"/>
                          <a:pt x="18" y="5"/>
                          <a:pt x="18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07" name="Freeform 579">
                    <a:extLst>
                      <a:ext uri="{FF2B5EF4-FFF2-40B4-BE49-F238E27FC236}">
                        <a16:creationId xmlns="" xmlns:a16="http://schemas.microsoft.com/office/drawing/2014/main" id="{ED90A615-D73C-40BB-A400-822713E5D6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65" y="1716"/>
                    <a:ext cx="24" cy="27"/>
                  </a:xfrm>
                  <a:custGeom>
                    <a:avLst/>
                    <a:gdLst>
                      <a:gd name="T0" fmla="*/ 16 w 17"/>
                      <a:gd name="T1" fmla="*/ 9 h 19"/>
                      <a:gd name="T2" fmla="*/ 6 w 17"/>
                      <a:gd name="T3" fmla="*/ 15 h 19"/>
                      <a:gd name="T4" fmla="*/ 6 w 17"/>
                      <a:gd name="T5" fmla="*/ 1 h 19"/>
                      <a:gd name="T6" fmla="*/ 7 w 17"/>
                      <a:gd name="T7" fmla="*/ 0 h 19"/>
                      <a:gd name="T8" fmla="*/ 16 w 17"/>
                      <a:gd name="T9" fmla="*/ 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9">
                        <a:moveTo>
                          <a:pt x="16" y="9"/>
                        </a:moveTo>
                        <a:cubicBezTo>
                          <a:pt x="17" y="15"/>
                          <a:pt x="11" y="19"/>
                          <a:pt x="6" y="15"/>
                        </a:cubicBezTo>
                        <a:cubicBezTo>
                          <a:pt x="0" y="11"/>
                          <a:pt x="1" y="2"/>
                          <a:pt x="6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12" y="0"/>
                          <a:pt x="15" y="5"/>
                          <a:pt x="16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08" name="Freeform 580">
                    <a:extLst>
                      <a:ext uri="{FF2B5EF4-FFF2-40B4-BE49-F238E27FC236}">
                        <a16:creationId xmlns="" xmlns:a16="http://schemas.microsoft.com/office/drawing/2014/main" id="{51E97BDC-3C2F-48A5-B62E-A2F88CE8E9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73" y="1764"/>
                    <a:ext cx="26" cy="27"/>
                  </a:xfrm>
                  <a:custGeom>
                    <a:avLst/>
                    <a:gdLst>
                      <a:gd name="T0" fmla="*/ 17 w 18"/>
                      <a:gd name="T1" fmla="*/ 9 h 19"/>
                      <a:gd name="T2" fmla="*/ 6 w 18"/>
                      <a:gd name="T3" fmla="*/ 15 h 19"/>
                      <a:gd name="T4" fmla="*/ 7 w 18"/>
                      <a:gd name="T5" fmla="*/ 0 h 19"/>
                      <a:gd name="T6" fmla="*/ 8 w 18"/>
                      <a:gd name="T7" fmla="*/ 0 h 19"/>
                      <a:gd name="T8" fmla="*/ 17 w 18"/>
                      <a:gd name="T9" fmla="*/ 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9">
                        <a:moveTo>
                          <a:pt x="17" y="9"/>
                        </a:moveTo>
                        <a:cubicBezTo>
                          <a:pt x="18" y="15"/>
                          <a:pt x="12" y="19"/>
                          <a:pt x="6" y="15"/>
                        </a:cubicBezTo>
                        <a:cubicBezTo>
                          <a:pt x="0" y="11"/>
                          <a:pt x="1" y="1"/>
                          <a:pt x="7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14" y="0"/>
                          <a:pt x="17" y="5"/>
                          <a:pt x="17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09" name="Freeform 581">
                    <a:extLst>
                      <a:ext uri="{FF2B5EF4-FFF2-40B4-BE49-F238E27FC236}">
                        <a16:creationId xmlns="" xmlns:a16="http://schemas.microsoft.com/office/drawing/2014/main" id="{298BB44B-9B30-490A-90A1-03594EF307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44" y="1629"/>
                    <a:ext cx="22" cy="23"/>
                  </a:xfrm>
                  <a:custGeom>
                    <a:avLst/>
                    <a:gdLst>
                      <a:gd name="T0" fmla="*/ 14 w 15"/>
                      <a:gd name="T1" fmla="*/ 7 h 16"/>
                      <a:gd name="T2" fmla="*/ 6 w 15"/>
                      <a:gd name="T3" fmla="*/ 13 h 16"/>
                      <a:gd name="T4" fmla="*/ 5 w 15"/>
                      <a:gd name="T5" fmla="*/ 0 h 16"/>
                      <a:gd name="T6" fmla="*/ 6 w 15"/>
                      <a:gd name="T7" fmla="*/ 0 h 16"/>
                      <a:gd name="T8" fmla="*/ 14 w 15"/>
                      <a:gd name="T9" fmla="*/ 7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6">
                        <a:moveTo>
                          <a:pt x="14" y="7"/>
                        </a:moveTo>
                        <a:cubicBezTo>
                          <a:pt x="15" y="13"/>
                          <a:pt x="10" y="16"/>
                          <a:pt x="6" y="13"/>
                        </a:cubicBezTo>
                        <a:cubicBezTo>
                          <a:pt x="0" y="10"/>
                          <a:pt x="0" y="1"/>
                          <a:pt x="5" y="0"/>
                        </a:cubicBezTo>
                        <a:cubicBezTo>
                          <a:pt x="5" y="0"/>
                          <a:pt x="5" y="0"/>
                          <a:pt x="6" y="0"/>
                        </a:cubicBezTo>
                        <a:cubicBezTo>
                          <a:pt x="10" y="0"/>
                          <a:pt x="13" y="4"/>
                          <a:pt x="14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10" name="Freeform 582">
                    <a:extLst>
                      <a:ext uri="{FF2B5EF4-FFF2-40B4-BE49-F238E27FC236}">
                        <a16:creationId xmlns="" xmlns:a16="http://schemas.microsoft.com/office/drawing/2014/main" id="{7A5942BC-8547-425B-8736-1A8966B65F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54" y="1671"/>
                    <a:ext cx="24" cy="26"/>
                  </a:xfrm>
                  <a:custGeom>
                    <a:avLst/>
                    <a:gdLst>
                      <a:gd name="T0" fmla="*/ 15 w 16"/>
                      <a:gd name="T1" fmla="*/ 8 h 18"/>
                      <a:gd name="T2" fmla="*/ 6 w 16"/>
                      <a:gd name="T3" fmla="*/ 14 h 18"/>
                      <a:gd name="T4" fmla="*/ 6 w 16"/>
                      <a:gd name="T5" fmla="*/ 0 h 18"/>
                      <a:gd name="T6" fmla="*/ 7 w 16"/>
                      <a:gd name="T7" fmla="*/ 0 h 18"/>
                      <a:gd name="T8" fmla="*/ 15 w 16"/>
                      <a:gd name="T9" fmla="*/ 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8">
                        <a:moveTo>
                          <a:pt x="15" y="8"/>
                        </a:moveTo>
                        <a:cubicBezTo>
                          <a:pt x="16" y="14"/>
                          <a:pt x="11" y="18"/>
                          <a:pt x="6" y="14"/>
                        </a:cubicBezTo>
                        <a:cubicBezTo>
                          <a:pt x="0" y="10"/>
                          <a:pt x="0" y="1"/>
                          <a:pt x="6" y="0"/>
                        </a:cubicBezTo>
                        <a:cubicBezTo>
                          <a:pt x="6" y="0"/>
                          <a:pt x="6" y="0"/>
                          <a:pt x="7" y="0"/>
                        </a:cubicBezTo>
                        <a:cubicBezTo>
                          <a:pt x="11" y="0"/>
                          <a:pt x="14" y="5"/>
                          <a:pt x="15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11" name="Freeform 583">
                    <a:extLst>
                      <a:ext uri="{FF2B5EF4-FFF2-40B4-BE49-F238E27FC236}">
                        <a16:creationId xmlns="" xmlns:a16="http://schemas.microsoft.com/office/drawing/2014/main" id="{5007F920-F327-4A72-886F-D48FD642FB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34" y="1885"/>
                    <a:ext cx="27" cy="31"/>
                  </a:xfrm>
                  <a:custGeom>
                    <a:avLst/>
                    <a:gdLst>
                      <a:gd name="T0" fmla="*/ 18 w 19"/>
                      <a:gd name="T1" fmla="*/ 10 h 21"/>
                      <a:gd name="T2" fmla="*/ 6 w 19"/>
                      <a:gd name="T3" fmla="*/ 16 h 21"/>
                      <a:gd name="T4" fmla="*/ 9 w 19"/>
                      <a:gd name="T5" fmla="*/ 1 h 21"/>
                      <a:gd name="T6" fmla="*/ 18 w 19"/>
                      <a:gd name="T7" fmla="*/ 1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21">
                        <a:moveTo>
                          <a:pt x="18" y="10"/>
                        </a:moveTo>
                        <a:cubicBezTo>
                          <a:pt x="19" y="17"/>
                          <a:pt x="11" y="21"/>
                          <a:pt x="6" y="16"/>
                        </a:cubicBezTo>
                        <a:cubicBezTo>
                          <a:pt x="0" y="12"/>
                          <a:pt x="1" y="2"/>
                          <a:pt x="9" y="1"/>
                        </a:cubicBezTo>
                        <a:cubicBezTo>
                          <a:pt x="15" y="0"/>
                          <a:pt x="18" y="6"/>
                          <a:pt x="18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12" name="Freeform 584">
                    <a:extLst>
                      <a:ext uri="{FF2B5EF4-FFF2-40B4-BE49-F238E27FC236}">
                        <a16:creationId xmlns="" xmlns:a16="http://schemas.microsoft.com/office/drawing/2014/main" id="{3BA9D1C9-F037-43BB-8B4E-48206409C9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05" y="1738"/>
                    <a:ext cx="23" cy="26"/>
                  </a:xfrm>
                  <a:custGeom>
                    <a:avLst/>
                    <a:gdLst>
                      <a:gd name="T0" fmla="*/ 15 w 16"/>
                      <a:gd name="T1" fmla="*/ 8 h 18"/>
                      <a:gd name="T2" fmla="*/ 5 w 16"/>
                      <a:gd name="T3" fmla="*/ 14 h 18"/>
                      <a:gd name="T4" fmla="*/ 6 w 16"/>
                      <a:gd name="T5" fmla="*/ 0 h 18"/>
                      <a:gd name="T6" fmla="*/ 6 w 16"/>
                      <a:gd name="T7" fmla="*/ 0 h 18"/>
                      <a:gd name="T8" fmla="*/ 15 w 16"/>
                      <a:gd name="T9" fmla="*/ 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8">
                        <a:moveTo>
                          <a:pt x="15" y="8"/>
                        </a:moveTo>
                        <a:cubicBezTo>
                          <a:pt x="16" y="15"/>
                          <a:pt x="11" y="18"/>
                          <a:pt x="5" y="14"/>
                        </a:cubicBezTo>
                        <a:cubicBezTo>
                          <a:pt x="0" y="10"/>
                          <a:pt x="0" y="1"/>
                          <a:pt x="6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11" y="0"/>
                          <a:pt x="15" y="5"/>
                          <a:pt x="15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13" name="Freeform 585">
                    <a:extLst>
                      <a:ext uri="{FF2B5EF4-FFF2-40B4-BE49-F238E27FC236}">
                        <a16:creationId xmlns="" xmlns:a16="http://schemas.microsoft.com/office/drawing/2014/main" id="{BCE0095B-C3FD-4443-863B-06D1D53B1D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15" y="1785"/>
                    <a:ext cx="26" cy="28"/>
                  </a:xfrm>
                  <a:custGeom>
                    <a:avLst/>
                    <a:gdLst>
                      <a:gd name="T0" fmla="*/ 17 w 18"/>
                      <a:gd name="T1" fmla="*/ 8 h 19"/>
                      <a:gd name="T2" fmla="*/ 6 w 18"/>
                      <a:gd name="T3" fmla="*/ 15 h 19"/>
                      <a:gd name="T4" fmla="*/ 7 w 18"/>
                      <a:gd name="T5" fmla="*/ 0 h 19"/>
                      <a:gd name="T6" fmla="*/ 7 w 18"/>
                      <a:gd name="T7" fmla="*/ 0 h 19"/>
                      <a:gd name="T8" fmla="*/ 17 w 18"/>
                      <a:gd name="T9" fmla="*/ 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9">
                        <a:moveTo>
                          <a:pt x="17" y="8"/>
                        </a:moveTo>
                        <a:cubicBezTo>
                          <a:pt x="18" y="15"/>
                          <a:pt x="11" y="19"/>
                          <a:pt x="6" y="15"/>
                        </a:cubicBezTo>
                        <a:cubicBezTo>
                          <a:pt x="0" y="11"/>
                          <a:pt x="0" y="1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13" y="0"/>
                          <a:pt x="16" y="5"/>
                          <a:pt x="17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14" name="Freeform 586">
                    <a:extLst>
                      <a:ext uri="{FF2B5EF4-FFF2-40B4-BE49-F238E27FC236}">
                        <a16:creationId xmlns="" xmlns:a16="http://schemas.microsoft.com/office/drawing/2014/main" id="{11A7F040-60E8-4DC7-AAFF-7CA77BFC69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79" y="1648"/>
                    <a:ext cx="23" cy="23"/>
                  </a:xfrm>
                  <a:custGeom>
                    <a:avLst/>
                    <a:gdLst>
                      <a:gd name="T0" fmla="*/ 15 w 16"/>
                      <a:gd name="T1" fmla="*/ 7 h 16"/>
                      <a:gd name="T2" fmla="*/ 7 w 16"/>
                      <a:gd name="T3" fmla="*/ 14 h 16"/>
                      <a:gd name="T4" fmla="*/ 6 w 16"/>
                      <a:gd name="T5" fmla="*/ 0 h 16"/>
                      <a:gd name="T6" fmla="*/ 6 w 16"/>
                      <a:gd name="T7" fmla="*/ 0 h 16"/>
                      <a:gd name="T8" fmla="*/ 15 w 16"/>
                      <a:gd name="T9" fmla="*/ 7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6">
                        <a:moveTo>
                          <a:pt x="15" y="7"/>
                        </a:moveTo>
                        <a:cubicBezTo>
                          <a:pt x="16" y="13"/>
                          <a:pt x="12" y="16"/>
                          <a:pt x="7" y="14"/>
                        </a:cubicBezTo>
                        <a:cubicBezTo>
                          <a:pt x="1" y="10"/>
                          <a:pt x="0" y="1"/>
                          <a:pt x="6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11" y="0"/>
                          <a:pt x="14" y="4"/>
                          <a:pt x="15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15" name="Freeform 587">
                    <a:extLst>
                      <a:ext uri="{FF2B5EF4-FFF2-40B4-BE49-F238E27FC236}">
                        <a16:creationId xmlns="" xmlns:a16="http://schemas.microsoft.com/office/drawing/2014/main" id="{D6380C2C-9549-4421-A509-5B15F324F0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92" y="1691"/>
                    <a:ext cx="25" cy="26"/>
                  </a:xfrm>
                  <a:custGeom>
                    <a:avLst/>
                    <a:gdLst>
                      <a:gd name="T0" fmla="*/ 15 w 17"/>
                      <a:gd name="T1" fmla="*/ 8 h 18"/>
                      <a:gd name="T2" fmla="*/ 6 w 17"/>
                      <a:gd name="T3" fmla="*/ 14 h 18"/>
                      <a:gd name="T4" fmla="*/ 6 w 17"/>
                      <a:gd name="T5" fmla="*/ 0 h 18"/>
                      <a:gd name="T6" fmla="*/ 7 w 17"/>
                      <a:gd name="T7" fmla="*/ 0 h 18"/>
                      <a:gd name="T8" fmla="*/ 15 w 17"/>
                      <a:gd name="T9" fmla="*/ 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8">
                        <a:moveTo>
                          <a:pt x="15" y="8"/>
                        </a:moveTo>
                        <a:cubicBezTo>
                          <a:pt x="17" y="14"/>
                          <a:pt x="11" y="18"/>
                          <a:pt x="6" y="14"/>
                        </a:cubicBezTo>
                        <a:cubicBezTo>
                          <a:pt x="1" y="10"/>
                          <a:pt x="0" y="1"/>
                          <a:pt x="6" y="0"/>
                        </a:cubicBezTo>
                        <a:cubicBezTo>
                          <a:pt x="6" y="0"/>
                          <a:pt x="6" y="0"/>
                          <a:pt x="7" y="0"/>
                        </a:cubicBezTo>
                        <a:cubicBezTo>
                          <a:pt x="11" y="0"/>
                          <a:pt x="15" y="5"/>
                          <a:pt x="15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16" name="Freeform 588">
                    <a:extLst>
                      <a:ext uri="{FF2B5EF4-FFF2-40B4-BE49-F238E27FC236}">
                        <a16:creationId xmlns="" xmlns:a16="http://schemas.microsoft.com/office/drawing/2014/main" id="{E6462787-477A-4A11-9589-C32D763BDA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53" y="1807"/>
                    <a:ext cx="26" cy="28"/>
                  </a:xfrm>
                  <a:custGeom>
                    <a:avLst/>
                    <a:gdLst>
                      <a:gd name="T0" fmla="*/ 17 w 18"/>
                      <a:gd name="T1" fmla="*/ 9 h 19"/>
                      <a:gd name="T2" fmla="*/ 6 w 18"/>
                      <a:gd name="T3" fmla="*/ 15 h 19"/>
                      <a:gd name="T4" fmla="*/ 6 w 18"/>
                      <a:gd name="T5" fmla="*/ 0 h 19"/>
                      <a:gd name="T6" fmla="*/ 7 w 18"/>
                      <a:gd name="T7" fmla="*/ 0 h 19"/>
                      <a:gd name="T8" fmla="*/ 17 w 18"/>
                      <a:gd name="T9" fmla="*/ 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9">
                        <a:moveTo>
                          <a:pt x="17" y="9"/>
                        </a:moveTo>
                        <a:cubicBezTo>
                          <a:pt x="18" y="15"/>
                          <a:pt x="12" y="19"/>
                          <a:pt x="6" y="15"/>
                        </a:cubicBezTo>
                        <a:cubicBezTo>
                          <a:pt x="0" y="11"/>
                          <a:pt x="0" y="1"/>
                          <a:pt x="6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13" y="0"/>
                          <a:pt x="16" y="5"/>
                          <a:pt x="17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17" name="Freeform 589">
                    <a:extLst>
                      <a:ext uri="{FF2B5EF4-FFF2-40B4-BE49-F238E27FC236}">
                        <a16:creationId xmlns="" xmlns:a16="http://schemas.microsoft.com/office/drawing/2014/main" id="{DAD58C23-04DA-485A-8A1C-CF936C718C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63" y="1858"/>
                    <a:ext cx="27" cy="29"/>
                  </a:xfrm>
                  <a:custGeom>
                    <a:avLst/>
                    <a:gdLst>
                      <a:gd name="T0" fmla="*/ 18 w 19"/>
                      <a:gd name="T1" fmla="*/ 9 h 20"/>
                      <a:gd name="T2" fmla="*/ 7 w 19"/>
                      <a:gd name="T3" fmla="*/ 16 h 20"/>
                      <a:gd name="T4" fmla="*/ 8 w 19"/>
                      <a:gd name="T5" fmla="*/ 0 h 20"/>
                      <a:gd name="T6" fmla="*/ 8 w 19"/>
                      <a:gd name="T7" fmla="*/ 0 h 20"/>
                      <a:gd name="T8" fmla="*/ 18 w 19"/>
                      <a:gd name="T9" fmla="*/ 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0">
                        <a:moveTo>
                          <a:pt x="18" y="9"/>
                        </a:moveTo>
                        <a:cubicBezTo>
                          <a:pt x="19" y="16"/>
                          <a:pt x="12" y="20"/>
                          <a:pt x="7" y="16"/>
                        </a:cubicBezTo>
                        <a:cubicBezTo>
                          <a:pt x="0" y="11"/>
                          <a:pt x="1" y="1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14" y="0"/>
                          <a:pt x="17" y="5"/>
                          <a:pt x="18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18" name="Freeform 590">
                    <a:extLst>
                      <a:ext uri="{FF2B5EF4-FFF2-40B4-BE49-F238E27FC236}">
                        <a16:creationId xmlns="" xmlns:a16="http://schemas.microsoft.com/office/drawing/2014/main" id="{0B934615-F050-4196-A8AF-648615B0B7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27" y="1711"/>
                    <a:ext cx="24" cy="27"/>
                  </a:xfrm>
                  <a:custGeom>
                    <a:avLst/>
                    <a:gdLst>
                      <a:gd name="T0" fmla="*/ 16 w 17"/>
                      <a:gd name="T1" fmla="*/ 8 h 18"/>
                      <a:gd name="T2" fmla="*/ 7 w 17"/>
                      <a:gd name="T3" fmla="*/ 15 h 18"/>
                      <a:gd name="T4" fmla="*/ 6 w 17"/>
                      <a:gd name="T5" fmla="*/ 0 h 18"/>
                      <a:gd name="T6" fmla="*/ 7 w 17"/>
                      <a:gd name="T7" fmla="*/ 0 h 18"/>
                      <a:gd name="T8" fmla="*/ 16 w 17"/>
                      <a:gd name="T9" fmla="*/ 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8">
                        <a:moveTo>
                          <a:pt x="16" y="8"/>
                        </a:moveTo>
                        <a:cubicBezTo>
                          <a:pt x="17" y="14"/>
                          <a:pt x="12" y="18"/>
                          <a:pt x="7" y="15"/>
                        </a:cubicBezTo>
                        <a:cubicBezTo>
                          <a:pt x="1" y="11"/>
                          <a:pt x="0" y="1"/>
                          <a:pt x="6" y="0"/>
                        </a:cubicBezTo>
                        <a:cubicBezTo>
                          <a:pt x="6" y="0"/>
                          <a:pt x="6" y="0"/>
                          <a:pt x="7" y="0"/>
                        </a:cubicBezTo>
                        <a:cubicBezTo>
                          <a:pt x="12" y="0"/>
                          <a:pt x="15" y="5"/>
                          <a:pt x="16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19" name="Freeform 591">
                    <a:extLst>
                      <a:ext uri="{FF2B5EF4-FFF2-40B4-BE49-F238E27FC236}">
                        <a16:creationId xmlns="" xmlns:a16="http://schemas.microsoft.com/office/drawing/2014/main" id="{330670EE-C6C9-4421-8118-31E695CB75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41" y="1758"/>
                    <a:ext cx="25" cy="27"/>
                  </a:xfrm>
                  <a:custGeom>
                    <a:avLst/>
                    <a:gdLst>
                      <a:gd name="T0" fmla="*/ 16 w 17"/>
                      <a:gd name="T1" fmla="*/ 9 h 19"/>
                      <a:gd name="T2" fmla="*/ 6 w 17"/>
                      <a:gd name="T3" fmla="*/ 15 h 19"/>
                      <a:gd name="T4" fmla="*/ 5 w 17"/>
                      <a:gd name="T5" fmla="*/ 0 h 19"/>
                      <a:gd name="T6" fmla="*/ 6 w 17"/>
                      <a:gd name="T7" fmla="*/ 0 h 19"/>
                      <a:gd name="T8" fmla="*/ 16 w 17"/>
                      <a:gd name="T9" fmla="*/ 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9">
                        <a:moveTo>
                          <a:pt x="16" y="9"/>
                        </a:moveTo>
                        <a:cubicBezTo>
                          <a:pt x="17" y="15"/>
                          <a:pt x="11" y="19"/>
                          <a:pt x="6" y="15"/>
                        </a:cubicBezTo>
                        <a:cubicBezTo>
                          <a:pt x="0" y="11"/>
                          <a:pt x="0" y="2"/>
                          <a:pt x="5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11" y="0"/>
                          <a:pt x="15" y="5"/>
                          <a:pt x="16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20" name="Freeform 592">
                    <a:extLst>
                      <a:ext uri="{FF2B5EF4-FFF2-40B4-BE49-F238E27FC236}">
                        <a16:creationId xmlns="" xmlns:a16="http://schemas.microsoft.com/office/drawing/2014/main" id="{683CA028-BA8D-4678-8B57-682F472F37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98" y="1625"/>
                    <a:ext cx="23" cy="23"/>
                  </a:xfrm>
                  <a:custGeom>
                    <a:avLst/>
                    <a:gdLst>
                      <a:gd name="T0" fmla="*/ 14 w 16"/>
                      <a:gd name="T1" fmla="*/ 7 h 16"/>
                      <a:gd name="T2" fmla="*/ 7 w 16"/>
                      <a:gd name="T3" fmla="*/ 13 h 16"/>
                      <a:gd name="T4" fmla="*/ 5 w 16"/>
                      <a:gd name="T5" fmla="*/ 0 h 16"/>
                      <a:gd name="T6" fmla="*/ 5 w 16"/>
                      <a:gd name="T7" fmla="*/ 0 h 16"/>
                      <a:gd name="T8" fmla="*/ 14 w 16"/>
                      <a:gd name="T9" fmla="*/ 7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6">
                        <a:moveTo>
                          <a:pt x="14" y="7"/>
                        </a:moveTo>
                        <a:cubicBezTo>
                          <a:pt x="16" y="13"/>
                          <a:pt x="12" y="16"/>
                          <a:pt x="7" y="13"/>
                        </a:cubicBezTo>
                        <a:cubicBezTo>
                          <a:pt x="1" y="10"/>
                          <a:pt x="0" y="1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10" y="0"/>
                          <a:pt x="13" y="4"/>
                          <a:pt x="14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21" name="Freeform 593">
                    <a:extLst>
                      <a:ext uri="{FF2B5EF4-FFF2-40B4-BE49-F238E27FC236}">
                        <a16:creationId xmlns="" xmlns:a16="http://schemas.microsoft.com/office/drawing/2014/main" id="{39DD7C2B-0304-4435-BF3E-4638477CC8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12" y="1667"/>
                    <a:ext cx="25" cy="24"/>
                  </a:xfrm>
                  <a:custGeom>
                    <a:avLst/>
                    <a:gdLst>
                      <a:gd name="T0" fmla="*/ 15 w 17"/>
                      <a:gd name="T1" fmla="*/ 8 h 17"/>
                      <a:gd name="T2" fmla="*/ 8 w 17"/>
                      <a:gd name="T3" fmla="*/ 14 h 17"/>
                      <a:gd name="T4" fmla="*/ 6 w 17"/>
                      <a:gd name="T5" fmla="*/ 0 h 17"/>
                      <a:gd name="T6" fmla="*/ 6 w 17"/>
                      <a:gd name="T7" fmla="*/ 0 h 17"/>
                      <a:gd name="T8" fmla="*/ 15 w 17"/>
                      <a:gd name="T9" fmla="*/ 8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7">
                        <a:moveTo>
                          <a:pt x="15" y="8"/>
                        </a:moveTo>
                        <a:cubicBezTo>
                          <a:pt x="17" y="14"/>
                          <a:pt x="13" y="17"/>
                          <a:pt x="8" y="14"/>
                        </a:cubicBezTo>
                        <a:cubicBezTo>
                          <a:pt x="1" y="11"/>
                          <a:pt x="0" y="1"/>
                          <a:pt x="6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11" y="0"/>
                          <a:pt x="14" y="5"/>
                          <a:pt x="15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22" name="Freeform 594">
                    <a:extLst>
                      <a:ext uri="{FF2B5EF4-FFF2-40B4-BE49-F238E27FC236}">
                        <a16:creationId xmlns="" xmlns:a16="http://schemas.microsoft.com/office/drawing/2014/main" id="{BDE47598-42E1-4BA1-AA96-7EA7D00681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95" y="1827"/>
                    <a:ext cx="26" cy="29"/>
                  </a:xfrm>
                  <a:custGeom>
                    <a:avLst/>
                    <a:gdLst>
                      <a:gd name="T0" fmla="*/ 17 w 18"/>
                      <a:gd name="T1" fmla="*/ 9 h 20"/>
                      <a:gd name="T2" fmla="*/ 7 w 18"/>
                      <a:gd name="T3" fmla="*/ 17 h 20"/>
                      <a:gd name="T4" fmla="*/ 7 w 18"/>
                      <a:gd name="T5" fmla="*/ 1 h 20"/>
                      <a:gd name="T6" fmla="*/ 7 w 18"/>
                      <a:gd name="T7" fmla="*/ 1 h 20"/>
                      <a:gd name="T8" fmla="*/ 17 w 18"/>
                      <a:gd name="T9" fmla="*/ 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20">
                        <a:moveTo>
                          <a:pt x="17" y="9"/>
                        </a:moveTo>
                        <a:cubicBezTo>
                          <a:pt x="18" y="16"/>
                          <a:pt x="12" y="20"/>
                          <a:pt x="7" y="17"/>
                        </a:cubicBezTo>
                        <a:cubicBezTo>
                          <a:pt x="0" y="12"/>
                          <a:pt x="0" y="2"/>
                          <a:pt x="7" y="1"/>
                        </a:cubicBezTo>
                        <a:cubicBezTo>
                          <a:pt x="7" y="1"/>
                          <a:pt x="7" y="1"/>
                          <a:pt x="7" y="1"/>
                        </a:cubicBezTo>
                        <a:cubicBezTo>
                          <a:pt x="13" y="0"/>
                          <a:pt x="16" y="6"/>
                          <a:pt x="17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23" name="Freeform 595">
                    <a:extLst>
                      <a:ext uri="{FF2B5EF4-FFF2-40B4-BE49-F238E27FC236}">
                        <a16:creationId xmlns="" xmlns:a16="http://schemas.microsoft.com/office/drawing/2014/main" id="{D4657070-3DE7-4EA0-852E-2B47140150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08" y="1880"/>
                    <a:ext cx="26" cy="29"/>
                  </a:xfrm>
                  <a:custGeom>
                    <a:avLst/>
                    <a:gdLst>
                      <a:gd name="T0" fmla="*/ 17 w 18"/>
                      <a:gd name="T1" fmla="*/ 9 h 20"/>
                      <a:gd name="T2" fmla="*/ 6 w 18"/>
                      <a:gd name="T3" fmla="*/ 16 h 20"/>
                      <a:gd name="T4" fmla="*/ 6 w 18"/>
                      <a:gd name="T5" fmla="*/ 0 h 20"/>
                      <a:gd name="T6" fmla="*/ 7 w 18"/>
                      <a:gd name="T7" fmla="*/ 0 h 20"/>
                      <a:gd name="T8" fmla="*/ 17 w 18"/>
                      <a:gd name="T9" fmla="*/ 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20">
                        <a:moveTo>
                          <a:pt x="17" y="9"/>
                        </a:moveTo>
                        <a:cubicBezTo>
                          <a:pt x="18" y="16"/>
                          <a:pt x="12" y="20"/>
                          <a:pt x="6" y="16"/>
                        </a:cubicBezTo>
                        <a:cubicBezTo>
                          <a:pt x="0" y="12"/>
                          <a:pt x="0" y="2"/>
                          <a:pt x="6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13" y="0"/>
                          <a:pt x="16" y="5"/>
                          <a:pt x="17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24" name="Freeform 596">
                    <a:extLst>
                      <a:ext uri="{FF2B5EF4-FFF2-40B4-BE49-F238E27FC236}">
                        <a16:creationId xmlns="" xmlns:a16="http://schemas.microsoft.com/office/drawing/2014/main" id="{6BA5318D-26CC-422F-9106-BDAD882F42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67" y="1732"/>
                    <a:ext cx="25" cy="26"/>
                  </a:xfrm>
                  <a:custGeom>
                    <a:avLst/>
                    <a:gdLst>
                      <a:gd name="T0" fmla="*/ 15 w 17"/>
                      <a:gd name="T1" fmla="*/ 8 h 18"/>
                      <a:gd name="T2" fmla="*/ 7 w 17"/>
                      <a:gd name="T3" fmla="*/ 15 h 18"/>
                      <a:gd name="T4" fmla="*/ 5 w 17"/>
                      <a:gd name="T5" fmla="*/ 0 h 18"/>
                      <a:gd name="T6" fmla="*/ 6 w 17"/>
                      <a:gd name="T7" fmla="*/ 0 h 18"/>
                      <a:gd name="T8" fmla="*/ 15 w 17"/>
                      <a:gd name="T9" fmla="*/ 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8">
                        <a:moveTo>
                          <a:pt x="15" y="8"/>
                        </a:moveTo>
                        <a:cubicBezTo>
                          <a:pt x="17" y="14"/>
                          <a:pt x="12" y="18"/>
                          <a:pt x="7" y="15"/>
                        </a:cubicBezTo>
                        <a:cubicBezTo>
                          <a:pt x="1" y="11"/>
                          <a:pt x="0" y="1"/>
                          <a:pt x="5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11" y="0"/>
                          <a:pt x="15" y="4"/>
                          <a:pt x="15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25" name="Freeform 597">
                    <a:extLst>
                      <a:ext uri="{FF2B5EF4-FFF2-40B4-BE49-F238E27FC236}">
                        <a16:creationId xmlns="" xmlns:a16="http://schemas.microsoft.com/office/drawing/2014/main" id="{9F38FF43-D8C8-44B2-9D1B-71DA778A0E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82" y="1778"/>
                    <a:ext cx="26" cy="29"/>
                  </a:xfrm>
                  <a:custGeom>
                    <a:avLst/>
                    <a:gdLst>
                      <a:gd name="T0" fmla="*/ 16 w 18"/>
                      <a:gd name="T1" fmla="*/ 9 h 20"/>
                      <a:gd name="T2" fmla="*/ 6 w 18"/>
                      <a:gd name="T3" fmla="*/ 16 h 20"/>
                      <a:gd name="T4" fmla="*/ 6 w 18"/>
                      <a:gd name="T5" fmla="*/ 1 h 20"/>
                      <a:gd name="T6" fmla="*/ 7 w 18"/>
                      <a:gd name="T7" fmla="*/ 1 h 20"/>
                      <a:gd name="T8" fmla="*/ 16 w 18"/>
                      <a:gd name="T9" fmla="*/ 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20">
                        <a:moveTo>
                          <a:pt x="16" y="9"/>
                        </a:moveTo>
                        <a:cubicBezTo>
                          <a:pt x="18" y="16"/>
                          <a:pt x="12" y="20"/>
                          <a:pt x="6" y="16"/>
                        </a:cubicBezTo>
                        <a:cubicBezTo>
                          <a:pt x="0" y="12"/>
                          <a:pt x="0" y="2"/>
                          <a:pt x="6" y="1"/>
                        </a:cubicBezTo>
                        <a:cubicBezTo>
                          <a:pt x="6" y="1"/>
                          <a:pt x="6" y="1"/>
                          <a:pt x="7" y="1"/>
                        </a:cubicBezTo>
                        <a:cubicBezTo>
                          <a:pt x="12" y="0"/>
                          <a:pt x="15" y="5"/>
                          <a:pt x="16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26" name="Freeform 598">
                    <a:extLst>
                      <a:ext uri="{FF2B5EF4-FFF2-40B4-BE49-F238E27FC236}">
                        <a16:creationId xmlns="" xmlns:a16="http://schemas.microsoft.com/office/drawing/2014/main" id="{13393891-9C70-4695-ACF6-B9743080B4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34" y="1642"/>
                    <a:ext cx="23" cy="23"/>
                  </a:xfrm>
                  <a:custGeom>
                    <a:avLst/>
                    <a:gdLst>
                      <a:gd name="T0" fmla="*/ 15 w 16"/>
                      <a:gd name="T1" fmla="*/ 8 h 16"/>
                      <a:gd name="T2" fmla="*/ 8 w 16"/>
                      <a:gd name="T3" fmla="*/ 14 h 16"/>
                      <a:gd name="T4" fmla="*/ 5 w 16"/>
                      <a:gd name="T5" fmla="*/ 1 h 16"/>
                      <a:gd name="T6" fmla="*/ 6 w 16"/>
                      <a:gd name="T7" fmla="*/ 0 h 16"/>
                      <a:gd name="T8" fmla="*/ 15 w 16"/>
                      <a:gd name="T9" fmla="*/ 8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6">
                        <a:moveTo>
                          <a:pt x="15" y="8"/>
                        </a:moveTo>
                        <a:cubicBezTo>
                          <a:pt x="16" y="13"/>
                          <a:pt x="13" y="16"/>
                          <a:pt x="8" y="14"/>
                        </a:cubicBezTo>
                        <a:cubicBezTo>
                          <a:pt x="3" y="12"/>
                          <a:pt x="0" y="2"/>
                          <a:pt x="5" y="1"/>
                        </a:cubicBezTo>
                        <a:cubicBezTo>
                          <a:pt x="5" y="0"/>
                          <a:pt x="5" y="0"/>
                          <a:pt x="6" y="0"/>
                        </a:cubicBezTo>
                        <a:cubicBezTo>
                          <a:pt x="10" y="0"/>
                          <a:pt x="14" y="4"/>
                          <a:pt x="15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27" name="Freeform 599">
                    <a:extLst>
                      <a:ext uri="{FF2B5EF4-FFF2-40B4-BE49-F238E27FC236}">
                        <a16:creationId xmlns="" xmlns:a16="http://schemas.microsoft.com/office/drawing/2014/main" id="{E2479D46-ADAA-47F5-8FA9-62F74F9DF0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51" y="1685"/>
                    <a:ext cx="25" cy="26"/>
                  </a:xfrm>
                  <a:custGeom>
                    <a:avLst/>
                    <a:gdLst>
                      <a:gd name="T0" fmla="*/ 15 w 17"/>
                      <a:gd name="T1" fmla="*/ 8 h 18"/>
                      <a:gd name="T2" fmla="*/ 7 w 17"/>
                      <a:gd name="T3" fmla="*/ 15 h 18"/>
                      <a:gd name="T4" fmla="*/ 5 w 17"/>
                      <a:gd name="T5" fmla="*/ 0 h 18"/>
                      <a:gd name="T6" fmla="*/ 6 w 17"/>
                      <a:gd name="T7" fmla="*/ 0 h 18"/>
                      <a:gd name="T8" fmla="*/ 15 w 17"/>
                      <a:gd name="T9" fmla="*/ 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8">
                        <a:moveTo>
                          <a:pt x="15" y="8"/>
                        </a:moveTo>
                        <a:cubicBezTo>
                          <a:pt x="17" y="14"/>
                          <a:pt x="13" y="18"/>
                          <a:pt x="7" y="15"/>
                        </a:cubicBezTo>
                        <a:cubicBezTo>
                          <a:pt x="1" y="11"/>
                          <a:pt x="0" y="2"/>
                          <a:pt x="5" y="0"/>
                        </a:cubicBezTo>
                        <a:cubicBezTo>
                          <a:pt x="5" y="0"/>
                          <a:pt x="5" y="0"/>
                          <a:pt x="6" y="0"/>
                        </a:cubicBezTo>
                        <a:cubicBezTo>
                          <a:pt x="10" y="0"/>
                          <a:pt x="14" y="5"/>
                          <a:pt x="15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28" name="Freeform 600">
                    <a:extLst>
                      <a:ext uri="{FF2B5EF4-FFF2-40B4-BE49-F238E27FC236}">
                        <a16:creationId xmlns="" xmlns:a16="http://schemas.microsoft.com/office/drawing/2014/main" id="{29D73F81-D234-4C0C-ADA1-821666555C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18" y="1800"/>
                    <a:ext cx="27" cy="27"/>
                  </a:xfrm>
                  <a:custGeom>
                    <a:avLst/>
                    <a:gdLst>
                      <a:gd name="T0" fmla="*/ 17 w 19"/>
                      <a:gd name="T1" fmla="*/ 9 h 19"/>
                      <a:gd name="T2" fmla="*/ 8 w 19"/>
                      <a:gd name="T3" fmla="*/ 16 h 19"/>
                      <a:gd name="T4" fmla="*/ 7 w 19"/>
                      <a:gd name="T5" fmla="*/ 0 h 19"/>
                      <a:gd name="T6" fmla="*/ 7 w 19"/>
                      <a:gd name="T7" fmla="*/ 0 h 19"/>
                      <a:gd name="T8" fmla="*/ 17 w 19"/>
                      <a:gd name="T9" fmla="*/ 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19">
                        <a:moveTo>
                          <a:pt x="17" y="9"/>
                        </a:moveTo>
                        <a:cubicBezTo>
                          <a:pt x="19" y="15"/>
                          <a:pt x="14" y="19"/>
                          <a:pt x="8" y="16"/>
                        </a:cubicBezTo>
                        <a:cubicBezTo>
                          <a:pt x="2" y="12"/>
                          <a:pt x="0" y="2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13" y="0"/>
                          <a:pt x="16" y="5"/>
                          <a:pt x="17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29" name="Freeform 601">
                    <a:extLst>
                      <a:ext uri="{FF2B5EF4-FFF2-40B4-BE49-F238E27FC236}">
                        <a16:creationId xmlns="" xmlns:a16="http://schemas.microsoft.com/office/drawing/2014/main" id="{3629F4B3-1C82-4686-A5D3-AC07EBE350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32" y="1849"/>
                    <a:ext cx="28" cy="31"/>
                  </a:xfrm>
                  <a:custGeom>
                    <a:avLst/>
                    <a:gdLst>
                      <a:gd name="T0" fmla="*/ 17 w 19"/>
                      <a:gd name="T1" fmla="*/ 10 h 21"/>
                      <a:gd name="T2" fmla="*/ 7 w 19"/>
                      <a:gd name="T3" fmla="*/ 17 h 21"/>
                      <a:gd name="T4" fmla="*/ 8 w 19"/>
                      <a:gd name="T5" fmla="*/ 1 h 21"/>
                      <a:gd name="T6" fmla="*/ 17 w 19"/>
                      <a:gd name="T7" fmla="*/ 1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21">
                        <a:moveTo>
                          <a:pt x="17" y="10"/>
                        </a:moveTo>
                        <a:cubicBezTo>
                          <a:pt x="19" y="17"/>
                          <a:pt x="13" y="21"/>
                          <a:pt x="7" y="17"/>
                        </a:cubicBezTo>
                        <a:cubicBezTo>
                          <a:pt x="1" y="13"/>
                          <a:pt x="0" y="2"/>
                          <a:pt x="8" y="1"/>
                        </a:cubicBezTo>
                        <a:cubicBezTo>
                          <a:pt x="13" y="0"/>
                          <a:pt x="17" y="6"/>
                          <a:pt x="17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30" name="Freeform 602">
                    <a:extLst>
                      <a:ext uri="{FF2B5EF4-FFF2-40B4-BE49-F238E27FC236}">
                        <a16:creationId xmlns="" xmlns:a16="http://schemas.microsoft.com/office/drawing/2014/main" id="{95931E63-6F27-4629-A3CD-23DC79D9D1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86" y="1706"/>
                    <a:ext cx="25" cy="24"/>
                  </a:xfrm>
                  <a:custGeom>
                    <a:avLst/>
                    <a:gdLst>
                      <a:gd name="T0" fmla="*/ 16 w 17"/>
                      <a:gd name="T1" fmla="*/ 8 h 17"/>
                      <a:gd name="T2" fmla="*/ 8 w 17"/>
                      <a:gd name="T3" fmla="*/ 14 h 17"/>
                      <a:gd name="T4" fmla="*/ 5 w 17"/>
                      <a:gd name="T5" fmla="*/ 0 h 17"/>
                      <a:gd name="T6" fmla="*/ 6 w 17"/>
                      <a:gd name="T7" fmla="*/ 0 h 17"/>
                      <a:gd name="T8" fmla="*/ 16 w 17"/>
                      <a:gd name="T9" fmla="*/ 8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7">
                        <a:moveTo>
                          <a:pt x="16" y="8"/>
                        </a:moveTo>
                        <a:cubicBezTo>
                          <a:pt x="17" y="14"/>
                          <a:pt x="13" y="17"/>
                          <a:pt x="8" y="14"/>
                        </a:cubicBezTo>
                        <a:cubicBezTo>
                          <a:pt x="2" y="11"/>
                          <a:pt x="0" y="1"/>
                          <a:pt x="5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11" y="0"/>
                          <a:pt x="14" y="4"/>
                          <a:pt x="16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31" name="Freeform 603">
                    <a:extLst>
                      <a:ext uri="{FF2B5EF4-FFF2-40B4-BE49-F238E27FC236}">
                        <a16:creationId xmlns="" xmlns:a16="http://schemas.microsoft.com/office/drawing/2014/main" id="{D15035E8-7453-4FF9-A5B3-90BE828BAF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03" y="1752"/>
                    <a:ext cx="25" cy="26"/>
                  </a:xfrm>
                  <a:custGeom>
                    <a:avLst/>
                    <a:gdLst>
                      <a:gd name="T0" fmla="*/ 16 w 17"/>
                      <a:gd name="T1" fmla="*/ 8 h 18"/>
                      <a:gd name="T2" fmla="*/ 8 w 17"/>
                      <a:gd name="T3" fmla="*/ 15 h 18"/>
                      <a:gd name="T4" fmla="*/ 5 w 17"/>
                      <a:gd name="T5" fmla="*/ 0 h 18"/>
                      <a:gd name="T6" fmla="*/ 6 w 17"/>
                      <a:gd name="T7" fmla="*/ 0 h 18"/>
                      <a:gd name="T8" fmla="*/ 16 w 17"/>
                      <a:gd name="T9" fmla="*/ 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8">
                        <a:moveTo>
                          <a:pt x="16" y="8"/>
                        </a:moveTo>
                        <a:cubicBezTo>
                          <a:pt x="17" y="14"/>
                          <a:pt x="13" y="18"/>
                          <a:pt x="8" y="15"/>
                        </a:cubicBezTo>
                        <a:cubicBezTo>
                          <a:pt x="1" y="12"/>
                          <a:pt x="0" y="1"/>
                          <a:pt x="5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11" y="0"/>
                          <a:pt x="15" y="4"/>
                          <a:pt x="16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32" name="Freeform 604">
                    <a:extLst>
                      <a:ext uri="{FF2B5EF4-FFF2-40B4-BE49-F238E27FC236}">
                        <a16:creationId xmlns="" xmlns:a16="http://schemas.microsoft.com/office/drawing/2014/main" id="{1302B911-F26D-4819-8590-990C62E32A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48" y="1619"/>
                    <a:ext cx="25" cy="23"/>
                  </a:xfrm>
                  <a:custGeom>
                    <a:avLst/>
                    <a:gdLst>
                      <a:gd name="T0" fmla="*/ 15 w 17"/>
                      <a:gd name="T1" fmla="*/ 7 h 16"/>
                      <a:gd name="T2" fmla="*/ 9 w 17"/>
                      <a:gd name="T3" fmla="*/ 14 h 16"/>
                      <a:gd name="T4" fmla="*/ 4 w 17"/>
                      <a:gd name="T5" fmla="*/ 0 h 16"/>
                      <a:gd name="T6" fmla="*/ 5 w 17"/>
                      <a:gd name="T7" fmla="*/ 0 h 16"/>
                      <a:gd name="T8" fmla="*/ 15 w 17"/>
                      <a:gd name="T9" fmla="*/ 7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6">
                        <a:moveTo>
                          <a:pt x="15" y="7"/>
                        </a:moveTo>
                        <a:cubicBezTo>
                          <a:pt x="17" y="12"/>
                          <a:pt x="14" y="16"/>
                          <a:pt x="9" y="14"/>
                        </a:cubicBezTo>
                        <a:cubicBezTo>
                          <a:pt x="3" y="11"/>
                          <a:pt x="0" y="2"/>
                          <a:pt x="4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10" y="0"/>
                          <a:pt x="13" y="4"/>
                          <a:pt x="15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33" name="Freeform 605">
                    <a:extLst>
                      <a:ext uri="{FF2B5EF4-FFF2-40B4-BE49-F238E27FC236}">
                        <a16:creationId xmlns="" xmlns:a16="http://schemas.microsoft.com/office/drawing/2014/main" id="{82080E34-4455-4B24-A3CB-497A1B62D8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67" y="1661"/>
                    <a:ext cx="25" cy="24"/>
                  </a:xfrm>
                  <a:custGeom>
                    <a:avLst/>
                    <a:gdLst>
                      <a:gd name="T0" fmla="*/ 15 w 17"/>
                      <a:gd name="T1" fmla="*/ 8 h 17"/>
                      <a:gd name="T2" fmla="*/ 9 w 17"/>
                      <a:gd name="T3" fmla="*/ 15 h 17"/>
                      <a:gd name="T4" fmla="*/ 5 w 17"/>
                      <a:gd name="T5" fmla="*/ 0 h 17"/>
                      <a:gd name="T6" fmla="*/ 6 w 17"/>
                      <a:gd name="T7" fmla="*/ 0 h 17"/>
                      <a:gd name="T8" fmla="*/ 15 w 17"/>
                      <a:gd name="T9" fmla="*/ 8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7">
                        <a:moveTo>
                          <a:pt x="15" y="8"/>
                        </a:moveTo>
                        <a:cubicBezTo>
                          <a:pt x="17" y="13"/>
                          <a:pt x="14" y="17"/>
                          <a:pt x="9" y="15"/>
                        </a:cubicBezTo>
                        <a:cubicBezTo>
                          <a:pt x="3" y="12"/>
                          <a:pt x="0" y="2"/>
                          <a:pt x="5" y="0"/>
                        </a:cubicBezTo>
                        <a:cubicBezTo>
                          <a:pt x="5" y="0"/>
                          <a:pt x="6" y="0"/>
                          <a:pt x="6" y="0"/>
                        </a:cubicBezTo>
                        <a:cubicBezTo>
                          <a:pt x="11" y="0"/>
                          <a:pt x="14" y="4"/>
                          <a:pt x="15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34" name="Freeform 606">
                    <a:extLst>
                      <a:ext uri="{FF2B5EF4-FFF2-40B4-BE49-F238E27FC236}">
                        <a16:creationId xmlns="" xmlns:a16="http://schemas.microsoft.com/office/drawing/2014/main" id="{07B01701-3443-495E-A201-2BB0B26F25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20" y="1441"/>
                    <a:ext cx="15" cy="14"/>
                  </a:xfrm>
                  <a:custGeom>
                    <a:avLst/>
                    <a:gdLst>
                      <a:gd name="T0" fmla="*/ 7 w 10"/>
                      <a:gd name="T1" fmla="*/ 5 h 10"/>
                      <a:gd name="T2" fmla="*/ 0 w 10"/>
                      <a:gd name="T3" fmla="*/ 8 h 10"/>
                      <a:gd name="T4" fmla="*/ 8 w 10"/>
                      <a:gd name="T5" fmla="*/ 0 h 10"/>
                      <a:gd name="T6" fmla="*/ 7 w 10"/>
                      <a:gd name="T7" fmla="*/ 5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" h="10">
                        <a:moveTo>
                          <a:pt x="7" y="5"/>
                        </a:moveTo>
                        <a:cubicBezTo>
                          <a:pt x="5" y="9"/>
                          <a:pt x="1" y="10"/>
                          <a:pt x="0" y="8"/>
                        </a:cubicBezTo>
                        <a:cubicBezTo>
                          <a:pt x="0" y="6"/>
                          <a:pt x="4" y="0"/>
                          <a:pt x="8" y="0"/>
                        </a:cubicBezTo>
                        <a:cubicBezTo>
                          <a:pt x="10" y="0"/>
                          <a:pt x="9" y="3"/>
                          <a:pt x="7" y="5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034" name="Group 808">
                  <a:extLst>
                    <a:ext uri="{FF2B5EF4-FFF2-40B4-BE49-F238E27FC236}">
                      <a16:creationId xmlns="" xmlns:a16="http://schemas.microsoft.com/office/drawing/2014/main" id="{76F3AB68-9583-4A4C-8882-8FBE1886470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11988" y="2408238"/>
                  <a:ext cx="1439863" cy="1868488"/>
                  <a:chOff x="4417" y="1517"/>
                  <a:chExt cx="907" cy="1177"/>
                </a:xfrm>
                <a:grpFill/>
              </p:grpSpPr>
              <p:sp>
                <p:nvSpPr>
                  <p:cNvPr id="1035" name="Freeform 608">
                    <a:extLst>
                      <a:ext uri="{FF2B5EF4-FFF2-40B4-BE49-F238E27FC236}">
                        <a16:creationId xmlns="" xmlns:a16="http://schemas.microsoft.com/office/drawing/2014/main" id="{018DF9B1-0361-4888-9D51-C06BBC2A4B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17" y="1593"/>
                    <a:ext cx="21" cy="23"/>
                  </a:xfrm>
                  <a:custGeom>
                    <a:avLst/>
                    <a:gdLst>
                      <a:gd name="T0" fmla="*/ 13 w 14"/>
                      <a:gd name="T1" fmla="*/ 8 h 16"/>
                      <a:gd name="T2" fmla="*/ 3 w 14"/>
                      <a:gd name="T3" fmla="*/ 12 h 16"/>
                      <a:gd name="T4" fmla="*/ 9 w 14"/>
                      <a:gd name="T5" fmla="*/ 0 h 16"/>
                      <a:gd name="T6" fmla="*/ 13 w 14"/>
                      <a:gd name="T7" fmla="*/ 8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" h="16">
                        <a:moveTo>
                          <a:pt x="13" y="8"/>
                        </a:moveTo>
                        <a:cubicBezTo>
                          <a:pt x="12" y="14"/>
                          <a:pt x="5" y="16"/>
                          <a:pt x="3" y="12"/>
                        </a:cubicBezTo>
                        <a:cubicBezTo>
                          <a:pt x="0" y="8"/>
                          <a:pt x="3" y="0"/>
                          <a:pt x="9" y="0"/>
                        </a:cubicBezTo>
                        <a:cubicBezTo>
                          <a:pt x="13" y="0"/>
                          <a:pt x="14" y="5"/>
                          <a:pt x="13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36" name="Freeform 609">
                    <a:extLst>
                      <a:ext uri="{FF2B5EF4-FFF2-40B4-BE49-F238E27FC236}">
                        <a16:creationId xmlns="" xmlns:a16="http://schemas.microsoft.com/office/drawing/2014/main" id="{06C34328-19BF-4078-814B-33DCBDCA86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49" y="1574"/>
                    <a:ext cx="20" cy="22"/>
                  </a:xfrm>
                  <a:custGeom>
                    <a:avLst/>
                    <a:gdLst>
                      <a:gd name="T0" fmla="*/ 13 w 14"/>
                      <a:gd name="T1" fmla="*/ 7 h 15"/>
                      <a:gd name="T2" fmla="*/ 3 w 14"/>
                      <a:gd name="T3" fmla="*/ 11 h 15"/>
                      <a:gd name="T4" fmla="*/ 8 w 14"/>
                      <a:gd name="T5" fmla="*/ 0 h 15"/>
                      <a:gd name="T6" fmla="*/ 13 w 14"/>
                      <a:gd name="T7" fmla="*/ 7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" h="15">
                        <a:moveTo>
                          <a:pt x="13" y="7"/>
                        </a:moveTo>
                        <a:cubicBezTo>
                          <a:pt x="12" y="13"/>
                          <a:pt x="6" y="15"/>
                          <a:pt x="3" y="11"/>
                        </a:cubicBezTo>
                        <a:cubicBezTo>
                          <a:pt x="0" y="7"/>
                          <a:pt x="3" y="0"/>
                          <a:pt x="8" y="0"/>
                        </a:cubicBezTo>
                        <a:cubicBezTo>
                          <a:pt x="13" y="0"/>
                          <a:pt x="14" y="4"/>
                          <a:pt x="13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37" name="Freeform 610">
                    <a:extLst>
                      <a:ext uri="{FF2B5EF4-FFF2-40B4-BE49-F238E27FC236}">
                        <a16:creationId xmlns="" xmlns:a16="http://schemas.microsoft.com/office/drawing/2014/main" id="{CA716516-FC39-4352-B993-EAFA9CFA6D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43" y="1613"/>
                    <a:ext cx="22" cy="25"/>
                  </a:xfrm>
                  <a:custGeom>
                    <a:avLst/>
                    <a:gdLst>
                      <a:gd name="T0" fmla="*/ 14 w 15"/>
                      <a:gd name="T1" fmla="*/ 8 h 17"/>
                      <a:gd name="T2" fmla="*/ 3 w 15"/>
                      <a:gd name="T3" fmla="*/ 12 h 17"/>
                      <a:gd name="T4" fmla="*/ 9 w 15"/>
                      <a:gd name="T5" fmla="*/ 0 h 17"/>
                      <a:gd name="T6" fmla="*/ 14 w 15"/>
                      <a:gd name="T7" fmla="*/ 8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" h="17">
                        <a:moveTo>
                          <a:pt x="14" y="8"/>
                        </a:moveTo>
                        <a:cubicBezTo>
                          <a:pt x="13" y="14"/>
                          <a:pt x="6" y="17"/>
                          <a:pt x="3" y="12"/>
                        </a:cubicBezTo>
                        <a:cubicBezTo>
                          <a:pt x="0" y="8"/>
                          <a:pt x="3" y="1"/>
                          <a:pt x="9" y="0"/>
                        </a:cubicBezTo>
                        <a:cubicBezTo>
                          <a:pt x="14" y="1"/>
                          <a:pt x="15" y="5"/>
                          <a:pt x="14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38" name="Freeform 611">
                    <a:extLst>
                      <a:ext uri="{FF2B5EF4-FFF2-40B4-BE49-F238E27FC236}">
                        <a16:creationId xmlns="" xmlns:a16="http://schemas.microsoft.com/office/drawing/2014/main" id="{3A38F3C8-8438-445C-BC6B-ACDE92A937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77" y="1555"/>
                    <a:ext cx="17" cy="22"/>
                  </a:xfrm>
                  <a:custGeom>
                    <a:avLst/>
                    <a:gdLst>
                      <a:gd name="T0" fmla="*/ 12 w 12"/>
                      <a:gd name="T1" fmla="*/ 7 h 15"/>
                      <a:gd name="T2" fmla="*/ 2 w 12"/>
                      <a:gd name="T3" fmla="*/ 11 h 15"/>
                      <a:gd name="T4" fmla="*/ 7 w 12"/>
                      <a:gd name="T5" fmla="*/ 0 h 15"/>
                      <a:gd name="T6" fmla="*/ 12 w 12"/>
                      <a:gd name="T7" fmla="*/ 7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2" h="15">
                        <a:moveTo>
                          <a:pt x="12" y="7"/>
                        </a:moveTo>
                        <a:cubicBezTo>
                          <a:pt x="11" y="12"/>
                          <a:pt x="5" y="15"/>
                          <a:pt x="2" y="11"/>
                        </a:cubicBezTo>
                        <a:cubicBezTo>
                          <a:pt x="0" y="7"/>
                          <a:pt x="2" y="0"/>
                          <a:pt x="7" y="0"/>
                        </a:cubicBezTo>
                        <a:cubicBezTo>
                          <a:pt x="11" y="0"/>
                          <a:pt x="12" y="4"/>
                          <a:pt x="12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39" name="Freeform 612">
                    <a:extLst>
                      <a:ext uri="{FF2B5EF4-FFF2-40B4-BE49-F238E27FC236}">
                        <a16:creationId xmlns="" xmlns:a16="http://schemas.microsoft.com/office/drawing/2014/main" id="{0795D202-3E48-40A3-B85B-1D2634234D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72" y="1593"/>
                    <a:ext cx="20" cy="23"/>
                  </a:xfrm>
                  <a:custGeom>
                    <a:avLst/>
                    <a:gdLst>
                      <a:gd name="T0" fmla="*/ 14 w 14"/>
                      <a:gd name="T1" fmla="*/ 8 h 16"/>
                      <a:gd name="T2" fmla="*/ 3 w 14"/>
                      <a:gd name="T3" fmla="*/ 12 h 16"/>
                      <a:gd name="T4" fmla="*/ 8 w 14"/>
                      <a:gd name="T5" fmla="*/ 0 h 16"/>
                      <a:gd name="T6" fmla="*/ 14 w 14"/>
                      <a:gd name="T7" fmla="*/ 8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" h="16">
                        <a:moveTo>
                          <a:pt x="14" y="8"/>
                        </a:moveTo>
                        <a:cubicBezTo>
                          <a:pt x="13" y="14"/>
                          <a:pt x="6" y="16"/>
                          <a:pt x="3" y="12"/>
                        </a:cubicBezTo>
                        <a:cubicBezTo>
                          <a:pt x="0" y="8"/>
                          <a:pt x="2" y="1"/>
                          <a:pt x="8" y="0"/>
                        </a:cubicBezTo>
                        <a:cubicBezTo>
                          <a:pt x="13" y="1"/>
                          <a:pt x="14" y="5"/>
                          <a:pt x="14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40" name="Freeform 613">
                    <a:extLst>
                      <a:ext uri="{FF2B5EF4-FFF2-40B4-BE49-F238E27FC236}">
                        <a16:creationId xmlns="" xmlns:a16="http://schemas.microsoft.com/office/drawing/2014/main" id="{4D1A95FB-4883-43A8-89F3-FA4B449000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03" y="1574"/>
                    <a:ext cx="18" cy="22"/>
                  </a:xfrm>
                  <a:custGeom>
                    <a:avLst/>
                    <a:gdLst>
                      <a:gd name="T0" fmla="*/ 13 w 13"/>
                      <a:gd name="T1" fmla="*/ 7 h 15"/>
                      <a:gd name="T2" fmla="*/ 3 w 13"/>
                      <a:gd name="T3" fmla="*/ 11 h 15"/>
                      <a:gd name="T4" fmla="*/ 7 w 13"/>
                      <a:gd name="T5" fmla="*/ 0 h 15"/>
                      <a:gd name="T6" fmla="*/ 13 w 13"/>
                      <a:gd name="T7" fmla="*/ 7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3" h="15">
                        <a:moveTo>
                          <a:pt x="13" y="7"/>
                        </a:moveTo>
                        <a:cubicBezTo>
                          <a:pt x="12" y="13"/>
                          <a:pt x="6" y="15"/>
                          <a:pt x="3" y="11"/>
                        </a:cubicBezTo>
                        <a:cubicBezTo>
                          <a:pt x="0" y="7"/>
                          <a:pt x="2" y="0"/>
                          <a:pt x="7" y="0"/>
                        </a:cubicBezTo>
                        <a:cubicBezTo>
                          <a:pt x="11" y="0"/>
                          <a:pt x="13" y="4"/>
                          <a:pt x="13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41" name="Freeform 614">
                    <a:extLst>
                      <a:ext uri="{FF2B5EF4-FFF2-40B4-BE49-F238E27FC236}">
                        <a16:creationId xmlns="" xmlns:a16="http://schemas.microsoft.com/office/drawing/2014/main" id="{225314E9-EDB7-4136-A652-B974DB696C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03" y="1536"/>
                    <a:ext cx="17" cy="20"/>
                  </a:xfrm>
                  <a:custGeom>
                    <a:avLst/>
                    <a:gdLst>
                      <a:gd name="T0" fmla="*/ 12 w 12"/>
                      <a:gd name="T1" fmla="*/ 7 h 14"/>
                      <a:gd name="T2" fmla="*/ 3 w 12"/>
                      <a:gd name="T3" fmla="*/ 11 h 14"/>
                      <a:gd name="T4" fmla="*/ 7 w 12"/>
                      <a:gd name="T5" fmla="*/ 0 h 14"/>
                      <a:gd name="T6" fmla="*/ 12 w 12"/>
                      <a:gd name="T7" fmla="*/ 7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2" h="14">
                        <a:moveTo>
                          <a:pt x="12" y="7"/>
                        </a:moveTo>
                        <a:cubicBezTo>
                          <a:pt x="12" y="12"/>
                          <a:pt x="6" y="14"/>
                          <a:pt x="3" y="11"/>
                        </a:cubicBezTo>
                        <a:cubicBezTo>
                          <a:pt x="0" y="7"/>
                          <a:pt x="2" y="0"/>
                          <a:pt x="7" y="0"/>
                        </a:cubicBezTo>
                        <a:cubicBezTo>
                          <a:pt x="11" y="0"/>
                          <a:pt x="12" y="4"/>
                          <a:pt x="12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42" name="Freeform 615">
                    <a:extLst>
                      <a:ext uri="{FF2B5EF4-FFF2-40B4-BE49-F238E27FC236}">
                        <a16:creationId xmlns="" xmlns:a16="http://schemas.microsoft.com/office/drawing/2014/main" id="{F412A9C6-81C3-449A-8547-72F73588A3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26" y="1554"/>
                    <a:ext cx="17" cy="21"/>
                  </a:xfrm>
                  <a:custGeom>
                    <a:avLst/>
                    <a:gdLst>
                      <a:gd name="T0" fmla="*/ 12 w 12"/>
                      <a:gd name="T1" fmla="*/ 7 h 15"/>
                      <a:gd name="T2" fmla="*/ 4 w 12"/>
                      <a:gd name="T3" fmla="*/ 12 h 15"/>
                      <a:gd name="T4" fmla="*/ 6 w 12"/>
                      <a:gd name="T5" fmla="*/ 0 h 15"/>
                      <a:gd name="T6" fmla="*/ 12 w 12"/>
                      <a:gd name="T7" fmla="*/ 7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2" h="15">
                        <a:moveTo>
                          <a:pt x="12" y="7"/>
                        </a:moveTo>
                        <a:cubicBezTo>
                          <a:pt x="12" y="12"/>
                          <a:pt x="7" y="15"/>
                          <a:pt x="4" y="12"/>
                        </a:cubicBezTo>
                        <a:cubicBezTo>
                          <a:pt x="0" y="8"/>
                          <a:pt x="1" y="1"/>
                          <a:pt x="6" y="0"/>
                        </a:cubicBezTo>
                        <a:cubicBezTo>
                          <a:pt x="10" y="0"/>
                          <a:pt x="12" y="4"/>
                          <a:pt x="12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43" name="Freeform 616">
                    <a:extLst>
                      <a:ext uri="{FF2B5EF4-FFF2-40B4-BE49-F238E27FC236}">
                        <a16:creationId xmlns="" xmlns:a16="http://schemas.microsoft.com/office/drawing/2014/main" id="{904ED16D-DAAE-4E26-B555-94C4DADCDB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27" y="1593"/>
                    <a:ext cx="19" cy="23"/>
                  </a:xfrm>
                  <a:custGeom>
                    <a:avLst/>
                    <a:gdLst>
                      <a:gd name="T0" fmla="*/ 13 w 13"/>
                      <a:gd name="T1" fmla="*/ 7 h 16"/>
                      <a:gd name="T2" fmla="*/ 4 w 13"/>
                      <a:gd name="T3" fmla="*/ 12 h 16"/>
                      <a:gd name="T4" fmla="*/ 7 w 13"/>
                      <a:gd name="T5" fmla="*/ 0 h 16"/>
                      <a:gd name="T6" fmla="*/ 13 w 13"/>
                      <a:gd name="T7" fmla="*/ 7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3" h="16">
                        <a:moveTo>
                          <a:pt x="13" y="7"/>
                        </a:moveTo>
                        <a:cubicBezTo>
                          <a:pt x="13" y="13"/>
                          <a:pt x="7" y="16"/>
                          <a:pt x="4" y="12"/>
                        </a:cubicBezTo>
                        <a:cubicBezTo>
                          <a:pt x="0" y="8"/>
                          <a:pt x="2" y="0"/>
                          <a:pt x="7" y="0"/>
                        </a:cubicBezTo>
                        <a:cubicBezTo>
                          <a:pt x="11" y="0"/>
                          <a:pt x="13" y="4"/>
                          <a:pt x="13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44" name="Freeform 617">
                    <a:extLst>
                      <a:ext uri="{FF2B5EF4-FFF2-40B4-BE49-F238E27FC236}">
                        <a16:creationId xmlns="" xmlns:a16="http://schemas.microsoft.com/office/drawing/2014/main" id="{9031E5A6-C766-4676-B576-FFE460299B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24" y="1517"/>
                    <a:ext cx="16" cy="21"/>
                  </a:xfrm>
                  <a:custGeom>
                    <a:avLst/>
                    <a:gdLst>
                      <a:gd name="T0" fmla="*/ 11 w 11"/>
                      <a:gd name="T1" fmla="*/ 7 h 14"/>
                      <a:gd name="T2" fmla="*/ 3 w 11"/>
                      <a:gd name="T3" fmla="*/ 11 h 14"/>
                      <a:gd name="T4" fmla="*/ 6 w 11"/>
                      <a:gd name="T5" fmla="*/ 0 h 14"/>
                      <a:gd name="T6" fmla="*/ 11 w 11"/>
                      <a:gd name="T7" fmla="*/ 7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1" h="14">
                        <a:moveTo>
                          <a:pt x="11" y="7"/>
                        </a:moveTo>
                        <a:cubicBezTo>
                          <a:pt x="11" y="12"/>
                          <a:pt x="7" y="14"/>
                          <a:pt x="3" y="11"/>
                        </a:cubicBezTo>
                        <a:cubicBezTo>
                          <a:pt x="0" y="8"/>
                          <a:pt x="1" y="1"/>
                          <a:pt x="6" y="0"/>
                        </a:cubicBezTo>
                        <a:cubicBezTo>
                          <a:pt x="9" y="1"/>
                          <a:pt x="11" y="4"/>
                          <a:pt x="11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45" name="Freeform 618">
                    <a:extLst>
                      <a:ext uri="{FF2B5EF4-FFF2-40B4-BE49-F238E27FC236}">
                        <a16:creationId xmlns="" xmlns:a16="http://schemas.microsoft.com/office/drawing/2014/main" id="{3A330F41-8B10-4EB9-802F-CD5A6D9273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55" y="1572"/>
                    <a:ext cx="18" cy="22"/>
                  </a:xfrm>
                  <a:custGeom>
                    <a:avLst/>
                    <a:gdLst>
                      <a:gd name="T0" fmla="*/ 12 w 13"/>
                      <a:gd name="T1" fmla="*/ 7 h 15"/>
                      <a:gd name="T2" fmla="*/ 4 w 13"/>
                      <a:gd name="T3" fmla="*/ 12 h 15"/>
                      <a:gd name="T4" fmla="*/ 6 w 13"/>
                      <a:gd name="T5" fmla="*/ 0 h 15"/>
                      <a:gd name="T6" fmla="*/ 12 w 13"/>
                      <a:gd name="T7" fmla="*/ 7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3" h="15">
                        <a:moveTo>
                          <a:pt x="12" y="7"/>
                        </a:moveTo>
                        <a:cubicBezTo>
                          <a:pt x="13" y="12"/>
                          <a:pt x="8" y="15"/>
                          <a:pt x="4" y="12"/>
                        </a:cubicBezTo>
                        <a:cubicBezTo>
                          <a:pt x="0" y="8"/>
                          <a:pt x="0" y="0"/>
                          <a:pt x="6" y="0"/>
                        </a:cubicBezTo>
                        <a:cubicBezTo>
                          <a:pt x="10" y="0"/>
                          <a:pt x="12" y="4"/>
                          <a:pt x="12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46" name="Freeform 619">
                    <a:extLst>
                      <a:ext uri="{FF2B5EF4-FFF2-40B4-BE49-F238E27FC236}">
                        <a16:creationId xmlns="" xmlns:a16="http://schemas.microsoft.com/office/drawing/2014/main" id="{DDAA1618-E80A-4600-BABA-72BD63C499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58" y="1612"/>
                    <a:ext cx="20" cy="23"/>
                  </a:xfrm>
                  <a:custGeom>
                    <a:avLst/>
                    <a:gdLst>
                      <a:gd name="T0" fmla="*/ 14 w 14"/>
                      <a:gd name="T1" fmla="*/ 8 h 16"/>
                      <a:gd name="T2" fmla="*/ 5 w 14"/>
                      <a:gd name="T3" fmla="*/ 13 h 16"/>
                      <a:gd name="T4" fmla="*/ 7 w 14"/>
                      <a:gd name="T5" fmla="*/ 0 h 16"/>
                      <a:gd name="T6" fmla="*/ 14 w 14"/>
                      <a:gd name="T7" fmla="*/ 8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" h="16">
                        <a:moveTo>
                          <a:pt x="14" y="8"/>
                        </a:moveTo>
                        <a:cubicBezTo>
                          <a:pt x="14" y="13"/>
                          <a:pt x="9" y="16"/>
                          <a:pt x="5" y="13"/>
                        </a:cubicBezTo>
                        <a:cubicBezTo>
                          <a:pt x="0" y="9"/>
                          <a:pt x="1" y="1"/>
                          <a:pt x="7" y="0"/>
                        </a:cubicBezTo>
                        <a:cubicBezTo>
                          <a:pt x="12" y="0"/>
                          <a:pt x="14" y="4"/>
                          <a:pt x="14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47" name="Freeform 620">
                    <a:extLst>
                      <a:ext uri="{FF2B5EF4-FFF2-40B4-BE49-F238E27FC236}">
                        <a16:creationId xmlns="" xmlns:a16="http://schemas.microsoft.com/office/drawing/2014/main" id="{B5FB127C-8028-494E-B44D-D904E9D663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50" y="1535"/>
                    <a:ext cx="16" cy="20"/>
                  </a:xfrm>
                  <a:custGeom>
                    <a:avLst/>
                    <a:gdLst>
                      <a:gd name="T0" fmla="*/ 11 w 11"/>
                      <a:gd name="T1" fmla="*/ 7 h 14"/>
                      <a:gd name="T2" fmla="*/ 3 w 11"/>
                      <a:gd name="T3" fmla="*/ 11 h 14"/>
                      <a:gd name="T4" fmla="*/ 5 w 11"/>
                      <a:gd name="T5" fmla="*/ 0 h 14"/>
                      <a:gd name="T6" fmla="*/ 11 w 11"/>
                      <a:gd name="T7" fmla="*/ 7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1" h="14">
                        <a:moveTo>
                          <a:pt x="11" y="7"/>
                        </a:moveTo>
                        <a:cubicBezTo>
                          <a:pt x="11" y="12"/>
                          <a:pt x="7" y="14"/>
                          <a:pt x="3" y="11"/>
                        </a:cubicBezTo>
                        <a:cubicBezTo>
                          <a:pt x="0" y="8"/>
                          <a:pt x="0" y="1"/>
                          <a:pt x="5" y="0"/>
                        </a:cubicBezTo>
                        <a:cubicBezTo>
                          <a:pt x="9" y="0"/>
                          <a:pt x="11" y="4"/>
                          <a:pt x="11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48" name="Freeform 621">
                    <a:extLst>
                      <a:ext uri="{FF2B5EF4-FFF2-40B4-BE49-F238E27FC236}">
                        <a16:creationId xmlns="" xmlns:a16="http://schemas.microsoft.com/office/drawing/2014/main" id="{EFDFC32D-D7E1-41FE-89FC-7352FD5840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75" y="1552"/>
                    <a:ext cx="17" cy="22"/>
                  </a:xfrm>
                  <a:custGeom>
                    <a:avLst/>
                    <a:gdLst>
                      <a:gd name="T0" fmla="*/ 12 w 12"/>
                      <a:gd name="T1" fmla="*/ 7 h 15"/>
                      <a:gd name="T2" fmla="*/ 4 w 12"/>
                      <a:gd name="T3" fmla="*/ 12 h 15"/>
                      <a:gd name="T4" fmla="*/ 5 w 12"/>
                      <a:gd name="T5" fmla="*/ 0 h 15"/>
                      <a:gd name="T6" fmla="*/ 12 w 12"/>
                      <a:gd name="T7" fmla="*/ 7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2" h="15">
                        <a:moveTo>
                          <a:pt x="12" y="7"/>
                        </a:moveTo>
                        <a:cubicBezTo>
                          <a:pt x="12" y="12"/>
                          <a:pt x="8" y="15"/>
                          <a:pt x="4" y="12"/>
                        </a:cubicBezTo>
                        <a:cubicBezTo>
                          <a:pt x="0" y="8"/>
                          <a:pt x="0" y="1"/>
                          <a:pt x="5" y="0"/>
                        </a:cubicBezTo>
                        <a:cubicBezTo>
                          <a:pt x="9" y="0"/>
                          <a:pt x="11" y="4"/>
                          <a:pt x="12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49" name="Freeform 622">
                    <a:extLst>
                      <a:ext uri="{FF2B5EF4-FFF2-40B4-BE49-F238E27FC236}">
                        <a16:creationId xmlns="" xmlns:a16="http://schemas.microsoft.com/office/drawing/2014/main" id="{87EFC39E-C63A-4D86-8FF8-1F2048512D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81" y="1590"/>
                    <a:ext cx="20" cy="23"/>
                  </a:xfrm>
                  <a:custGeom>
                    <a:avLst/>
                    <a:gdLst>
                      <a:gd name="T0" fmla="*/ 13 w 14"/>
                      <a:gd name="T1" fmla="*/ 8 h 16"/>
                      <a:gd name="T2" fmla="*/ 5 w 14"/>
                      <a:gd name="T3" fmla="*/ 13 h 16"/>
                      <a:gd name="T4" fmla="*/ 6 w 14"/>
                      <a:gd name="T5" fmla="*/ 0 h 16"/>
                      <a:gd name="T6" fmla="*/ 13 w 14"/>
                      <a:gd name="T7" fmla="*/ 8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" h="16">
                        <a:moveTo>
                          <a:pt x="13" y="8"/>
                        </a:moveTo>
                        <a:cubicBezTo>
                          <a:pt x="14" y="13"/>
                          <a:pt x="9" y="16"/>
                          <a:pt x="5" y="13"/>
                        </a:cubicBezTo>
                        <a:cubicBezTo>
                          <a:pt x="0" y="9"/>
                          <a:pt x="0" y="1"/>
                          <a:pt x="6" y="0"/>
                        </a:cubicBezTo>
                        <a:cubicBezTo>
                          <a:pt x="11" y="0"/>
                          <a:pt x="13" y="5"/>
                          <a:pt x="13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50" name="Freeform 623">
                    <a:extLst>
                      <a:ext uri="{FF2B5EF4-FFF2-40B4-BE49-F238E27FC236}">
                        <a16:creationId xmlns="" xmlns:a16="http://schemas.microsoft.com/office/drawing/2014/main" id="{2F07B360-D948-457D-960D-C7F39207E0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04" y="1569"/>
                    <a:ext cx="20" cy="22"/>
                  </a:xfrm>
                  <a:custGeom>
                    <a:avLst/>
                    <a:gdLst>
                      <a:gd name="T0" fmla="*/ 13 w 14"/>
                      <a:gd name="T1" fmla="*/ 7 h 15"/>
                      <a:gd name="T2" fmla="*/ 6 w 14"/>
                      <a:gd name="T3" fmla="*/ 12 h 15"/>
                      <a:gd name="T4" fmla="*/ 5 w 14"/>
                      <a:gd name="T5" fmla="*/ 0 h 15"/>
                      <a:gd name="T6" fmla="*/ 6 w 14"/>
                      <a:gd name="T7" fmla="*/ 0 h 15"/>
                      <a:gd name="T8" fmla="*/ 13 w 14"/>
                      <a:gd name="T9" fmla="*/ 7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13" y="7"/>
                        </a:moveTo>
                        <a:cubicBezTo>
                          <a:pt x="14" y="12"/>
                          <a:pt x="10" y="15"/>
                          <a:pt x="6" y="12"/>
                        </a:cubicBezTo>
                        <a:cubicBezTo>
                          <a:pt x="1" y="9"/>
                          <a:pt x="0" y="1"/>
                          <a:pt x="5" y="0"/>
                        </a:cubicBezTo>
                        <a:cubicBezTo>
                          <a:pt x="5" y="0"/>
                          <a:pt x="5" y="0"/>
                          <a:pt x="6" y="0"/>
                        </a:cubicBezTo>
                        <a:cubicBezTo>
                          <a:pt x="10" y="0"/>
                          <a:pt x="12" y="4"/>
                          <a:pt x="13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51" name="Freeform 624">
                    <a:extLst>
                      <a:ext uri="{FF2B5EF4-FFF2-40B4-BE49-F238E27FC236}">
                        <a16:creationId xmlns="" xmlns:a16="http://schemas.microsoft.com/office/drawing/2014/main" id="{C925A2E6-0F57-481F-962E-55DE6FC9FD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14" y="1609"/>
                    <a:ext cx="20" cy="23"/>
                  </a:xfrm>
                  <a:custGeom>
                    <a:avLst/>
                    <a:gdLst>
                      <a:gd name="T0" fmla="*/ 13 w 14"/>
                      <a:gd name="T1" fmla="*/ 8 h 16"/>
                      <a:gd name="T2" fmla="*/ 5 w 14"/>
                      <a:gd name="T3" fmla="*/ 13 h 16"/>
                      <a:gd name="T4" fmla="*/ 5 w 14"/>
                      <a:gd name="T5" fmla="*/ 0 h 16"/>
                      <a:gd name="T6" fmla="*/ 5 w 14"/>
                      <a:gd name="T7" fmla="*/ 0 h 16"/>
                      <a:gd name="T8" fmla="*/ 13 w 14"/>
                      <a:gd name="T9" fmla="*/ 8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6">
                        <a:moveTo>
                          <a:pt x="13" y="8"/>
                        </a:moveTo>
                        <a:cubicBezTo>
                          <a:pt x="14" y="13"/>
                          <a:pt x="9" y="16"/>
                          <a:pt x="5" y="13"/>
                        </a:cubicBezTo>
                        <a:cubicBezTo>
                          <a:pt x="0" y="9"/>
                          <a:pt x="0" y="1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10" y="0"/>
                          <a:pt x="13" y="5"/>
                          <a:pt x="13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52" name="Freeform 625">
                    <a:extLst>
                      <a:ext uri="{FF2B5EF4-FFF2-40B4-BE49-F238E27FC236}">
                        <a16:creationId xmlns="" xmlns:a16="http://schemas.microsoft.com/office/drawing/2014/main" id="{0B97A391-035C-45EA-996B-6CD1C5F01A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5" y="1533"/>
                    <a:ext cx="18" cy="19"/>
                  </a:xfrm>
                  <a:custGeom>
                    <a:avLst/>
                    <a:gdLst>
                      <a:gd name="T0" fmla="*/ 11 w 12"/>
                      <a:gd name="T1" fmla="*/ 6 h 13"/>
                      <a:gd name="T2" fmla="*/ 5 w 12"/>
                      <a:gd name="T3" fmla="*/ 11 h 13"/>
                      <a:gd name="T4" fmla="*/ 4 w 12"/>
                      <a:gd name="T5" fmla="*/ 0 h 13"/>
                      <a:gd name="T6" fmla="*/ 4 w 12"/>
                      <a:gd name="T7" fmla="*/ 0 h 13"/>
                      <a:gd name="T8" fmla="*/ 11 w 12"/>
                      <a:gd name="T9" fmla="*/ 6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11" y="6"/>
                        </a:moveTo>
                        <a:cubicBezTo>
                          <a:pt x="12" y="11"/>
                          <a:pt x="9" y="13"/>
                          <a:pt x="5" y="11"/>
                        </a:cubicBezTo>
                        <a:cubicBezTo>
                          <a:pt x="0" y="8"/>
                          <a:pt x="0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8" y="0"/>
                          <a:pt x="10" y="3"/>
                          <a:pt x="11" y="6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53" name="Freeform 626">
                    <a:extLst>
                      <a:ext uri="{FF2B5EF4-FFF2-40B4-BE49-F238E27FC236}">
                        <a16:creationId xmlns="" xmlns:a16="http://schemas.microsoft.com/office/drawing/2014/main" id="{F77698FF-A9EC-4D94-85CE-28B27583AC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21" y="1549"/>
                    <a:ext cx="19" cy="20"/>
                  </a:xfrm>
                  <a:custGeom>
                    <a:avLst/>
                    <a:gdLst>
                      <a:gd name="T0" fmla="*/ 12 w 13"/>
                      <a:gd name="T1" fmla="*/ 7 h 14"/>
                      <a:gd name="T2" fmla="*/ 6 w 13"/>
                      <a:gd name="T3" fmla="*/ 12 h 14"/>
                      <a:gd name="T4" fmla="*/ 4 w 13"/>
                      <a:gd name="T5" fmla="*/ 0 h 14"/>
                      <a:gd name="T6" fmla="*/ 5 w 13"/>
                      <a:gd name="T7" fmla="*/ 0 h 14"/>
                      <a:gd name="T8" fmla="*/ 12 w 13"/>
                      <a:gd name="T9" fmla="*/ 7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4">
                        <a:moveTo>
                          <a:pt x="12" y="7"/>
                        </a:moveTo>
                        <a:cubicBezTo>
                          <a:pt x="13" y="11"/>
                          <a:pt x="10" y="14"/>
                          <a:pt x="6" y="12"/>
                        </a:cubicBezTo>
                        <a:cubicBezTo>
                          <a:pt x="1" y="10"/>
                          <a:pt x="0" y="2"/>
                          <a:pt x="4" y="0"/>
                        </a:cubicBezTo>
                        <a:cubicBezTo>
                          <a:pt x="4" y="0"/>
                          <a:pt x="4" y="0"/>
                          <a:pt x="5" y="0"/>
                        </a:cubicBezTo>
                        <a:cubicBezTo>
                          <a:pt x="8" y="0"/>
                          <a:pt x="11" y="4"/>
                          <a:pt x="12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54" name="Freeform 627">
                    <a:extLst>
                      <a:ext uri="{FF2B5EF4-FFF2-40B4-BE49-F238E27FC236}">
                        <a16:creationId xmlns="" xmlns:a16="http://schemas.microsoft.com/office/drawing/2014/main" id="{5208566E-0C1B-4EDC-8F02-CE8AB7C1F9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33" y="1587"/>
                    <a:ext cx="20" cy="23"/>
                  </a:xfrm>
                  <a:custGeom>
                    <a:avLst/>
                    <a:gdLst>
                      <a:gd name="T0" fmla="*/ 13 w 14"/>
                      <a:gd name="T1" fmla="*/ 7 h 16"/>
                      <a:gd name="T2" fmla="*/ 6 w 14"/>
                      <a:gd name="T3" fmla="*/ 13 h 16"/>
                      <a:gd name="T4" fmla="*/ 5 w 14"/>
                      <a:gd name="T5" fmla="*/ 0 h 16"/>
                      <a:gd name="T6" fmla="*/ 5 w 14"/>
                      <a:gd name="T7" fmla="*/ 0 h 16"/>
                      <a:gd name="T8" fmla="*/ 13 w 14"/>
                      <a:gd name="T9" fmla="*/ 7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6">
                        <a:moveTo>
                          <a:pt x="13" y="7"/>
                        </a:moveTo>
                        <a:cubicBezTo>
                          <a:pt x="14" y="13"/>
                          <a:pt x="10" y="16"/>
                          <a:pt x="6" y="13"/>
                        </a:cubicBezTo>
                        <a:cubicBezTo>
                          <a:pt x="1" y="10"/>
                          <a:pt x="0" y="1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9" y="0"/>
                          <a:pt x="12" y="4"/>
                          <a:pt x="13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55" name="Freeform 628">
                    <a:extLst>
                      <a:ext uri="{FF2B5EF4-FFF2-40B4-BE49-F238E27FC236}">
                        <a16:creationId xmlns="" xmlns:a16="http://schemas.microsoft.com/office/drawing/2014/main" id="{08D9B749-021A-4806-BF83-B75882E375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52" y="1567"/>
                    <a:ext cx="21" cy="20"/>
                  </a:xfrm>
                  <a:custGeom>
                    <a:avLst/>
                    <a:gdLst>
                      <a:gd name="T0" fmla="*/ 13 w 15"/>
                      <a:gd name="T1" fmla="*/ 6 h 14"/>
                      <a:gd name="T2" fmla="*/ 7 w 15"/>
                      <a:gd name="T3" fmla="*/ 12 h 14"/>
                      <a:gd name="T4" fmla="*/ 4 w 15"/>
                      <a:gd name="T5" fmla="*/ 0 h 14"/>
                      <a:gd name="T6" fmla="*/ 5 w 15"/>
                      <a:gd name="T7" fmla="*/ 0 h 14"/>
                      <a:gd name="T8" fmla="*/ 13 w 15"/>
                      <a:gd name="T9" fmla="*/ 6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4">
                        <a:moveTo>
                          <a:pt x="13" y="6"/>
                        </a:moveTo>
                        <a:cubicBezTo>
                          <a:pt x="15" y="11"/>
                          <a:pt x="12" y="14"/>
                          <a:pt x="7" y="12"/>
                        </a:cubicBezTo>
                        <a:cubicBezTo>
                          <a:pt x="2" y="10"/>
                          <a:pt x="0" y="2"/>
                          <a:pt x="4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9" y="0"/>
                          <a:pt x="12" y="4"/>
                          <a:pt x="13" y="6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56" name="Freeform 629">
                    <a:extLst>
                      <a:ext uri="{FF2B5EF4-FFF2-40B4-BE49-F238E27FC236}">
                        <a16:creationId xmlns="" xmlns:a16="http://schemas.microsoft.com/office/drawing/2014/main" id="{866011C2-46BE-436E-803B-D8C976A610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66" y="1606"/>
                    <a:ext cx="22" cy="21"/>
                  </a:xfrm>
                  <a:custGeom>
                    <a:avLst/>
                    <a:gdLst>
                      <a:gd name="T0" fmla="*/ 14 w 15"/>
                      <a:gd name="T1" fmla="*/ 7 h 15"/>
                      <a:gd name="T2" fmla="*/ 7 w 15"/>
                      <a:gd name="T3" fmla="*/ 13 h 15"/>
                      <a:gd name="T4" fmla="*/ 5 w 15"/>
                      <a:gd name="T5" fmla="*/ 0 h 15"/>
                      <a:gd name="T6" fmla="*/ 5 w 15"/>
                      <a:gd name="T7" fmla="*/ 0 h 15"/>
                      <a:gd name="T8" fmla="*/ 14 w 15"/>
                      <a:gd name="T9" fmla="*/ 7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5">
                        <a:moveTo>
                          <a:pt x="14" y="7"/>
                        </a:moveTo>
                        <a:cubicBezTo>
                          <a:pt x="15" y="12"/>
                          <a:pt x="11" y="15"/>
                          <a:pt x="7" y="13"/>
                        </a:cubicBezTo>
                        <a:cubicBezTo>
                          <a:pt x="1" y="9"/>
                          <a:pt x="0" y="1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10" y="0"/>
                          <a:pt x="13" y="4"/>
                          <a:pt x="14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57" name="Freeform 630">
                    <a:extLst>
                      <a:ext uri="{FF2B5EF4-FFF2-40B4-BE49-F238E27FC236}">
                        <a16:creationId xmlns="" xmlns:a16="http://schemas.microsoft.com/office/drawing/2014/main" id="{B931444F-CC1E-4DA9-93B6-217F2ADDAA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65" y="1546"/>
                    <a:ext cx="21" cy="19"/>
                  </a:xfrm>
                  <a:custGeom>
                    <a:avLst/>
                    <a:gdLst>
                      <a:gd name="T0" fmla="*/ 13 w 15"/>
                      <a:gd name="T1" fmla="*/ 6 h 13"/>
                      <a:gd name="T2" fmla="*/ 9 w 15"/>
                      <a:gd name="T3" fmla="*/ 12 h 13"/>
                      <a:gd name="T4" fmla="*/ 4 w 15"/>
                      <a:gd name="T5" fmla="*/ 0 h 13"/>
                      <a:gd name="T6" fmla="*/ 5 w 15"/>
                      <a:gd name="T7" fmla="*/ 0 h 13"/>
                      <a:gd name="T8" fmla="*/ 13 w 15"/>
                      <a:gd name="T9" fmla="*/ 6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13" y="6"/>
                        </a:moveTo>
                        <a:cubicBezTo>
                          <a:pt x="15" y="10"/>
                          <a:pt x="13" y="13"/>
                          <a:pt x="9" y="12"/>
                        </a:cubicBezTo>
                        <a:cubicBezTo>
                          <a:pt x="3" y="10"/>
                          <a:pt x="0" y="2"/>
                          <a:pt x="4" y="0"/>
                        </a:cubicBezTo>
                        <a:cubicBezTo>
                          <a:pt x="4" y="0"/>
                          <a:pt x="5" y="0"/>
                          <a:pt x="5" y="0"/>
                        </a:cubicBezTo>
                        <a:cubicBezTo>
                          <a:pt x="9" y="0"/>
                          <a:pt x="12" y="3"/>
                          <a:pt x="13" y="6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58" name="Freeform 631">
                    <a:extLst>
                      <a:ext uri="{FF2B5EF4-FFF2-40B4-BE49-F238E27FC236}">
                        <a16:creationId xmlns="" xmlns:a16="http://schemas.microsoft.com/office/drawing/2014/main" id="{69E9B15B-061A-48B7-97B5-C3E9379109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82" y="1584"/>
                    <a:ext cx="22" cy="22"/>
                  </a:xfrm>
                  <a:custGeom>
                    <a:avLst/>
                    <a:gdLst>
                      <a:gd name="T0" fmla="*/ 13 w 15"/>
                      <a:gd name="T1" fmla="*/ 7 h 15"/>
                      <a:gd name="T2" fmla="*/ 8 w 15"/>
                      <a:gd name="T3" fmla="*/ 13 h 15"/>
                      <a:gd name="T4" fmla="*/ 4 w 15"/>
                      <a:gd name="T5" fmla="*/ 0 h 15"/>
                      <a:gd name="T6" fmla="*/ 5 w 15"/>
                      <a:gd name="T7" fmla="*/ 0 h 15"/>
                      <a:gd name="T8" fmla="*/ 13 w 15"/>
                      <a:gd name="T9" fmla="*/ 7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5">
                        <a:moveTo>
                          <a:pt x="13" y="7"/>
                        </a:moveTo>
                        <a:cubicBezTo>
                          <a:pt x="15" y="11"/>
                          <a:pt x="12" y="15"/>
                          <a:pt x="8" y="13"/>
                        </a:cubicBezTo>
                        <a:cubicBezTo>
                          <a:pt x="2" y="10"/>
                          <a:pt x="0" y="2"/>
                          <a:pt x="4" y="0"/>
                        </a:cubicBezTo>
                        <a:cubicBezTo>
                          <a:pt x="4" y="0"/>
                          <a:pt x="5" y="0"/>
                          <a:pt x="5" y="0"/>
                        </a:cubicBezTo>
                        <a:cubicBezTo>
                          <a:pt x="9" y="0"/>
                          <a:pt x="12" y="4"/>
                          <a:pt x="13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59" name="Freeform 632">
                    <a:extLst>
                      <a:ext uri="{FF2B5EF4-FFF2-40B4-BE49-F238E27FC236}">
                        <a16:creationId xmlns="" xmlns:a16="http://schemas.microsoft.com/office/drawing/2014/main" id="{95D32A1A-364D-4DD2-A7C5-2829F53D5A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98" y="1562"/>
                    <a:ext cx="22" cy="21"/>
                  </a:xfrm>
                  <a:custGeom>
                    <a:avLst/>
                    <a:gdLst>
                      <a:gd name="T0" fmla="*/ 13 w 15"/>
                      <a:gd name="T1" fmla="*/ 6 h 14"/>
                      <a:gd name="T2" fmla="*/ 9 w 15"/>
                      <a:gd name="T3" fmla="*/ 12 h 14"/>
                      <a:gd name="T4" fmla="*/ 3 w 15"/>
                      <a:gd name="T5" fmla="*/ 0 h 14"/>
                      <a:gd name="T6" fmla="*/ 4 w 15"/>
                      <a:gd name="T7" fmla="*/ 0 h 14"/>
                      <a:gd name="T8" fmla="*/ 13 w 15"/>
                      <a:gd name="T9" fmla="*/ 6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4">
                        <a:moveTo>
                          <a:pt x="13" y="6"/>
                        </a:moveTo>
                        <a:cubicBezTo>
                          <a:pt x="15" y="11"/>
                          <a:pt x="13" y="14"/>
                          <a:pt x="9" y="12"/>
                        </a:cubicBezTo>
                        <a:cubicBezTo>
                          <a:pt x="3" y="10"/>
                          <a:pt x="0" y="2"/>
                          <a:pt x="3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8" y="0"/>
                          <a:pt x="12" y="4"/>
                          <a:pt x="13" y="6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60" name="Freeform 633">
                    <a:extLst>
                      <a:ext uri="{FF2B5EF4-FFF2-40B4-BE49-F238E27FC236}">
                        <a16:creationId xmlns="" xmlns:a16="http://schemas.microsoft.com/office/drawing/2014/main" id="{0D88AB39-26C8-4609-A512-92AD4B35DA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17" y="1600"/>
                    <a:ext cx="21" cy="23"/>
                  </a:xfrm>
                  <a:custGeom>
                    <a:avLst/>
                    <a:gdLst>
                      <a:gd name="T0" fmla="*/ 14 w 15"/>
                      <a:gd name="T1" fmla="*/ 7 h 16"/>
                      <a:gd name="T2" fmla="*/ 8 w 15"/>
                      <a:gd name="T3" fmla="*/ 14 h 16"/>
                      <a:gd name="T4" fmla="*/ 4 w 15"/>
                      <a:gd name="T5" fmla="*/ 1 h 16"/>
                      <a:gd name="T6" fmla="*/ 5 w 15"/>
                      <a:gd name="T7" fmla="*/ 0 h 16"/>
                      <a:gd name="T8" fmla="*/ 14 w 15"/>
                      <a:gd name="T9" fmla="*/ 7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6">
                        <a:moveTo>
                          <a:pt x="14" y="7"/>
                        </a:moveTo>
                        <a:cubicBezTo>
                          <a:pt x="15" y="12"/>
                          <a:pt x="13" y="16"/>
                          <a:pt x="8" y="14"/>
                        </a:cubicBezTo>
                        <a:cubicBezTo>
                          <a:pt x="2" y="11"/>
                          <a:pt x="0" y="3"/>
                          <a:pt x="4" y="1"/>
                        </a:cubicBezTo>
                        <a:cubicBezTo>
                          <a:pt x="4" y="1"/>
                          <a:pt x="4" y="1"/>
                          <a:pt x="5" y="0"/>
                        </a:cubicBezTo>
                        <a:cubicBezTo>
                          <a:pt x="9" y="0"/>
                          <a:pt x="12" y="4"/>
                          <a:pt x="14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61" name="Freeform 634">
                    <a:extLst>
                      <a:ext uri="{FF2B5EF4-FFF2-40B4-BE49-F238E27FC236}">
                        <a16:creationId xmlns="" xmlns:a16="http://schemas.microsoft.com/office/drawing/2014/main" id="{557933E4-EF5E-4185-B81A-3EE57C44A1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78" y="1526"/>
                    <a:ext cx="21" cy="19"/>
                  </a:xfrm>
                  <a:custGeom>
                    <a:avLst/>
                    <a:gdLst>
                      <a:gd name="T0" fmla="*/ 13 w 15"/>
                      <a:gd name="T1" fmla="*/ 6 h 13"/>
                      <a:gd name="T2" fmla="*/ 9 w 15"/>
                      <a:gd name="T3" fmla="*/ 12 h 13"/>
                      <a:gd name="T4" fmla="*/ 4 w 15"/>
                      <a:gd name="T5" fmla="*/ 0 h 13"/>
                      <a:gd name="T6" fmla="*/ 4 w 15"/>
                      <a:gd name="T7" fmla="*/ 0 h 13"/>
                      <a:gd name="T8" fmla="*/ 13 w 15"/>
                      <a:gd name="T9" fmla="*/ 6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13" y="6"/>
                        </a:moveTo>
                        <a:cubicBezTo>
                          <a:pt x="15" y="10"/>
                          <a:pt x="13" y="13"/>
                          <a:pt x="9" y="12"/>
                        </a:cubicBezTo>
                        <a:cubicBezTo>
                          <a:pt x="4" y="10"/>
                          <a:pt x="0" y="2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8" y="0"/>
                          <a:pt x="11" y="3"/>
                          <a:pt x="13" y="6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62" name="Freeform 635">
                    <a:extLst>
                      <a:ext uri="{FF2B5EF4-FFF2-40B4-BE49-F238E27FC236}">
                        <a16:creationId xmlns="" xmlns:a16="http://schemas.microsoft.com/office/drawing/2014/main" id="{379D5380-2AE3-4A1A-B3D6-95D78DCD6C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07" y="1540"/>
                    <a:ext cx="23" cy="21"/>
                  </a:xfrm>
                  <a:custGeom>
                    <a:avLst/>
                    <a:gdLst>
                      <a:gd name="T0" fmla="*/ 13 w 16"/>
                      <a:gd name="T1" fmla="*/ 7 h 14"/>
                      <a:gd name="T2" fmla="*/ 11 w 16"/>
                      <a:gd name="T3" fmla="*/ 13 h 14"/>
                      <a:gd name="T4" fmla="*/ 4 w 16"/>
                      <a:gd name="T5" fmla="*/ 1 h 14"/>
                      <a:gd name="T6" fmla="*/ 5 w 16"/>
                      <a:gd name="T7" fmla="*/ 1 h 14"/>
                      <a:gd name="T8" fmla="*/ 13 w 16"/>
                      <a:gd name="T9" fmla="*/ 7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4">
                        <a:moveTo>
                          <a:pt x="13" y="7"/>
                        </a:moveTo>
                        <a:cubicBezTo>
                          <a:pt x="16" y="11"/>
                          <a:pt x="14" y="14"/>
                          <a:pt x="11" y="13"/>
                        </a:cubicBezTo>
                        <a:cubicBezTo>
                          <a:pt x="5" y="12"/>
                          <a:pt x="0" y="3"/>
                          <a:pt x="4" y="1"/>
                        </a:cubicBezTo>
                        <a:cubicBezTo>
                          <a:pt x="4" y="1"/>
                          <a:pt x="4" y="1"/>
                          <a:pt x="5" y="1"/>
                        </a:cubicBezTo>
                        <a:cubicBezTo>
                          <a:pt x="8" y="0"/>
                          <a:pt x="12" y="4"/>
                          <a:pt x="13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63" name="Freeform 636">
                    <a:extLst>
                      <a:ext uri="{FF2B5EF4-FFF2-40B4-BE49-F238E27FC236}">
                        <a16:creationId xmlns="" xmlns:a16="http://schemas.microsoft.com/office/drawing/2014/main" id="{42690E3A-5D6D-419F-A9DC-66D35D48F1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28" y="1578"/>
                    <a:ext cx="23" cy="22"/>
                  </a:xfrm>
                  <a:custGeom>
                    <a:avLst/>
                    <a:gdLst>
                      <a:gd name="T0" fmla="*/ 14 w 16"/>
                      <a:gd name="T1" fmla="*/ 7 h 15"/>
                      <a:gd name="T2" fmla="*/ 10 w 16"/>
                      <a:gd name="T3" fmla="*/ 13 h 15"/>
                      <a:gd name="T4" fmla="*/ 4 w 16"/>
                      <a:gd name="T5" fmla="*/ 1 h 15"/>
                      <a:gd name="T6" fmla="*/ 5 w 16"/>
                      <a:gd name="T7" fmla="*/ 0 h 15"/>
                      <a:gd name="T8" fmla="*/ 14 w 16"/>
                      <a:gd name="T9" fmla="*/ 7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5">
                        <a:moveTo>
                          <a:pt x="14" y="7"/>
                        </a:moveTo>
                        <a:cubicBezTo>
                          <a:pt x="16" y="11"/>
                          <a:pt x="14" y="15"/>
                          <a:pt x="10" y="13"/>
                        </a:cubicBezTo>
                        <a:cubicBezTo>
                          <a:pt x="4" y="11"/>
                          <a:pt x="0" y="2"/>
                          <a:pt x="4" y="1"/>
                        </a:cubicBezTo>
                        <a:cubicBezTo>
                          <a:pt x="4" y="0"/>
                          <a:pt x="5" y="0"/>
                          <a:pt x="5" y="0"/>
                        </a:cubicBezTo>
                        <a:cubicBezTo>
                          <a:pt x="9" y="0"/>
                          <a:pt x="12" y="4"/>
                          <a:pt x="14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64" name="Freeform 637">
                    <a:extLst>
                      <a:ext uri="{FF2B5EF4-FFF2-40B4-BE49-F238E27FC236}">
                        <a16:creationId xmlns="" xmlns:a16="http://schemas.microsoft.com/office/drawing/2014/main" id="{1C855943-1856-4F24-B2D4-894CCF5F5D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80" y="2669"/>
                    <a:ext cx="23" cy="25"/>
                  </a:xfrm>
                  <a:custGeom>
                    <a:avLst/>
                    <a:gdLst>
                      <a:gd name="T0" fmla="*/ 14 w 16"/>
                      <a:gd name="T1" fmla="*/ 7 h 17"/>
                      <a:gd name="T2" fmla="*/ 1 w 16"/>
                      <a:gd name="T3" fmla="*/ 12 h 17"/>
                      <a:gd name="T4" fmla="*/ 10 w 16"/>
                      <a:gd name="T5" fmla="*/ 0 h 17"/>
                      <a:gd name="T6" fmla="*/ 14 w 16"/>
                      <a:gd name="T7" fmla="*/ 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" h="17">
                        <a:moveTo>
                          <a:pt x="14" y="7"/>
                        </a:moveTo>
                        <a:cubicBezTo>
                          <a:pt x="11" y="14"/>
                          <a:pt x="3" y="17"/>
                          <a:pt x="1" y="12"/>
                        </a:cubicBezTo>
                        <a:cubicBezTo>
                          <a:pt x="0" y="9"/>
                          <a:pt x="4" y="2"/>
                          <a:pt x="10" y="0"/>
                        </a:cubicBezTo>
                        <a:cubicBezTo>
                          <a:pt x="15" y="0"/>
                          <a:pt x="16" y="4"/>
                          <a:pt x="14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65" name="Freeform 638">
                    <a:extLst>
                      <a:ext uri="{FF2B5EF4-FFF2-40B4-BE49-F238E27FC236}">
                        <a16:creationId xmlns="" xmlns:a16="http://schemas.microsoft.com/office/drawing/2014/main" id="{2D7F7122-B544-4903-87D7-53CB5258CD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92" y="2626"/>
                    <a:ext cx="24" cy="26"/>
                  </a:xfrm>
                  <a:custGeom>
                    <a:avLst/>
                    <a:gdLst>
                      <a:gd name="T0" fmla="*/ 16 w 17"/>
                      <a:gd name="T1" fmla="*/ 8 h 18"/>
                      <a:gd name="T2" fmla="*/ 2 w 17"/>
                      <a:gd name="T3" fmla="*/ 13 h 18"/>
                      <a:gd name="T4" fmla="*/ 11 w 17"/>
                      <a:gd name="T5" fmla="*/ 1 h 18"/>
                      <a:gd name="T6" fmla="*/ 16 w 17"/>
                      <a:gd name="T7" fmla="*/ 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" h="18">
                        <a:moveTo>
                          <a:pt x="16" y="8"/>
                        </a:moveTo>
                        <a:cubicBezTo>
                          <a:pt x="13" y="15"/>
                          <a:pt x="4" y="18"/>
                          <a:pt x="2" y="13"/>
                        </a:cubicBezTo>
                        <a:cubicBezTo>
                          <a:pt x="0" y="9"/>
                          <a:pt x="4" y="2"/>
                          <a:pt x="11" y="1"/>
                        </a:cubicBezTo>
                        <a:cubicBezTo>
                          <a:pt x="17" y="0"/>
                          <a:pt x="17" y="5"/>
                          <a:pt x="16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66" name="Freeform 639">
                    <a:extLst>
                      <a:ext uri="{FF2B5EF4-FFF2-40B4-BE49-F238E27FC236}">
                        <a16:creationId xmlns="" xmlns:a16="http://schemas.microsoft.com/office/drawing/2014/main" id="{83740866-C4BD-43F7-A0CF-4BE81B15E2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32" y="2261"/>
                    <a:ext cx="26" cy="34"/>
                  </a:xfrm>
                  <a:custGeom>
                    <a:avLst/>
                    <a:gdLst>
                      <a:gd name="T0" fmla="*/ 18 w 18"/>
                      <a:gd name="T1" fmla="*/ 10 h 24"/>
                      <a:gd name="T2" fmla="*/ 4 w 18"/>
                      <a:gd name="T3" fmla="*/ 18 h 24"/>
                      <a:gd name="T4" fmla="*/ 10 w 18"/>
                      <a:gd name="T5" fmla="*/ 1 h 24"/>
                      <a:gd name="T6" fmla="*/ 18 w 18"/>
                      <a:gd name="T7" fmla="*/ 1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4">
                        <a:moveTo>
                          <a:pt x="18" y="10"/>
                        </a:moveTo>
                        <a:cubicBezTo>
                          <a:pt x="17" y="19"/>
                          <a:pt x="9" y="24"/>
                          <a:pt x="4" y="18"/>
                        </a:cubicBezTo>
                        <a:cubicBezTo>
                          <a:pt x="0" y="13"/>
                          <a:pt x="2" y="2"/>
                          <a:pt x="10" y="1"/>
                        </a:cubicBezTo>
                        <a:cubicBezTo>
                          <a:pt x="16" y="0"/>
                          <a:pt x="18" y="6"/>
                          <a:pt x="18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67" name="Freeform 640">
                    <a:extLst>
                      <a:ext uri="{FF2B5EF4-FFF2-40B4-BE49-F238E27FC236}">
                        <a16:creationId xmlns="" xmlns:a16="http://schemas.microsoft.com/office/drawing/2014/main" id="{4580DF6D-C4FB-4634-B37C-1E5344B18A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32" y="2319"/>
                    <a:ext cx="26" cy="33"/>
                  </a:xfrm>
                  <a:custGeom>
                    <a:avLst/>
                    <a:gdLst>
                      <a:gd name="T0" fmla="*/ 18 w 18"/>
                      <a:gd name="T1" fmla="*/ 10 h 23"/>
                      <a:gd name="T2" fmla="*/ 4 w 18"/>
                      <a:gd name="T3" fmla="*/ 17 h 23"/>
                      <a:gd name="T4" fmla="*/ 10 w 18"/>
                      <a:gd name="T5" fmla="*/ 0 h 23"/>
                      <a:gd name="T6" fmla="*/ 18 w 18"/>
                      <a:gd name="T7" fmla="*/ 1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3">
                        <a:moveTo>
                          <a:pt x="18" y="10"/>
                        </a:moveTo>
                        <a:cubicBezTo>
                          <a:pt x="17" y="19"/>
                          <a:pt x="8" y="23"/>
                          <a:pt x="4" y="17"/>
                        </a:cubicBezTo>
                        <a:cubicBezTo>
                          <a:pt x="0" y="12"/>
                          <a:pt x="3" y="2"/>
                          <a:pt x="10" y="0"/>
                        </a:cubicBezTo>
                        <a:cubicBezTo>
                          <a:pt x="16" y="0"/>
                          <a:pt x="18" y="6"/>
                          <a:pt x="18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68" name="Freeform 641">
                    <a:extLst>
                      <a:ext uri="{FF2B5EF4-FFF2-40B4-BE49-F238E27FC236}">
                        <a16:creationId xmlns="" xmlns:a16="http://schemas.microsoft.com/office/drawing/2014/main" id="{0055ABD3-EF1D-43C2-A447-16A5F6CFE9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90" y="2210"/>
                    <a:ext cx="17" cy="35"/>
                  </a:xfrm>
                  <a:custGeom>
                    <a:avLst/>
                    <a:gdLst>
                      <a:gd name="T0" fmla="*/ 12 w 12"/>
                      <a:gd name="T1" fmla="*/ 11 h 24"/>
                      <a:gd name="T2" fmla="*/ 3 w 12"/>
                      <a:gd name="T3" fmla="*/ 20 h 24"/>
                      <a:gd name="T4" fmla="*/ 7 w 12"/>
                      <a:gd name="T5" fmla="*/ 1 h 24"/>
                      <a:gd name="T6" fmla="*/ 12 w 12"/>
                      <a:gd name="T7" fmla="*/ 1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2" h="24">
                        <a:moveTo>
                          <a:pt x="12" y="11"/>
                        </a:moveTo>
                        <a:cubicBezTo>
                          <a:pt x="12" y="19"/>
                          <a:pt x="7" y="24"/>
                          <a:pt x="3" y="20"/>
                        </a:cubicBezTo>
                        <a:cubicBezTo>
                          <a:pt x="0" y="15"/>
                          <a:pt x="1" y="3"/>
                          <a:pt x="7" y="1"/>
                        </a:cubicBezTo>
                        <a:cubicBezTo>
                          <a:pt x="11" y="0"/>
                          <a:pt x="12" y="6"/>
                          <a:pt x="12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69" name="Freeform 642">
                    <a:extLst>
                      <a:ext uri="{FF2B5EF4-FFF2-40B4-BE49-F238E27FC236}">
                        <a16:creationId xmlns="" xmlns:a16="http://schemas.microsoft.com/office/drawing/2014/main" id="{F9D5CE24-F4B7-41E9-8114-D8E906E7DE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88" y="2268"/>
                    <a:ext cx="19" cy="33"/>
                  </a:xfrm>
                  <a:custGeom>
                    <a:avLst/>
                    <a:gdLst>
                      <a:gd name="T0" fmla="*/ 13 w 13"/>
                      <a:gd name="T1" fmla="*/ 10 h 23"/>
                      <a:gd name="T2" fmla="*/ 4 w 13"/>
                      <a:gd name="T3" fmla="*/ 19 h 23"/>
                      <a:gd name="T4" fmla="*/ 8 w 13"/>
                      <a:gd name="T5" fmla="*/ 1 h 23"/>
                      <a:gd name="T6" fmla="*/ 13 w 13"/>
                      <a:gd name="T7" fmla="*/ 1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3" h="23">
                        <a:moveTo>
                          <a:pt x="13" y="10"/>
                        </a:moveTo>
                        <a:cubicBezTo>
                          <a:pt x="12" y="18"/>
                          <a:pt x="7" y="23"/>
                          <a:pt x="4" y="19"/>
                        </a:cubicBezTo>
                        <a:cubicBezTo>
                          <a:pt x="0" y="15"/>
                          <a:pt x="2" y="3"/>
                          <a:pt x="8" y="1"/>
                        </a:cubicBezTo>
                        <a:cubicBezTo>
                          <a:pt x="12" y="0"/>
                          <a:pt x="13" y="6"/>
                          <a:pt x="13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70" name="Freeform 643">
                    <a:extLst>
                      <a:ext uri="{FF2B5EF4-FFF2-40B4-BE49-F238E27FC236}">
                        <a16:creationId xmlns="" xmlns:a16="http://schemas.microsoft.com/office/drawing/2014/main" id="{D6A945BF-95CE-4AED-84F4-9EE8F64A03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10" y="2290"/>
                    <a:ext cx="17" cy="33"/>
                  </a:xfrm>
                  <a:custGeom>
                    <a:avLst/>
                    <a:gdLst>
                      <a:gd name="T0" fmla="*/ 11 w 12"/>
                      <a:gd name="T1" fmla="*/ 10 h 23"/>
                      <a:gd name="T2" fmla="*/ 3 w 12"/>
                      <a:gd name="T3" fmla="*/ 19 h 23"/>
                      <a:gd name="T4" fmla="*/ 7 w 12"/>
                      <a:gd name="T5" fmla="*/ 1 h 23"/>
                      <a:gd name="T6" fmla="*/ 11 w 12"/>
                      <a:gd name="T7" fmla="*/ 1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2" h="23">
                        <a:moveTo>
                          <a:pt x="11" y="10"/>
                        </a:moveTo>
                        <a:cubicBezTo>
                          <a:pt x="10" y="18"/>
                          <a:pt x="6" y="23"/>
                          <a:pt x="3" y="19"/>
                        </a:cubicBezTo>
                        <a:cubicBezTo>
                          <a:pt x="0" y="15"/>
                          <a:pt x="2" y="3"/>
                          <a:pt x="7" y="1"/>
                        </a:cubicBezTo>
                        <a:cubicBezTo>
                          <a:pt x="11" y="0"/>
                          <a:pt x="12" y="6"/>
                          <a:pt x="11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71" name="Freeform 644">
                    <a:extLst>
                      <a:ext uri="{FF2B5EF4-FFF2-40B4-BE49-F238E27FC236}">
                        <a16:creationId xmlns="" xmlns:a16="http://schemas.microsoft.com/office/drawing/2014/main" id="{D13FCF30-4065-4DE1-B849-7DF65B092D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11" y="2175"/>
                    <a:ext cx="16" cy="34"/>
                  </a:xfrm>
                  <a:custGeom>
                    <a:avLst/>
                    <a:gdLst>
                      <a:gd name="T0" fmla="*/ 11 w 11"/>
                      <a:gd name="T1" fmla="*/ 10 h 23"/>
                      <a:gd name="T2" fmla="*/ 4 w 11"/>
                      <a:gd name="T3" fmla="*/ 19 h 23"/>
                      <a:gd name="T4" fmla="*/ 6 w 11"/>
                      <a:gd name="T5" fmla="*/ 0 h 23"/>
                      <a:gd name="T6" fmla="*/ 11 w 11"/>
                      <a:gd name="T7" fmla="*/ 1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1" h="23">
                        <a:moveTo>
                          <a:pt x="11" y="10"/>
                        </a:moveTo>
                        <a:cubicBezTo>
                          <a:pt x="11" y="17"/>
                          <a:pt x="7" y="23"/>
                          <a:pt x="4" y="19"/>
                        </a:cubicBezTo>
                        <a:cubicBezTo>
                          <a:pt x="0" y="16"/>
                          <a:pt x="1" y="3"/>
                          <a:pt x="6" y="0"/>
                        </a:cubicBezTo>
                        <a:cubicBezTo>
                          <a:pt x="10" y="0"/>
                          <a:pt x="11" y="5"/>
                          <a:pt x="11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72" name="Freeform 645">
                    <a:extLst>
                      <a:ext uri="{FF2B5EF4-FFF2-40B4-BE49-F238E27FC236}">
                        <a16:creationId xmlns="" xmlns:a16="http://schemas.microsoft.com/office/drawing/2014/main" id="{B293EBAC-B8BE-4043-8D7D-42FC7AA2AE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13" y="2233"/>
                    <a:ext cx="16" cy="32"/>
                  </a:xfrm>
                  <a:custGeom>
                    <a:avLst/>
                    <a:gdLst>
                      <a:gd name="T0" fmla="*/ 11 w 11"/>
                      <a:gd name="T1" fmla="*/ 10 h 22"/>
                      <a:gd name="T2" fmla="*/ 3 w 11"/>
                      <a:gd name="T3" fmla="*/ 19 h 22"/>
                      <a:gd name="T4" fmla="*/ 6 w 11"/>
                      <a:gd name="T5" fmla="*/ 0 h 22"/>
                      <a:gd name="T6" fmla="*/ 11 w 11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1" h="22">
                        <a:moveTo>
                          <a:pt x="11" y="10"/>
                        </a:moveTo>
                        <a:cubicBezTo>
                          <a:pt x="11" y="17"/>
                          <a:pt x="6" y="22"/>
                          <a:pt x="3" y="19"/>
                        </a:cubicBezTo>
                        <a:cubicBezTo>
                          <a:pt x="0" y="16"/>
                          <a:pt x="1" y="3"/>
                          <a:pt x="6" y="0"/>
                        </a:cubicBezTo>
                        <a:cubicBezTo>
                          <a:pt x="10" y="0"/>
                          <a:pt x="11" y="5"/>
                          <a:pt x="11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73" name="Freeform 646">
                    <a:extLst>
                      <a:ext uri="{FF2B5EF4-FFF2-40B4-BE49-F238E27FC236}">
                        <a16:creationId xmlns="" xmlns:a16="http://schemas.microsoft.com/office/drawing/2014/main" id="{49141722-77E7-47E9-83DE-110F637C5E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99" y="2277"/>
                    <a:ext cx="11" cy="32"/>
                  </a:xfrm>
                  <a:custGeom>
                    <a:avLst/>
                    <a:gdLst>
                      <a:gd name="T0" fmla="*/ 7 w 7"/>
                      <a:gd name="T1" fmla="*/ 10 h 22"/>
                      <a:gd name="T2" fmla="*/ 2 w 7"/>
                      <a:gd name="T3" fmla="*/ 20 h 22"/>
                      <a:gd name="T4" fmla="*/ 5 w 7"/>
                      <a:gd name="T5" fmla="*/ 1 h 22"/>
                      <a:gd name="T6" fmla="*/ 7 w 7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7" h="22">
                        <a:moveTo>
                          <a:pt x="7" y="10"/>
                        </a:moveTo>
                        <a:cubicBezTo>
                          <a:pt x="6" y="16"/>
                          <a:pt x="3" y="22"/>
                          <a:pt x="2" y="20"/>
                        </a:cubicBezTo>
                        <a:cubicBezTo>
                          <a:pt x="0" y="18"/>
                          <a:pt x="2" y="4"/>
                          <a:pt x="5" y="1"/>
                        </a:cubicBezTo>
                        <a:cubicBezTo>
                          <a:pt x="7" y="0"/>
                          <a:pt x="7" y="6"/>
                          <a:pt x="7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74" name="Freeform 647">
                    <a:extLst>
                      <a:ext uri="{FF2B5EF4-FFF2-40B4-BE49-F238E27FC236}">
                        <a16:creationId xmlns="" xmlns:a16="http://schemas.microsoft.com/office/drawing/2014/main" id="{1E702B75-F3FC-4F83-96C5-38E0FDCE5F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4" y="2240"/>
                    <a:ext cx="9" cy="32"/>
                  </a:xfrm>
                  <a:custGeom>
                    <a:avLst/>
                    <a:gdLst>
                      <a:gd name="T0" fmla="*/ 5 w 6"/>
                      <a:gd name="T1" fmla="*/ 10 h 22"/>
                      <a:gd name="T2" fmla="*/ 2 w 6"/>
                      <a:gd name="T3" fmla="*/ 21 h 22"/>
                      <a:gd name="T4" fmla="*/ 4 w 6"/>
                      <a:gd name="T5" fmla="*/ 1 h 22"/>
                      <a:gd name="T6" fmla="*/ 5 w 6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" h="22">
                        <a:moveTo>
                          <a:pt x="5" y="10"/>
                        </a:moveTo>
                        <a:cubicBezTo>
                          <a:pt x="4" y="17"/>
                          <a:pt x="3" y="22"/>
                          <a:pt x="2" y="21"/>
                        </a:cubicBezTo>
                        <a:cubicBezTo>
                          <a:pt x="0" y="19"/>
                          <a:pt x="1" y="4"/>
                          <a:pt x="4" y="1"/>
                        </a:cubicBezTo>
                        <a:cubicBezTo>
                          <a:pt x="5" y="0"/>
                          <a:pt x="6" y="6"/>
                          <a:pt x="5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75" name="Freeform 648">
                    <a:extLst>
                      <a:ext uri="{FF2B5EF4-FFF2-40B4-BE49-F238E27FC236}">
                        <a16:creationId xmlns="" xmlns:a16="http://schemas.microsoft.com/office/drawing/2014/main" id="{7F617B11-369E-471E-A5C3-B88C26B8E5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7" y="2297"/>
                    <a:ext cx="8" cy="30"/>
                  </a:xfrm>
                  <a:custGeom>
                    <a:avLst/>
                    <a:gdLst>
                      <a:gd name="T0" fmla="*/ 5 w 6"/>
                      <a:gd name="T1" fmla="*/ 10 h 21"/>
                      <a:gd name="T2" fmla="*/ 1 w 6"/>
                      <a:gd name="T3" fmla="*/ 20 h 21"/>
                      <a:gd name="T4" fmla="*/ 5 w 6"/>
                      <a:gd name="T5" fmla="*/ 1 h 21"/>
                      <a:gd name="T6" fmla="*/ 5 w 6"/>
                      <a:gd name="T7" fmla="*/ 1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" h="21">
                        <a:moveTo>
                          <a:pt x="5" y="10"/>
                        </a:moveTo>
                        <a:cubicBezTo>
                          <a:pt x="4" y="16"/>
                          <a:pt x="2" y="21"/>
                          <a:pt x="1" y="20"/>
                        </a:cubicBezTo>
                        <a:cubicBezTo>
                          <a:pt x="0" y="18"/>
                          <a:pt x="2" y="4"/>
                          <a:pt x="5" y="1"/>
                        </a:cubicBezTo>
                        <a:cubicBezTo>
                          <a:pt x="6" y="0"/>
                          <a:pt x="6" y="6"/>
                          <a:pt x="5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76" name="Freeform 649">
                    <a:extLst>
                      <a:ext uri="{FF2B5EF4-FFF2-40B4-BE49-F238E27FC236}">
                        <a16:creationId xmlns="" xmlns:a16="http://schemas.microsoft.com/office/drawing/2014/main" id="{A769D1C4-E023-41A3-B685-AFD9783B2F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2126"/>
                    <a:ext cx="9" cy="32"/>
                  </a:xfrm>
                  <a:custGeom>
                    <a:avLst/>
                    <a:gdLst>
                      <a:gd name="T0" fmla="*/ 5 w 6"/>
                      <a:gd name="T1" fmla="*/ 10 h 22"/>
                      <a:gd name="T2" fmla="*/ 3 w 6"/>
                      <a:gd name="T3" fmla="*/ 20 h 22"/>
                      <a:gd name="T4" fmla="*/ 3 w 6"/>
                      <a:gd name="T5" fmla="*/ 1 h 22"/>
                      <a:gd name="T6" fmla="*/ 5 w 6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" h="22">
                        <a:moveTo>
                          <a:pt x="5" y="10"/>
                        </a:moveTo>
                        <a:cubicBezTo>
                          <a:pt x="6" y="16"/>
                          <a:pt x="4" y="22"/>
                          <a:pt x="3" y="20"/>
                        </a:cubicBezTo>
                        <a:cubicBezTo>
                          <a:pt x="1" y="18"/>
                          <a:pt x="0" y="4"/>
                          <a:pt x="3" y="1"/>
                        </a:cubicBezTo>
                        <a:cubicBezTo>
                          <a:pt x="4" y="0"/>
                          <a:pt x="5" y="5"/>
                          <a:pt x="5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77" name="Freeform 650">
                    <a:extLst>
                      <a:ext uri="{FF2B5EF4-FFF2-40B4-BE49-F238E27FC236}">
                        <a16:creationId xmlns="" xmlns:a16="http://schemas.microsoft.com/office/drawing/2014/main" id="{264276A4-1C15-4BE2-A93B-A95F303B41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7" y="2184"/>
                    <a:ext cx="7" cy="32"/>
                  </a:xfrm>
                  <a:custGeom>
                    <a:avLst/>
                    <a:gdLst>
                      <a:gd name="T0" fmla="*/ 5 w 5"/>
                      <a:gd name="T1" fmla="*/ 10 h 22"/>
                      <a:gd name="T2" fmla="*/ 2 w 5"/>
                      <a:gd name="T3" fmla="*/ 20 h 22"/>
                      <a:gd name="T4" fmla="*/ 3 w 5"/>
                      <a:gd name="T5" fmla="*/ 1 h 22"/>
                      <a:gd name="T6" fmla="*/ 5 w 5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" h="22">
                        <a:moveTo>
                          <a:pt x="5" y="10"/>
                        </a:moveTo>
                        <a:cubicBezTo>
                          <a:pt x="5" y="16"/>
                          <a:pt x="3" y="22"/>
                          <a:pt x="2" y="20"/>
                        </a:cubicBezTo>
                        <a:cubicBezTo>
                          <a:pt x="0" y="18"/>
                          <a:pt x="1" y="4"/>
                          <a:pt x="3" y="1"/>
                        </a:cubicBezTo>
                        <a:cubicBezTo>
                          <a:pt x="5" y="0"/>
                          <a:pt x="5" y="5"/>
                          <a:pt x="5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78" name="Freeform 651">
                    <a:extLst>
                      <a:ext uri="{FF2B5EF4-FFF2-40B4-BE49-F238E27FC236}">
                        <a16:creationId xmlns="" xmlns:a16="http://schemas.microsoft.com/office/drawing/2014/main" id="{094A322D-D14F-4BEE-AFB2-59799FD001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25" y="2145"/>
                    <a:ext cx="27" cy="33"/>
                  </a:xfrm>
                  <a:custGeom>
                    <a:avLst/>
                    <a:gdLst>
                      <a:gd name="T0" fmla="*/ 18 w 19"/>
                      <a:gd name="T1" fmla="*/ 10 h 23"/>
                      <a:gd name="T2" fmla="*/ 5 w 19"/>
                      <a:gd name="T3" fmla="*/ 18 h 23"/>
                      <a:gd name="T4" fmla="*/ 9 w 19"/>
                      <a:gd name="T5" fmla="*/ 0 h 23"/>
                      <a:gd name="T6" fmla="*/ 18 w 19"/>
                      <a:gd name="T7" fmla="*/ 1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23">
                        <a:moveTo>
                          <a:pt x="18" y="10"/>
                        </a:moveTo>
                        <a:cubicBezTo>
                          <a:pt x="19" y="18"/>
                          <a:pt x="11" y="23"/>
                          <a:pt x="5" y="18"/>
                        </a:cubicBezTo>
                        <a:cubicBezTo>
                          <a:pt x="0" y="13"/>
                          <a:pt x="2" y="2"/>
                          <a:pt x="9" y="0"/>
                        </a:cubicBezTo>
                        <a:cubicBezTo>
                          <a:pt x="16" y="0"/>
                          <a:pt x="18" y="6"/>
                          <a:pt x="18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79" name="Freeform 652">
                    <a:extLst>
                      <a:ext uri="{FF2B5EF4-FFF2-40B4-BE49-F238E27FC236}">
                        <a16:creationId xmlns="" xmlns:a16="http://schemas.microsoft.com/office/drawing/2014/main" id="{D25B1EAD-6FC8-41CD-8331-E21DC74A4B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29" y="2203"/>
                    <a:ext cx="28" cy="33"/>
                  </a:xfrm>
                  <a:custGeom>
                    <a:avLst/>
                    <a:gdLst>
                      <a:gd name="T0" fmla="*/ 18 w 19"/>
                      <a:gd name="T1" fmla="*/ 10 h 23"/>
                      <a:gd name="T2" fmla="*/ 5 w 19"/>
                      <a:gd name="T3" fmla="*/ 18 h 23"/>
                      <a:gd name="T4" fmla="*/ 10 w 19"/>
                      <a:gd name="T5" fmla="*/ 0 h 23"/>
                      <a:gd name="T6" fmla="*/ 18 w 19"/>
                      <a:gd name="T7" fmla="*/ 1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23">
                        <a:moveTo>
                          <a:pt x="18" y="10"/>
                        </a:moveTo>
                        <a:cubicBezTo>
                          <a:pt x="18" y="18"/>
                          <a:pt x="10" y="23"/>
                          <a:pt x="5" y="18"/>
                        </a:cubicBezTo>
                        <a:cubicBezTo>
                          <a:pt x="0" y="13"/>
                          <a:pt x="2" y="2"/>
                          <a:pt x="10" y="0"/>
                        </a:cubicBezTo>
                        <a:cubicBezTo>
                          <a:pt x="16" y="0"/>
                          <a:pt x="19" y="6"/>
                          <a:pt x="18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80" name="Freeform 653">
                    <a:extLst>
                      <a:ext uri="{FF2B5EF4-FFF2-40B4-BE49-F238E27FC236}">
                        <a16:creationId xmlns="" xmlns:a16="http://schemas.microsoft.com/office/drawing/2014/main" id="{7A2D0E80-0798-4140-AE8F-C9CC85B901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12" y="2032"/>
                    <a:ext cx="26" cy="33"/>
                  </a:xfrm>
                  <a:custGeom>
                    <a:avLst/>
                    <a:gdLst>
                      <a:gd name="T0" fmla="*/ 17 w 18"/>
                      <a:gd name="T1" fmla="*/ 10 h 23"/>
                      <a:gd name="T2" fmla="*/ 5 w 18"/>
                      <a:gd name="T3" fmla="*/ 18 h 23"/>
                      <a:gd name="T4" fmla="*/ 8 w 18"/>
                      <a:gd name="T5" fmla="*/ 1 h 23"/>
                      <a:gd name="T6" fmla="*/ 17 w 18"/>
                      <a:gd name="T7" fmla="*/ 1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3">
                        <a:moveTo>
                          <a:pt x="17" y="10"/>
                        </a:moveTo>
                        <a:cubicBezTo>
                          <a:pt x="18" y="18"/>
                          <a:pt x="10" y="23"/>
                          <a:pt x="5" y="18"/>
                        </a:cubicBezTo>
                        <a:cubicBezTo>
                          <a:pt x="0" y="13"/>
                          <a:pt x="0" y="2"/>
                          <a:pt x="8" y="1"/>
                        </a:cubicBezTo>
                        <a:cubicBezTo>
                          <a:pt x="14" y="0"/>
                          <a:pt x="17" y="6"/>
                          <a:pt x="17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81" name="Freeform 654">
                    <a:extLst>
                      <a:ext uri="{FF2B5EF4-FFF2-40B4-BE49-F238E27FC236}">
                        <a16:creationId xmlns="" xmlns:a16="http://schemas.microsoft.com/office/drawing/2014/main" id="{46EDCF24-3205-43E7-926E-976351C3B8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19" y="2088"/>
                    <a:ext cx="26" cy="34"/>
                  </a:xfrm>
                  <a:custGeom>
                    <a:avLst/>
                    <a:gdLst>
                      <a:gd name="T0" fmla="*/ 18 w 18"/>
                      <a:gd name="T1" fmla="*/ 10 h 23"/>
                      <a:gd name="T2" fmla="*/ 5 w 18"/>
                      <a:gd name="T3" fmla="*/ 17 h 23"/>
                      <a:gd name="T4" fmla="*/ 9 w 18"/>
                      <a:gd name="T5" fmla="*/ 0 h 23"/>
                      <a:gd name="T6" fmla="*/ 18 w 18"/>
                      <a:gd name="T7" fmla="*/ 1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3">
                        <a:moveTo>
                          <a:pt x="18" y="10"/>
                        </a:moveTo>
                        <a:cubicBezTo>
                          <a:pt x="18" y="18"/>
                          <a:pt x="11" y="23"/>
                          <a:pt x="5" y="17"/>
                        </a:cubicBezTo>
                        <a:cubicBezTo>
                          <a:pt x="0" y="13"/>
                          <a:pt x="1" y="2"/>
                          <a:pt x="9" y="0"/>
                        </a:cubicBezTo>
                        <a:cubicBezTo>
                          <a:pt x="15" y="0"/>
                          <a:pt x="18" y="6"/>
                          <a:pt x="18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82" name="Freeform 655">
                    <a:extLst>
                      <a:ext uri="{FF2B5EF4-FFF2-40B4-BE49-F238E27FC236}">
                        <a16:creationId xmlns="" xmlns:a16="http://schemas.microsoft.com/office/drawing/2014/main" id="{ED069A2B-AF47-4C52-9AEE-1BD9972011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89" y="1925"/>
                    <a:ext cx="27" cy="30"/>
                  </a:xfrm>
                  <a:custGeom>
                    <a:avLst/>
                    <a:gdLst>
                      <a:gd name="T0" fmla="*/ 18 w 19"/>
                      <a:gd name="T1" fmla="*/ 9 h 21"/>
                      <a:gd name="T2" fmla="*/ 7 w 19"/>
                      <a:gd name="T3" fmla="*/ 17 h 21"/>
                      <a:gd name="T4" fmla="*/ 8 w 19"/>
                      <a:gd name="T5" fmla="*/ 0 h 21"/>
                      <a:gd name="T6" fmla="*/ 18 w 19"/>
                      <a:gd name="T7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21">
                        <a:moveTo>
                          <a:pt x="18" y="9"/>
                        </a:moveTo>
                        <a:cubicBezTo>
                          <a:pt x="19" y="16"/>
                          <a:pt x="13" y="21"/>
                          <a:pt x="7" y="17"/>
                        </a:cubicBezTo>
                        <a:cubicBezTo>
                          <a:pt x="1" y="12"/>
                          <a:pt x="0" y="1"/>
                          <a:pt x="8" y="0"/>
                        </a:cubicBezTo>
                        <a:cubicBezTo>
                          <a:pt x="14" y="0"/>
                          <a:pt x="17" y="5"/>
                          <a:pt x="18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83" name="Freeform 656">
                    <a:extLst>
                      <a:ext uri="{FF2B5EF4-FFF2-40B4-BE49-F238E27FC236}">
                        <a16:creationId xmlns="" xmlns:a16="http://schemas.microsoft.com/office/drawing/2014/main" id="{966D00E3-3D8D-4656-9622-D551F5C274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02" y="1978"/>
                    <a:ext cx="26" cy="31"/>
                  </a:xfrm>
                  <a:custGeom>
                    <a:avLst/>
                    <a:gdLst>
                      <a:gd name="T0" fmla="*/ 17 w 18"/>
                      <a:gd name="T1" fmla="*/ 9 h 21"/>
                      <a:gd name="T2" fmla="*/ 6 w 18"/>
                      <a:gd name="T3" fmla="*/ 17 h 21"/>
                      <a:gd name="T4" fmla="*/ 7 w 18"/>
                      <a:gd name="T5" fmla="*/ 0 h 21"/>
                      <a:gd name="T6" fmla="*/ 17 w 18"/>
                      <a:gd name="T7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1">
                        <a:moveTo>
                          <a:pt x="17" y="9"/>
                        </a:moveTo>
                        <a:cubicBezTo>
                          <a:pt x="18" y="17"/>
                          <a:pt x="11" y="21"/>
                          <a:pt x="6" y="17"/>
                        </a:cubicBezTo>
                        <a:cubicBezTo>
                          <a:pt x="0" y="13"/>
                          <a:pt x="0" y="1"/>
                          <a:pt x="7" y="0"/>
                        </a:cubicBezTo>
                        <a:cubicBezTo>
                          <a:pt x="13" y="0"/>
                          <a:pt x="17" y="5"/>
                          <a:pt x="17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84" name="Freeform 657">
                    <a:extLst>
                      <a:ext uri="{FF2B5EF4-FFF2-40B4-BE49-F238E27FC236}">
                        <a16:creationId xmlns="" xmlns:a16="http://schemas.microsoft.com/office/drawing/2014/main" id="{DF955E4E-7D67-411F-A042-C8C43D45C9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57" y="2111"/>
                    <a:ext cx="26" cy="34"/>
                  </a:xfrm>
                  <a:custGeom>
                    <a:avLst/>
                    <a:gdLst>
                      <a:gd name="T0" fmla="*/ 18 w 18"/>
                      <a:gd name="T1" fmla="*/ 10 h 23"/>
                      <a:gd name="T2" fmla="*/ 5 w 18"/>
                      <a:gd name="T3" fmla="*/ 18 h 23"/>
                      <a:gd name="T4" fmla="*/ 9 w 18"/>
                      <a:gd name="T5" fmla="*/ 1 h 23"/>
                      <a:gd name="T6" fmla="*/ 18 w 18"/>
                      <a:gd name="T7" fmla="*/ 1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3">
                        <a:moveTo>
                          <a:pt x="18" y="10"/>
                        </a:moveTo>
                        <a:cubicBezTo>
                          <a:pt x="18" y="18"/>
                          <a:pt x="10" y="23"/>
                          <a:pt x="5" y="18"/>
                        </a:cubicBezTo>
                        <a:cubicBezTo>
                          <a:pt x="0" y="13"/>
                          <a:pt x="1" y="2"/>
                          <a:pt x="9" y="1"/>
                        </a:cubicBezTo>
                        <a:cubicBezTo>
                          <a:pt x="14" y="0"/>
                          <a:pt x="17" y="6"/>
                          <a:pt x="18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85" name="Freeform 658">
                    <a:extLst>
                      <a:ext uri="{FF2B5EF4-FFF2-40B4-BE49-F238E27FC236}">
                        <a16:creationId xmlns="" xmlns:a16="http://schemas.microsoft.com/office/drawing/2014/main" id="{A1940817-8654-4016-AECF-F9D41DF98C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62" y="2168"/>
                    <a:ext cx="27" cy="35"/>
                  </a:xfrm>
                  <a:custGeom>
                    <a:avLst/>
                    <a:gdLst>
                      <a:gd name="T0" fmla="*/ 18 w 18"/>
                      <a:gd name="T1" fmla="*/ 11 h 24"/>
                      <a:gd name="T2" fmla="*/ 5 w 18"/>
                      <a:gd name="T3" fmla="*/ 18 h 24"/>
                      <a:gd name="T4" fmla="*/ 9 w 18"/>
                      <a:gd name="T5" fmla="*/ 1 h 24"/>
                      <a:gd name="T6" fmla="*/ 18 w 18"/>
                      <a:gd name="T7" fmla="*/ 1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4">
                        <a:moveTo>
                          <a:pt x="18" y="11"/>
                        </a:moveTo>
                        <a:cubicBezTo>
                          <a:pt x="18" y="19"/>
                          <a:pt x="10" y="24"/>
                          <a:pt x="5" y="18"/>
                        </a:cubicBezTo>
                        <a:cubicBezTo>
                          <a:pt x="0" y="13"/>
                          <a:pt x="1" y="2"/>
                          <a:pt x="9" y="1"/>
                        </a:cubicBezTo>
                        <a:cubicBezTo>
                          <a:pt x="15" y="0"/>
                          <a:pt x="18" y="6"/>
                          <a:pt x="18" y="1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86" name="Freeform 659">
                    <a:extLst>
                      <a:ext uri="{FF2B5EF4-FFF2-40B4-BE49-F238E27FC236}">
                        <a16:creationId xmlns="" xmlns:a16="http://schemas.microsoft.com/office/drawing/2014/main" id="{93EE9A97-E0EF-4554-A14D-72616F3C2A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39" y="2000"/>
                    <a:ext cx="26" cy="32"/>
                  </a:xfrm>
                  <a:custGeom>
                    <a:avLst/>
                    <a:gdLst>
                      <a:gd name="T0" fmla="*/ 17 w 18"/>
                      <a:gd name="T1" fmla="*/ 10 h 22"/>
                      <a:gd name="T2" fmla="*/ 6 w 18"/>
                      <a:gd name="T3" fmla="*/ 18 h 22"/>
                      <a:gd name="T4" fmla="*/ 8 w 18"/>
                      <a:gd name="T5" fmla="*/ 1 h 22"/>
                      <a:gd name="T6" fmla="*/ 17 w 18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2">
                        <a:moveTo>
                          <a:pt x="17" y="10"/>
                        </a:moveTo>
                        <a:cubicBezTo>
                          <a:pt x="18" y="17"/>
                          <a:pt x="12" y="22"/>
                          <a:pt x="6" y="18"/>
                        </a:cubicBezTo>
                        <a:cubicBezTo>
                          <a:pt x="0" y="13"/>
                          <a:pt x="0" y="2"/>
                          <a:pt x="8" y="1"/>
                        </a:cubicBezTo>
                        <a:cubicBezTo>
                          <a:pt x="13" y="0"/>
                          <a:pt x="17" y="6"/>
                          <a:pt x="17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87" name="Freeform 660">
                    <a:extLst>
                      <a:ext uri="{FF2B5EF4-FFF2-40B4-BE49-F238E27FC236}">
                        <a16:creationId xmlns="" xmlns:a16="http://schemas.microsoft.com/office/drawing/2014/main" id="{6F6AFC36-2F1F-40FE-8E42-64F034674F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49" y="2055"/>
                    <a:ext cx="26" cy="33"/>
                  </a:xfrm>
                  <a:custGeom>
                    <a:avLst/>
                    <a:gdLst>
                      <a:gd name="T0" fmla="*/ 17 w 18"/>
                      <a:gd name="T1" fmla="*/ 10 h 23"/>
                      <a:gd name="T2" fmla="*/ 6 w 18"/>
                      <a:gd name="T3" fmla="*/ 18 h 23"/>
                      <a:gd name="T4" fmla="*/ 8 w 18"/>
                      <a:gd name="T5" fmla="*/ 1 h 23"/>
                      <a:gd name="T6" fmla="*/ 17 w 18"/>
                      <a:gd name="T7" fmla="*/ 1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3">
                        <a:moveTo>
                          <a:pt x="17" y="10"/>
                        </a:moveTo>
                        <a:cubicBezTo>
                          <a:pt x="18" y="18"/>
                          <a:pt x="11" y="23"/>
                          <a:pt x="6" y="18"/>
                        </a:cubicBezTo>
                        <a:cubicBezTo>
                          <a:pt x="0" y="14"/>
                          <a:pt x="0" y="2"/>
                          <a:pt x="8" y="1"/>
                        </a:cubicBezTo>
                        <a:cubicBezTo>
                          <a:pt x="14" y="0"/>
                          <a:pt x="17" y="6"/>
                          <a:pt x="17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88" name="Freeform 661">
                    <a:extLst>
                      <a:ext uri="{FF2B5EF4-FFF2-40B4-BE49-F238E27FC236}">
                        <a16:creationId xmlns="" xmlns:a16="http://schemas.microsoft.com/office/drawing/2014/main" id="{3855B6A5-BE94-48B6-8095-BAEDF87B12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13" y="1893"/>
                    <a:ext cx="28" cy="30"/>
                  </a:xfrm>
                  <a:custGeom>
                    <a:avLst/>
                    <a:gdLst>
                      <a:gd name="T0" fmla="*/ 17 w 19"/>
                      <a:gd name="T1" fmla="*/ 10 h 21"/>
                      <a:gd name="T2" fmla="*/ 7 w 19"/>
                      <a:gd name="T3" fmla="*/ 17 h 21"/>
                      <a:gd name="T4" fmla="*/ 7 w 19"/>
                      <a:gd name="T5" fmla="*/ 1 h 21"/>
                      <a:gd name="T6" fmla="*/ 17 w 19"/>
                      <a:gd name="T7" fmla="*/ 1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21">
                        <a:moveTo>
                          <a:pt x="17" y="10"/>
                        </a:moveTo>
                        <a:cubicBezTo>
                          <a:pt x="19" y="17"/>
                          <a:pt x="13" y="21"/>
                          <a:pt x="7" y="17"/>
                        </a:cubicBezTo>
                        <a:cubicBezTo>
                          <a:pt x="1" y="13"/>
                          <a:pt x="0" y="2"/>
                          <a:pt x="7" y="1"/>
                        </a:cubicBezTo>
                        <a:cubicBezTo>
                          <a:pt x="13" y="0"/>
                          <a:pt x="16" y="6"/>
                          <a:pt x="17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89" name="Freeform 662">
                    <a:extLst>
                      <a:ext uri="{FF2B5EF4-FFF2-40B4-BE49-F238E27FC236}">
                        <a16:creationId xmlns="" xmlns:a16="http://schemas.microsoft.com/office/drawing/2014/main" id="{5E48B9BB-A577-435F-9D80-808FBEAE98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28" y="1946"/>
                    <a:ext cx="26" cy="31"/>
                  </a:xfrm>
                  <a:custGeom>
                    <a:avLst/>
                    <a:gdLst>
                      <a:gd name="T0" fmla="*/ 17 w 18"/>
                      <a:gd name="T1" fmla="*/ 9 h 21"/>
                      <a:gd name="T2" fmla="*/ 6 w 18"/>
                      <a:gd name="T3" fmla="*/ 17 h 21"/>
                      <a:gd name="T4" fmla="*/ 7 w 18"/>
                      <a:gd name="T5" fmla="*/ 0 h 21"/>
                      <a:gd name="T6" fmla="*/ 17 w 18"/>
                      <a:gd name="T7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1">
                        <a:moveTo>
                          <a:pt x="17" y="9"/>
                        </a:moveTo>
                        <a:cubicBezTo>
                          <a:pt x="18" y="17"/>
                          <a:pt x="12" y="21"/>
                          <a:pt x="6" y="17"/>
                        </a:cubicBezTo>
                        <a:cubicBezTo>
                          <a:pt x="0" y="13"/>
                          <a:pt x="0" y="2"/>
                          <a:pt x="7" y="0"/>
                        </a:cubicBezTo>
                        <a:cubicBezTo>
                          <a:pt x="13" y="0"/>
                          <a:pt x="16" y="5"/>
                          <a:pt x="17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90" name="Freeform 663">
                    <a:extLst>
                      <a:ext uri="{FF2B5EF4-FFF2-40B4-BE49-F238E27FC236}">
                        <a16:creationId xmlns="" xmlns:a16="http://schemas.microsoft.com/office/drawing/2014/main" id="{31E4E249-7C04-47BA-A634-152CD6252E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99" y="2135"/>
                    <a:ext cx="24" cy="33"/>
                  </a:xfrm>
                  <a:custGeom>
                    <a:avLst/>
                    <a:gdLst>
                      <a:gd name="T0" fmla="*/ 16 w 17"/>
                      <a:gd name="T1" fmla="*/ 10 h 23"/>
                      <a:gd name="T2" fmla="*/ 4 w 17"/>
                      <a:gd name="T3" fmla="*/ 18 h 23"/>
                      <a:gd name="T4" fmla="*/ 8 w 17"/>
                      <a:gd name="T5" fmla="*/ 0 h 23"/>
                      <a:gd name="T6" fmla="*/ 16 w 17"/>
                      <a:gd name="T7" fmla="*/ 1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" h="23">
                        <a:moveTo>
                          <a:pt x="16" y="10"/>
                        </a:moveTo>
                        <a:cubicBezTo>
                          <a:pt x="17" y="18"/>
                          <a:pt x="9" y="23"/>
                          <a:pt x="4" y="18"/>
                        </a:cubicBezTo>
                        <a:cubicBezTo>
                          <a:pt x="0" y="13"/>
                          <a:pt x="1" y="2"/>
                          <a:pt x="8" y="0"/>
                        </a:cubicBezTo>
                        <a:cubicBezTo>
                          <a:pt x="14" y="0"/>
                          <a:pt x="16" y="5"/>
                          <a:pt x="16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91" name="Freeform 664">
                    <a:extLst>
                      <a:ext uri="{FF2B5EF4-FFF2-40B4-BE49-F238E27FC236}">
                        <a16:creationId xmlns="" xmlns:a16="http://schemas.microsoft.com/office/drawing/2014/main" id="{F06FE723-93F6-44C4-969F-694EECF88F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81" y="2022"/>
                    <a:ext cx="26" cy="31"/>
                  </a:xfrm>
                  <a:custGeom>
                    <a:avLst/>
                    <a:gdLst>
                      <a:gd name="T0" fmla="*/ 17 w 18"/>
                      <a:gd name="T1" fmla="*/ 10 h 22"/>
                      <a:gd name="T2" fmla="*/ 6 w 18"/>
                      <a:gd name="T3" fmla="*/ 18 h 22"/>
                      <a:gd name="T4" fmla="*/ 7 w 18"/>
                      <a:gd name="T5" fmla="*/ 1 h 22"/>
                      <a:gd name="T6" fmla="*/ 17 w 18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2">
                        <a:moveTo>
                          <a:pt x="17" y="10"/>
                        </a:moveTo>
                        <a:cubicBezTo>
                          <a:pt x="18" y="18"/>
                          <a:pt x="11" y="22"/>
                          <a:pt x="6" y="18"/>
                        </a:cubicBezTo>
                        <a:cubicBezTo>
                          <a:pt x="0" y="14"/>
                          <a:pt x="0" y="2"/>
                          <a:pt x="7" y="1"/>
                        </a:cubicBezTo>
                        <a:cubicBezTo>
                          <a:pt x="13" y="0"/>
                          <a:pt x="16" y="6"/>
                          <a:pt x="17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92" name="Freeform 665">
                    <a:extLst>
                      <a:ext uri="{FF2B5EF4-FFF2-40B4-BE49-F238E27FC236}">
                        <a16:creationId xmlns="" xmlns:a16="http://schemas.microsoft.com/office/drawing/2014/main" id="{0D3243EB-DA7A-4E3D-A670-D428882142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91" y="2078"/>
                    <a:ext cx="25" cy="32"/>
                  </a:xfrm>
                  <a:custGeom>
                    <a:avLst/>
                    <a:gdLst>
                      <a:gd name="T0" fmla="*/ 16 w 17"/>
                      <a:gd name="T1" fmla="*/ 10 h 22"/>
                      <a:gd name="T2" fmla="*/ 5 w 17"/>
                      <a:gd name="T3" fmla="*/ 18 h 22"/>
                      <a:gd name="T4" fmla="*/ 7 w 17"/>
                      <a:gd name="T5" fmla="*/ 0 h 22"/>
                      <a:gd name="T6" fmla="*/ 16 w 17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" h="22">
                        <a:moveTo>
                          <a:pt x="16" y="10"/>
                        </a:moveTo>
                        <a:cubicBezTo>
                          <a:pt x="17" y="17"/>
                          <a:pt x="11" y="22"/>
                          <a:pt x="5" y="18"/>
                        </a:cubicBezTo>
                        <a:cubicBezTo>
                          <a:pt x="0" y="13"/>
                          <a:pt x="0" y="2"/>
                          <a:pt x="7" y="0"/>
                        </a:cubicBezTo>
                        <a:cubicBezTo>
                          <a:pt x="13" y="0"/>
                          <a:pt x="16" y="5"/>
                          <a:pt x="16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93" name="Freeform 666">
                    <a:extLst>
                      <a:ext uri="{FF2B5EF4-FFF2-40B4-BE49-F238E27FC236}">
                        <a16:creationId xmlns="" xmlns:a16="http://schemas.microsoft.com/office/drawing/2014/main" id="{07954066-9C8A-4A7F-AFC5-9967C84D33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55" y="1914"/>
                    <a:ext cx="26" cy="31"/>
                  </a:xfrm>
                  <a:custGeom>
                    <a:avLst/>
                    <a:gdLst>
                      <a:gd name="T0" fmla="*/ 17 w 18"/>
                      <a:gd name="T1" fmla="*/ 9 h 21"/>
                      <a:gd name="T2" fmla="*/ 7 w 18"/>
                      <a:gd name="T3" fmla="*/ 17 h 21"/>
                      <a:gd name="T4" fmla="*/ 7 w 18"/>
                      <a:gd name="T5" fmla="*/ 0 h 21"/>
                      <a:gd name="T6" fmla="*/ 17 w 18"/>
                      <a:gd name="T7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1">
                        <a:moveTo>
                          <a:pt x="17" y="9"/>
                        </a:moveTo>
                        <a:cubicBezTo>
                          <a:pt x="18" y="16"/>
                          <a:pt x="13" y="21"/>
                          <a:pt x="7" y="17"/>
                        </a:cubicBezTo>
                        <a:cubicBezTo>
                          <a:pt x="1" y="13"/>
                          <a:pt x="0" y="2"/>
                          <a:pt x="7" y="0"/>
                        </a:cubicBezTo>
                        <a:cubicBezTo>
                          <a:pt x="12" y="0"/>
                          <a:pt x="16" y="5"/>
                          <a:pt x="17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94" name="Freeform 667">
                    <a:extLst>
                      <a:ext uri="{FF2B5EF4-FFF2-40B4-BE49-F238E27FC236}">
                        <a16:creationId xmlns="" xmlns:a16="http://schemas.microsoft.com/office/drawing/2014/main" id="{5E0362AB-85CF-46DF-B207-937E40A855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70" y="1968"/>
                    <a:ext cx="26" cy="30"/>
                  </a:xfrm>
                  <a:custGeom>
                    <a:avLst/>
                    <a:gdLst>
                      <a:gd name="T0" fmla="*/ 16 w 18"/>
                      <a:gd name="T1" fmla="*/ 9 h 21"/>
                      <a:gd name="T2" fmla="*/ 6 w 18"/>
                      <a:gd name="T3" fmla="*/ 17 h 21"/>
                      <a:gd name="T4" fmla="*/ 7 w 18"/>
                      <a:gd name="T5" fmla="*/ 0 h 21"/>
                      <a:gd name="T6" fmla="*/ 16 w 18"/>
                      <a:gd name="T7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1">
                        <a:moveTo>
                          <a:pt x="16" y="9"/>
                        </a:moveTo>
                        <a:cubicBezTo>
                          <a:pt x="18" y="17"/>
                          <a:pt x="12" y="21"/>
                          <a:pt x="6" y="17"/>
                        </a:cubicBezTo>
                        <a:cubicBezTo>
                          <a:pt x="1" y="13"/>
                          <a:pt x="0" y="2"/>
                          <a:pt x="7" y="0"/>
                        </a:cubicBezTo>
                        <a:cubicBezTo>
                          <a:pt x="12" y="0"/>
                          <a:pt x="16" y="5"/>
                          <a:pt x="16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95" name="Freeform 668">
                    <a:extLst>
                      <a:ext uri="{FF2B5EF4-FFF2-40B4-BE49-F238E27FC236}">
                        <a16:creationId xmlns="" xmlns:a16="http://schemas.microsoft.com/office/drawing/2014/main" id="{B7CAADC6-B7FA-400C-8144-BBEB5FBB5F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6" y="1990"/>
                    <a:ext cx="26" cy="32"/>
                  </a:xfrm>
                  <a:custGeom>
                    <a:avLst/>
                    <a:gdLst>
                      <a:gd name="T0" fmla="*/ 16 w 18"/>
                      <a:gd name="T1" fmla="*/ 9 h 22"/>
                      <a:gd name="T2" fmla="*/ 7 w 18"/>
                      <a:gd name="T3" fmla="*/ 18 h 22"/>
                      <a:gd name="T4" fmla="*/ 7 w 18"/>
                      <a:gd name="T5" fmla="*/ 0 h 22"/>
                      <a:gd name="T6" fmla="*/ 16 w 18"/>
                      <a:gd name="T7" fmla="*/ 9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2">
                        <a:moveTo>
                          <a:pt x="16" y="9"/>
                        </a:moveTo>
                        <a:cubicBezTo>
                          <a:pt x="18" y="17"/>
                          <a:pt x="12" y="22"/>
                          <a:pt x="7" y="18"/>
                        </a:cubicBezTo>
                        <a:cubicBezTo>
                          <a:pt x="1" y="13"/>
                          <a:pt x="0" y="2"/>
                          <a:pt x="7" y="0"/>
                        </a:cubicBezTo>
                        <a:cubicBezTo>
                          <a:pt x="12" y="0"/>
                          <a:pt x="16" y="5"/>
                          <a:pt x="16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96" name="Freeform 669">
                    <a:extLst>
                      <a:ext uri="{FF2B5EF4-FFF2-40B4-BE49-F238E27FC236}">
                        <a16:creationId xmlns="" xmlns:a16="http://schemas.microsoft.com/office/drawing/2014/main" id="{EC00C5E5-2EA5-463C-9CED-6B1B322727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17" y="2045"/>
                    <a:ext cx="25" cy="32"/>
                  </a:xfrm>
                  <a:custGeom>
                    <a:avLst/>
                    <a:gdLst>
                      <a:gd name="T0" fmla="*/ 16 w 17"/>
                      <a:gd name="T1" fmla="*/ 10 h 22"/>
                      <a:gd name="T2" fmla="*/ 6 w 17"/>
                      <a:gd name="T3" fmla="*/ 18 h 22"/>
                      <a:gd name="T4" fmla="*/ 7 w 17"/>
                      <a:gd name="T5" fmla="*/ 0 h 22"/>
                      <a:gd name="T6" fmla="*/ 16 w 17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" h="22">
                        <a:moveTo>
                          <a:pt x="16" y="10"/>
                        </a:moveTo>
                        <a:cubicBezTo>
                          <a:pt x="17" y="17"/>
                          <a:pt x="11" y="22"/>
                          <a:pt x="6" y="18"/>
                        </a:cubicBezTo>
                        <a:cubicBezTo>
                          <a:pt x="0" y="14"/>
                          <a:pt x="0" y="2"/>
                          <a:pt x="7" y="0"/>
                        </a:cubicBezTo>
                        <a:cubicBezTo>
                          <a:pt x="13" y="0"/>
                          <a:pt x="16" y="5"/>
                          <a:pt x="16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97" name="Freeform 670">
                    <a:extLst>
                      <a:ext uri="{FF2B5EF4-FFF2-40B4-BE49-F238E27FC236}">
                        <a16:creationId xmlns="" xmlns:a16="http://schemas.microsoft.com/office/drawing/2014/main" id="{82CEB921-B793-43B4-9E9A-CC8641478F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77" y="1882"/>
                    <a:ext cx="26" cy="31"/>
                  </a:xfrm>
                  <a:custGeom>
                    <a:avLst/>
                    <a:gdLst>
                      <a:gd name="T0" fmla="*/ 16 w 18"/>
                      <a:gd name="T1" fmla="*/ 10 h 21"/>
                      <a:gd name="T2" fmla="*/ 8 w 18"/>
                      <a:gd name="T3" fmla="*/ 18 h 21"/>
                      <a:gd name="T4" fmla="*/ 6 w 18"/>
                      <a:gd name="T5" fmla="*/ 1 h 21"/>
                      <a:gd name="T6" fmla="*/ 6 w 18"/>
                      <a:gd name="T7" fmla="*/ 1 h 21"/>
                      <a:gd name="T8" fmla="*/ 16 w 18"/>
                      <a:gd name="T9" fmla="*/ 1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21">
                        <a:moveTo>
                          <a:pt x="16" y="10"/>
                        </a:moveTo>
                        <a:cubicBezTo>
                          <a:pt x="18" y="16"/>
                          <a:pt x="13" y="21"/>
                          <a:pt x="8" y="18"/>
                        </a:cubicBezTo>
                        <a:cubicBezTo>
                          <a:pt x="1" y="14"/>
                          <a:pt x="0" y="3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11" y="0"/>
                          <a:pt x="15" y="6"/>
                          <a:pt x="16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98" name="Freeform 671">
                    <a:extLst>
                      <a:ext uri="{FF2B5EF4-FFF2-40B4-BE49-F238E27FC236}">
                        <a16:creationId xmlns="" xmlns:a16="http://schemas.microsoft.com/office/drawing/2014/main" id="{E78BA524-E76A-4007-8A1B-E33950EF41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91" y="1936"/>
                    <a:ext cx="26" cy="31"/>
                  </a:xfrm>
                  <a:custGeom>
                    <a:avLst/>
                    <a:gdLst>
                      <a:gd name="T0" fmla="*/ 17 w 18"/>
                      <a:gd name="T1" fmla="*/ 9 h 21"/>
                      <a:gd name="T2" fmla="*/ 8 w 18"/>
                      <a:gd name="T3" fmla="*/ 18 h 21"/>
                      <a:gd name="T4" fmla="*/ 8 w 18"/>
                      <a:gd name="T5" fmla="*/ 0 h 21"/>
                      <a:gd name="T6" fmla="*/ 17 w 18"/>
                      <a:gd name="T7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1">
                        <a:moveTo>
                          <a:pt x="17" y="9"/>
                        </a:moveTo>
                        <a:cubicBezTo>
                          <a:pt x="18" y="16"/>
                          <a:pt x="14" y="21"/>
                          <a:pt x="8" y="18"/>
                        </a:cubicBezTo>
                        <a:cubicBezTo>
                          <a:pt x="2" y="14"/>
                          <a:pt x="0" y="2"/>
                          <a:pt x="8" y="0"/>
                        </a:cubicBezTo>
                        <a:cubicBezTo>
                          <a:pt x="13" y="0"/>
                          <a:pt x="16" y="5"/>
                          <a:pt x="17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99" name="Freeform 672">
                    <a:extLst>
                      <a:ext uri="{FF2B5EF4-FFF2-40B4-BE49-F238E27FC236}">
                        <a16:creationId xmlns="" xmlns:a16="http://schemas.microsoft.com/office/drawing/2014/main" id="{C823C73F-612D-4BCB-96AA-45361B8BCC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46" y="2010"/>
                    <a:ext cx="24" cy="32"/>
                  </a:xfrm>
                  <a:custGeom>
                    <a:avLst/>
                    <a:gdLst>
                      <a:gd name="T0" fmla="*/ 15 w 16"/>
                      <a:gd name="T1" fmla="*/ 10 h 22"/>
                      <a:gd name="T2" fmla="*/ 6 w 16"/>
                      <a:gd name="T3" fmla="*/ 18 h 22"/>
                      <a:gd name="T4" fmla="*/ 7 w 16"/>
                      <a:gd name="T5" fmla="*/ 1 h 22"/>
                      <a:gd name="T6" fmla="*/ 15 w 16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" h="22">
                        <a:moveTo>
                          <a:pt x="15" y="10"/>
                        </a:moveTo>
                        <a:cubicBezTo>
                          <a:pt x="16" y="18"/>
                          <a:pt x="11" y="22"/>
                          <a:pt x="6" y="18"/>
                        </a:cubicBezTo>
                        <a:cubicBezTo>
                          <a:pt x="0" y="14"/>
                          <a:pt x="0" y="3"/>
                          <a:pt x="7" y="1"/>
                        </a:cubicBezTo>
                        <a:cubicBezTo>
                          <a:pt x="12" y="0"/>
                          <a:pt x="15" y="6"/>
                          <a:pt x="15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00" name="Freeform 673">
                    <a:extLst>
                      <a:ext uri="{FF2B5EF4-FFF2-40B4-BE49-F238E27FC236}">
                        <a16:creationId xmlns="" xmlns:a16="http://schemas.microsoft.com/office/drawing/2014/main" id="{F72D13CD-F2D1-4F4C-A3B7-DDCD185CC0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16" y="1903"/>
                    <a:ext cx="26" cy="30"/>
                  </a:xfrm>
                  <a:custGeom>
                    <a:avLst/>
                    <a:gdLst>
                      <a:gd name="T0" fmla="*/ 16 w 18"/>
                      <a:gd name="T1" fmla="*/ 10 h 21"/>
                      <a:gd name="T2" fmla="*/ 9 w 18"/>
                      <a:gd name="T3" fmla="*/ 18 h 21"/>
                      <a:gd name="T4" fmla="*/ 7 w 18"/>
                      <a:gd name="T5" fmla="*/ 1 h 21"/>
                      <a:gd name="T6" fmla="*/ 16 w 18"/>
                      <a:gd name="T7" fmla="*/ 1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1">
                        <a:moveTo>
                          <a:pt x="16" y="10"/>
                        </a:moveTo>
                        <a:cubicBezTo>
                          <a:pt x="18" y="16"/>
                          <a:pt x="14" y="21"/>
                          <a:pt x="9" y="18"/>
                        </a:cubicBezTo>
                        <a:cubicBezTo>
                          <a:pt x="3" y="14"/>
                          <a:pt x="0" y="3"/>
                          <a:pt x="7" y="1"/>
                        </a:cubicBezTo>
                        <a:cubicBezTo>
                          <a:pt x="12" y="0"/>
                          <a:pt x="15" y="6"/>
                          <a:pt x="16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01" name="Freeform 674">
                    <a:extLst>
                      <a:ext uri="{FF2B5EF4-FFF2-40B4-BE49-F238E27FC236}">
                        <a16:creationId xmlns="" xmlns:a16="http://schemas.microsoft.com/office/drawing/2014/main" id="{468043CA-8C73-4EAD-A7F4-B4AC13CDD0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32" y="1956"/>
                    <a:ext cx="24" cy="31"/>
                  </a:xfrm>
                  <a:custGeom>
                    <a:avLst/>
                    <a:gdLst>
                      <a:gd name="T0" fmla="*/ 16 w 17"/>
                      <a:gd name="T1" fmla="*/ 9 h 21"/>
                      <a:gd name="T2" fmla="*/ 8 w 17"/>
                      <a:gd name="T3" fmla="*/ 18 h 21"/>
                      <a:gd name="T4" fmla="*/ 7 w 17"/>
                      <a:gd name="T5" fmla="*/ 0 h 21"/>
                      <a:gd name="T6" fmla="*/ 16 w 17"/>
                      <a:gd name="T7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" h="21">
                        <a:moveTo>
                          <a:pt x="16" y="9"/>
                        </a:moveTo>
                        <a:cubicBezTo>
                          <a:pt x="17" y="16"/>
                          <a:pt x="13" y="21"/>
                          <a:pt x="8" y="18"/>
                        </a:cubicBezTo>
                        <a:cubicBezTo>
                          <a:pt x="2" y="14"/>
                          <a:pt x="0" y="2"/>
                          <a:pt x="7" y="0"/>
                        </a:cubicBezTo>
                        <a:cubicBezTo>
                          <a:pt x="12" y="0"/>
                          <a:pt x="15" y="5"/>
                          <a:pt x="16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02" name="Freeform 675">
                    <a:extLst>
                      <a:ext uri="{FF2B5EF4-FFF2-40B4-BE49-F238E27FC236}">
                        <a16:creationId xmlns="" xmlns:a16="http://schemas.microsoft.com/office/drawing/2014/main" id="{CCCDA719-6A7D-4848-A699-009455FE3A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67" y="1978"/>
                    <a:ext cx="24" cy="31"/>
                  </a:xfrm>
                  <a:custGeom>
                    <a:avLst/>
                    <a:gdLst>
                      <a:gd name="T0" fmla="*/ 16 w 17"/>
                      <a:gd name="T1" fmla="*/ 9 h 21"/>
                      <a:gd name="T2" fmla="*/ 8 w 17"/>
                      <a:gd name="T3" fmla="*/ 18 h 21"/>
                      <a:gd name="T4" fmla="*/ 7 w 17"/>
                      <a:gd name="T5" fmla="*/ 0 h 21"/>
                      <a:gd name="T6" fmla="*/ 16 w 17"/>
                      <a:gd name="T7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" h="21">
                        <a:moveTo>
                          <a:pt x="16" y="9"/>
                        </a:moveTo>
                        <a:cubicBezTo>
                          <a:pt x="17" y="16"/>
                          <a:pt x="13" y="21"/>
                          <a:pt x="8" y="18"/>
                        </a:cubicBezTo>
                        <a:cubicBezTo>
                          <a:pt x="2" y="14"/>
                          <a:pt x="0" y="2"/>
                          <a:pt x="7" y="0"/>
                        </a:cubicBezTo>
                        <a:cubicBezTo>
                          <a:pt x="12" y="0"/>
                          <a:pt x="15" y="5"/>
                          <a:pt x="16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03" name="Freeform 676">
                    <a:extLst>
                      <a:ext uri="{FF2B5EF4-FFF2-40B4-BE49-F238E27FC236}">
                        <a16:creationId xmlns="" xmlns:a16="http://schemas.microsoft.com/office/drawing/2014/main" id="{ABAFC167-23C5-4A10-A399-37D95D8EF0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81" y="2032"/>
                    <a:ext cx="22" cy="33"/>
                  </a:xfrm>
                  <a:custGeom>
                    <a:avLst/>
                    <a:gdLst>
                      <a:gd name="T0" fmla="*/ 14 w 15"/>
                      <a:gd name="T1" fmla="*/ 10 h 23"/>
                      <a:gd name="T2" fmla="*/ 5 w 15"/>
                      <a:gd name="T3" fmla="*/ 19 h 23"/>
                      <a:gd name="T4" fmla="*/ 6 w 15"/>
                      <a:gd name="T5" fmla="*/ 1 h 23"/>
                      <a:gd name="T6" fmla="*/ 14 w 15"/>
                      <a:gd name="T7" fmla="*/ 1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14" y="10"/>
                        </a:moveTo>
                        <a:cubicBezTo>
                          <a:pt x="15" y="18"/>
                          <a:pt x="10" y="23"/>
                          <a:pt x="5" y="19"/>
                        </a:cubicBezTo>
                        <a:cubicBezTo>
                          <a:pt x="0" y="14"/>
                          <a:pt x="0" y="3"/>
                          <a:pt x="6" y="1"/>
                        </a:cubicBezTo>
                        <a:cubicBezTo>
                          <a:pt x="11" y="0"/>
                          <a:pt x="14" y="6"/>
                          <a:pt x="14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04" name="Freeform 677">
                    <a:extLst>
                      <a:ext uri="{FF2B5EF4-FFF2-40B4-BE49-F238E27FC236}">
                        <a16:creationId xmlns="" xmlns:a16="http://schemas.microsoft.com/office/drawing/2014/main" id="{FB8FDE68-1480-41D7-832C-4966A9C08B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33" y="1872"/>
                    <a:ext cx="26" cy="29"/>
                  </a:xfrm>
                  <a:custGeom>
                    <a:avLst/>
                    <a:gdLst>
                      <a:gd name="T0" fmla="*/ 16 w 18"/>
                      <a:gd name="T1" fmla="*/ 9 h 20"/>
                      <a:gd name="T2" fmla="*/ 9 w 18"/>
                      <a:gd name="T3" fmla="*/ 17 h 20"/>
                      <a:gd name="T4" fmla="*/ 7 w 18"/>
                      <a:gd name="T5" fmla="*/ 0 h 20"/>
                      <a:gd name="T6" fmla="*/ 16 w 18"/>
                      <a:gd name="T7" fmla="*/ 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0">
                        <a:moveTo>
                          <a:pt x="16" y="9"/>
                        </a:moveTo>
                        <a:cubicBezTo>
                          <a:pt x="18" y="16"/>
                          <a:pt x="14" y="20"/>
                          <a:pt x="9" y="17"/>
                        </a:cubicBezTo>
                        <a:cubicBezTo>
                          <a:pt x="3" y="14"/>
                          <a:pt x="0" y="2"/>
                          <a:pt x="7" y="0"/>
                        </a:cubicBezTo>
                        <a:cubicBezTo>
                          <a:pt x="11" y="0"/>
                          <a:pt x="15" y="5"/>
                          <a:pt x="16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05" name="Freeform 678">
                    <a:extLst>
                      <a:ext uri="{FF2B5EF4-FFF2-40B4-BE49-F238E27FC236}">
                        <a16:creationId xmlns="" xmlns:a16="http://schemas.microsoft.com/office/drawing/2014/main" id="{770A2D1B-8089-43FD-AF21-9767FE331A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52" y="1925"/>
                    <a:ext cx="25" cy="30"/>
                  </a:xfrm>
                  <a:custGeom>
                    <a:avLst/>
                    <a:gdLst>
                      <a:gd name="T0" fmla="*/ 15 w 17"/>
                      <a:gd name="T1" fmla="*/ 9 h 21"/>
                      <a:gd name="T2" fmla="*/ 8 w 17"/>
                      <a:gd name="T3" fmla="*/ 18 h 21"/>
                      <a:gd name="T4" fmla="*/ 6 w 17"/>
                      <a:gd name="T5" fmla="*/ 0 h 21"/>
                      <a:gd name="T6" fmla="*/ 15 w 17"/>
                      <a:gd name="T7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" h="21">
                        <a:moveTo>
                          <a:pt x="15" y="9"/>
                        </a:moveTo>
                        <a:cubicBezTo>
                          <a:pt x="17" y="16"/>
                          <a:pt x="13" y="21"/>
                          <a:pt x="8" y="18"/>
                        </a:cubicBezTo>
                        <a:cubicBezTo>
                          <a:pt x="2" y="14"/>
                          <a:pt x="0" y="2"/>
                          <a:pt x="6" y="0"/>
                        </a:cubicBezTo>
                        <a:cubicBezTo>
                          <a:pt x="11" y="0"/>
                          <a:pt x="14" y="5"/>
                          <a:pt x="15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06" name="Freeform 679">
                    <a:extLst>
                      <a:ext uri="{FF2B5EF4-FFF2-40B4-BE49-F238E27FC236}">
                        <a16:creationId xmlns="" xmlns:a16="http://schemas.microsoft.com/office/drawing/2014/main" id="{D8019DB7-EE90-432E-A390-0C76D8ABBB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04" y="1998"/>
                    <a:ext cx="23" cy="31"/>
                  </a:xfrm>
                  <a:custGeom>
                    <a:avLst/>
                    <a:gdLst>
                      <a:gd name="T0" fmla="*/ 15 w 16"/>
                      <a:gd name="T1" fmla="*/ 9 h 21"/>
                      <a:gd name="T2" fmla="*/ 7 w 16"/>
                      <a:gd name="T3" fmla="*/ 18 h 21"/>
                      <a:gd name="T4" fmla="*/ 6 w 16"/>
                      <a:gd name="T5" fmla="*/ 0 h 21"/>
                      <a:gd name="T6" fmla="*/ 15 w 16"/>
                      <a:gd name="T7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" h="21">
                        <a:moveTo>
                          <a:pt x="15" y="9"/>
                        </a:moveTo>
                        <a:cubicBezTo>
                          <a:pt x="16" y="16"/>
                          <a:pt x="12" y="21"/>
                          <a:pt x="7" y="18"/>
                        </a:cubicBezTo>
                        <a:cubicBezTo>
                          <a:pt x="2" y="15"/>
                          <a:pt x="0" y="2"/>
                          <a:pt x="6" y="0"/>
                        </a:cubicBezTo>
                        <a:cubicBezTo>
                          <a:pt x="11" y="0"/>
                          <a:pt x="14" y="5"/>
                          <a:pt x="15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07" name="Freeform 680">
                    <a:extLst>
                      <a:ext uri="{FF2B5EF4-FFF2-40B4-BE49-F238E27FC236}">
                        <a16:creationId xmlns="" xmlns:a16="http://schemas.microsoft.com/office/drawing/2014/main" id="{782575C8-86F8-4CEE-955D-3618987C71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17" y="2053"/>
                    <a:ext cx="22" cy="32"/>
                  </a:xfrm>
                  <a:custGeom>
                    <a:avLst/>
                    <a:gdLst>
                      <a:gd name="T0" fmla="*/ 14 w 15"/>
                      <a:gd name="T1" fmla="*/ 9 h 22"/>
                      <a:gd name="T2" fmla="*/ 6 w 15"/>
                      <a:gd name="T3" fmla="*/ 19 h 22"/>
                      <a:gd name="T4" fmla="*/ 6 w 15"/>
                      <a:gd name="T5" fmla="*/ 0 h 22"/>
                      <a:gd name="T6" fmla="*/ 14 w 15"/>
                      <a:gd name="T7" fmla="*/ 9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" h="22">
                        <a:moveTo>
                          <a:pt x="14" y="9"/>
                        </a:moveTo>
                        <a:cubicBezTo>
                          <a:pt x="15" y="17"/>
                          <a:pt x="10" y="22"/>
                          <a:pt x="6" y="19"/>
                        </a:cubicBezTo>
                        <a:cubicBezTo>
                          <a:pt x="1" y="15"/>
                          <a:pt x="0" y="2"/>
                          <a:pt x="6" y="0"/>
                        </a:cubicBezTo>
                        <a:cubicBezTo>
                          <a:pt x="11" y="0"/>
                          <a:pt x="13" y="5"/>
                          <a:pt x="14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08" name="Freeform 681">
                    <a:extLst>
                      <a:ext uri="{FF2B5EF4-FFF2-40B4-BE49-F238E27FC236}">
                        <a16:creationId xmlns="" xmlns:a16="http://schemas.microsoft.com/office/drawing/2014/main" id="{0B5CA962-9317-472D-BA39-8E09129553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72" y="1891"/>
                    <a:ext cx="25" cy="31"/>
                  </a:xfrm>
                  <a:custGeom>
                    <a:avLst/>
                    <a:gdLst>
                      <a:gd name="T0" fmla="*/ 15 w 17"/>
                      <a:gd name="T1" fmla="*/ 9 h 21"/>
                      <a:gd name="T2" fmla="*/ 8 w 17"/>
                      <a:gd name="T3" fmla="*/ 18 h 21"/>
                      <a:gd name="T4" fmla="*/ 6 w 17"/>
                      <a:gd name="T5" fmla="*/ 1 h 21"/>
                      <a:gd name="T6" fmla="*/ 15 w 17"/>
                      <a:gd name="T7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" h="21">
                        <a:moveTo>
                          <a:pt x="15" y="9"/>
                        </a:moveTo>
                        <a:cubicBezTo>
                          <a:pt x="17" y="16"/>
                          <a:pt x="13" y="21"/>
                          <a:pt x="8" y="18"/>
                        </a:cubicBezTo>
                        <a:cubicBezTo>
                          <a:pt x="3" y="14"/>
                          <a:pt x="0" y="3"/>
                          <a:pt x="6" y="1"/>
                        </a:cubicBezTo>
                        <a:cubicBezTo>
                          <a:pt x="10" y="0"/>
                          <a:pt x="13" y="5"/>
                          <a:pt x="15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09" name="Freeform 682">
                    <a:extLst>
                      <a:ext uri="{FF2B5EF4-FFF2-40B4-BE49-F238E27FC236}">
                        <a16:creationId xmlns="" xmlns:a16="http://schemas.microsoft.com/office/drawing/2014/main" id="{9E9B496D-0997-4007-9901-689ADF78CF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90" y="1943"/>
                    <a:ext cx="23" cy="32"/>
                  </a:xfrm>
                  <a:custGeom>
                    <a:avLst/>
                    <a:gdLst>
                      <a:gd name="T0" fmla="*/ 15 w 16"/>
                      <a:gd name="T1" fmla="*/ 10 h 22"/>
                      <a:gd name="T2" fmla="*/ 8 w 16"/>
                      <a:gd name="T3" fmla="*/ 19 h 22"/>
                      <a:gd name="T4" fmla="*/ 6 w 16"/>
                      <a:gd name="T5" fmla="*/ 1 h 22"/>
                      <a:gd name="T6" fmla="*/ 15 w 16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" h="22">
                        <a:moveTo>
                          <a:pt x="15" y="10"/>
                        </a:moveTo>
                        <a:cubicBezTo>
                          <a:pt x="16" y="17"/>
                          <a:pt x="12" y="22"/>
                          <a:pt x="8" y="19"/>
                        </a:cubicBezTo>
                        <a:cubicBezTo>
                          <a:pt x="2" y="15"/>
                          <a:pt x="0" y="3"/>
                          <a:pt x="6" y="1"/>
                        </a:cubicBezTo>
                        <a:cubicBezTo>
                          <a:pt x="10" y="0"/>
                          <a:pt x="14" y="6"/>
                          <a:pt x="15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10" name="Freeform 683">
                    <a:extLst>
                      <a:ext uri="{FF2B5EF4-FFF2-40B4-BE49-F238E27FC236}">
                        <a16:creationId xmlns="" xmlns:a16="http://schemas.microsoft.com/office/drawing/2014/main" id="{0528758B-F656-45B9-B90A-A63BA123EE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48" y="2075"/>
                    <a:ext cx="20" cy="32"/>
                  </a:xfrm>
                  <a:custGeom>
                    <a:avLst/>
                    <a:gdLst>
                      <a:gd name="T0" fmla="*/ 13 w 14"/>
                      <a:gd name="T1" fmla="*/ 9 h 22"/>
                      <a:gd name="T2" fmla="*/ 6 w 14"/>
                      <a:gd name="T3" fmla="*/ 19 h 22"/>
                      <a:gd name="T4" fmla="*/ 6 w 14"/>
                      <a:gd name="T5" fmla="*/ 0 h 22"/>
                      <a:gd name="T6" fmla="*/ 13 w 14"/>
                      <a:gd name="T7" fmla="*/ 9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" h="22">
                        <a:moveTo>
                          <a:pt x="13" y="9"/>
                        </a:moveTo>
                        <a:cubicBezTo>
                          <a:pt x="14" y="17"/>
                          <a:pt x="10" y="22"/>
                          <a:pt x="6" y="19"/>
                        </a:cubicBezTo>
                        <a:cubicBezTo>
                          <a:pt x="1" y="15"/>
                          <a:pt x="0" y="2"/>
                          <a:pt x="6" y="0"/>
                        </a:cubicBezTo>
                        <a:cubicBezTo>
                          <a:pt x="10" y="0"/>
                          <a:pt x="13" y="5"/>
                          <a:pt x="13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11" name="Freeform 684">
                    <a:extLst>
                      <a:ext uri="{FF2B5EF4-FFF2-40B4-BE49-F238E27FC236}">
                        <a16:creationId xmlns="" xmlns:a16="http://schemas.microsoft.com/office/drawing/2014/main" id="{17D75B3F-44EC-431D-A81C-7D292CEFF6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56" y="2132"/>
                    <a:ext cx="19" cy="33"/>
                  </a:xfrm>
                  <a:custGeom>
                    <a:avLst/>
                    <a:gdLst>
                      <a:gd name="T0" fmla="*/ 13 w 13"/>
                      <a:gd name="T1" fmla="*/ 10 h 23"/>
                      <a:gd name="T2" fmla="*/ 4 w 13"/>
                      <a:gd name="T3" fmla="*/ 19 h 23"/>
                      <a:gd name="T4" fmla="*/ 6 w 13"/>
                      <a:gd name="T5" fmla="*/ 0 h 23"/>
                      <a:gd name="T6" fmla="*/ 13 w 13"/>
                      <a:gd name="T7" fmla="*/ 1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3" h="23">
                        <a:moveTo>
                          <a:pt x="13" y="10"/>
                        </a:moveTo>
                        <a:cubicBezTo>
                          <a:pt x="13" y="18"/>
                          <a:pt x="8" y="23"/>
                          <a:pt x="4" y="19"/>
                        </a:cubicBezTo>
                        <a:cubicBezTo>
                          <a:pt x="0" y="14"/>
                          <a:pt x="0" y="2"/>
                          <a:pt x="6" y="0"/>
                        </a:cubicBezTo>
                        <a:cubicBezTo>
                          <a:pt x="10" y="0"/>
                          <a:pt x="12" y="5"/>
                          <a:pt x="13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12" name="Freeform 685">
                    <a:extLst>
                      <a:ext uri="{FF2B5EF4-FFF2-40B4-BE49-F238E27FC236}">
                        <a16:creationId xmlns="" xmlns:a16="http://schemas.microsoft.com/office/drawing/2014/main" id="{C9A2B344-8EF7-497A-B158-7EF8E375FF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22" y="1965"/>
                    <a:ext cx="23" cy="31"/>
                  </a:xfrm>
                  <a:custGeom>
                    <a:avLst/>
                    <a:gdLst>
                      <a:gd name="T0" fmla="*/ 14 w 16"/>
                      <a:gd name="T1" fmla="*/ 9 h 21"/>
                      <a:gd name="T2" fmla="*/ 8 w 16"/>
                      <a:gd name="T3" fmla="*/ 18 h 21"/>
                      <a:gd name="T4" fmla="*/ 6 w 16"/>
                      <a:gd name="T5" fmla="*/ 0 h 21"/>
                      <a:gd name="T6" fmla="*/ 14 w 16"/>
                      <a:gd name="T7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" h="21">
                        <a:moveTo>
                          <a:pt x="14" y="9"/>
                        </a:moveTo>
                        <a:cubicBezTo>
                          <a:pt x="16" y="16"/>
                          <a:pt x="12" y="21"/>
                          <a:pt x="8" y="18"/>
                        </a:cubicBezTo>
                        <a:cubicBezTo>
                          <a:pt x="2" y="15"/>
                          <a:pt x="0" y="2"/>
                          <a:pt x="6" y="0"/>
                        </a:cubicBezTo>
                        <a:cubicBezTo>
                          <a:pt x="10" y="0"/>
                          <a:pt x="14" y="5"/>
                          <a:pt x="14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13" name="Freeform 686">
                    <a:extLst>
                      <a:ext uri="{FF2B5EF4-FFF2-40B4-BE49-F238E27FC236}">
                        <a16:creationId xmlns="" xmlns:a16="http://schemas.microsoft.com/office/drawing/2014/main" id="{ED861BB0-FACB-4600-95AB-0075901026F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36" y="2019"/>
                    <a:ext cx="22" cy="32"/>
                  </a:xfrm>
                  <a:custGeom>
                    <a:avLst/>
                    <a:gdLst>
                      <a:gd name="T0" fmla="*/ 14 w 15"/>
                      <a:gd name="T1" fmla="*/ 10 h 22"/>
                      <a:gd name="T2" fmla="*/ 7 w 15"/>
                      <a:gd name="T3" fmla="*/ 19 h 22"/>
                      <a:gd name="T4" fmla="*/ 6 w 15"/>
                      <a:gd name="T5" fmla="*/ 1 h 22"/>
                      <a:gd name="T6" fmla="*/ 14 w 15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" h="22">
                        <a:moveTo>
                          <a:pt x="14" y="10"/>
                        </a:moveTo>
                        <a:cubicBezTo>
                          <a:pt x="15" y="17"/>
                          <a:pt x="11" y="22"/>
                          <a:pt x="7" y="19"/>
                        </a:cubicBezTo>
                        <a:cubicBezTo>
                          <a:pt x="2" y="15"/>
                          <a:pt x="0" y="3"/>
                          <a:pt x="6" y="1"/>
                        </a:cubicBezTo>
                        <a:cubicBezTo>
                          <a:pt x="10" y="0"/>
                          <a:pt x="13" y="6"/>
                          <a:pt x="14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14" name="Freeform 687">
                    <a:extLst>
                      <a:ext uri="{FF2B5EF4-FFF2-40B4-BE49-F238E27FC236}">
                        <a16:creationId xmlns="" xmlns:a16="http://schemas.microsoft.com/office/drawing/2014/main" id="{B948BE52-A642-4F46-990F-65DC111B26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85" y="1859"/>
                    <a:ext cx="25" cy="29"/>
                  </a:xfrm>
                  <a:custGeom>
                    <a:avLst/>
                    <a:gdLst>
                      <a:gd name="T0" fmla="*/ 15 w 17"/>
                      <a:gd name="T1" fmla="*/ 9 h 20"/>
                      <a:gd name="T2" fmla="*/ 10 w 17"/>
                      <a:gd name="T3" fmla="*/ 18 h 20"/>
                      <a:gd name="T4" fmla="*/ 6 w 17"/>
                      <a:gd name="T5" fmla="*/ 1 h 20"/>
                      <a:gd name="T6" fmla="*/ 15 w 17"/>
                      <a:gd name="T7" fmla="*/ 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" h="20">
                        <a:moveTo>
                          <a:pt x="15" y="9"/>
                        </a:moveTo>
                        <a:cubicBezTo>
                          <a:pt x="17" y="16"/>
                          <a:pt x="14" y="20"/>
                          <a:pt x="10" y="18"/>
                        </a:cubicBezTo>
                        <a:cubicBezTo>
                          <a:pt x="4" y="15"/>
                          <a:pt x="0" y="3"/>
                          <a:pt x="6" y="1"/>
                        </a:cubicBezTo>
                        <a:cubicBezTo>
                          <a:pt x="10" y="0"/>
                          <a:pt x="13" y="5"/>
                          <a:pt x="15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15" name="Freeform 688">
                    <a:extLst>
                      <a:ext uri="{FF2B5EF4-FFF2-40B4-BE49-F238E27FC236}">
                        <a16:creationId xmlns="" xmlns:a16="http://schemas.microsoft.com/office/drawing/2014/main" id="{9CD6558F-3B91-437C-B887-E164EE0DDB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04" y="1911"/>
                    <a:ext cx="25" cy="31"/>
                  </a:xfrm>
                  <a:custGeom>
                    <a:avLst/>
                    <a:gdLst>
                      <a:gd name="T0" fmla="*/ 15 w 17"/>
                      <a:gd name="T1" fmla="*/ 9 h 21"/>
                      <a:gd name="T2" fmla="*/ 10 w 17"/>
                      <a:gd name="T3" fmla="*/ 18 h 21"/>
                      <a:gd name="T4" fmla="*/ 6 w 17"/>
                      <a:gd name="T5" fmla="*/ 1 h 21"/>
                      <a:gd name="T6" fmla="*/ 15 w 17"/>
                      <a:gd name="T7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" h="21">
                        <a:moveTo>
                          <a:pt x="15" y="9"/>
                        </a:moveTo>
                        <a:cubicBezTo>
                          <a:pt x="17" y="16"/>
                          <a:pt x="14" y="21"/>
                          <a:pt x="10" y="18"/>
                        </a:cubicBezTo>
                        <a:cubicBezTo>
                          <a:pt x="4" y="15"/>
                          <a:pt x="0" y="3"/>
                          <a:pt x="6" y="1"/>
                        </a:cubicBezTo>
                        <a:cubicBezTo>
                          <a:pt x="11" y="0"/>
                          <a:pt x="14" y="5"/>
                          <a:pt x="15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16" name="Freeform 689">
                    <a:extLst>
                      <a:ext uri="{FF2B5EF4-FFF2-40B4-BE49-F238E27FC236}">
                        <a16:creationId xmlns="" xmlns:a16="http://schemas.microsoft.com/office/drawing/2014/main" id="{C06CBECF-5035-4E73-AA7F-BB5D8B9FE3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79" y="2096"/>
                    <a:ext cx="19" cy="31"/>
                  </a:xfrm>
                  <a:custGeom>
                    <a:avLst/>
                    <a:gdLst>
                      <a:gd name="T0" fmla="*/ 13 w 13"/>
                      <a:gd name="T1" fmla="*/ 10 h 22"/>
                      <a:gd name="T2" fmla="*/ 6 w 13"/>
                      <a:gd name="T3" fmla="*/ 19 h 22"/>
                      <a:gd name="T4" fmla="*/ 6 w 13"/>
                      <a:gd name="T5" fmla="*/ 1 h 22"/>
                      <a:gd name="T6" fmla="*/ 13 w 13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3" h="22">
                        <a:moveTo>
                          <a:pt x="13" y="10"/>
                        </a:moveTo>
                        <a:cubicBezTo>
                          <a:pt x="13" y="17"/>
                          <a:pt x="9" y="22"/>
                          <a:pt x="6" y="19"/>
                        </a:cubicBezTo>
                        <a:cubicBezTo>
                          <a:pt x="1" y="15"/>
                          <a:pt x="0" y="3"/>
                          <a:pt x="6" y="1"/>
                        </a:cubicBezTo>
                        <a:cubicBezTo>
                          <a:pt x="10" y="0"/>
                          <a:pt x="12" y="5"/>
                          <a:pt x="13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17" name="Freeform 690">
                    <a:extLst>
                      <a:ext uri="{FF2B5EF4-FFF2-40B4-BE49-F238E27FC236}">
                        <a16:creationId xmlns="" xmlns:a16="http://schemas.microsoft.com/office/drawing/2014/main" id="{CD8EA423-3854-4310-89BF-2D64BAFAA1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87" y="2152"/>
                    <a:ext cx="17" cy="33"/>
                  </a:xfrm>
                  <a:custGeom>
                    <a:avLst/>
                    <a:gdLst>
                      <a:gd name="T0" fmla="*/ 12 w 12"/>
                      <a:gd name="T1" fmla="*/ 10 h 23"/>
                      <a:gd name="T2" fmla="*/ 4 w 12"/>
                      <a:gd name="T3" fmla="*/ 20 h 23"/>
                      <a:gd name="T4" fmla="*/ 6 w 12"/>
                      <a:gd name="T5" fmla="*/ 1 h 23"/>
                      <a:gd name="T6" fmla="*/ 12 w 12"/>
                      <a:gd name="T7" fmla="*/ 1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2" h="23">
                        <a:moveTo>
                          <a:pt x="12" y="10"/>
                        </a:moveTo>
                        <a:cubicBezTo>
                          <a:pt x="12" y="18"/>
                          <a:pt x="8" y="23"/>
                          <a:pt x="4" y="20"/>
                        </a:cubicBezTo>
                        <a:cubicBezTo>
                          <a:pt x="0" y="16"/>
                          <a:pt x="0" y="3"/>
                          <a:pt x="6" y="1"/>
                        </a:cubicBezTo>
                        <a:cubicBezTo>
                          <a:pt x="10" y="0"/>
                          <a:pt x="12" y="6"/>
                          <a:pt x="12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18" name="Freeform 691">
                    <a:extLst>
                      <a:ext uri="{FF2B5EF4-FFF2-40B4-BE49-F238E27FC236}">
                        <a16:creationId xmlns="" xmlns:a16="http://schemas.microsoft.com/office/drawing/2014/main" id="{5FE26991-9C9F-47BE-AE1E-4A3332D203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56" y="1984"/>
                    <a:ext cx="22" cy="32"/>
                  </a:xfrm>
                  <a:custGeom>
                    <a:avLst/>
                    <a:gdLst>
                      <a:gd name="T0" fmla="*/ 13 w 15"/>
                      <a:gd name="T1" fmla="*/ 10 h 22"/>
                      <a:gd name="T2" fmla="*/ 7 w 15"/>
                      <a:gd name="T3" fmla="*/ 19 h 22"/>
                      <a:gd name="T4" fmla="*/ 6 w 15"/>
                      <a:gd name="T5" fmla="*/ 1 h 22"/>
                      <a:gd name="T6" fmla="*/ 13 w 15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" h="22">
                        <a:moveTo>
                          <a:pt x="13" y="10"/>
                        </a:moveTo>
                        <a:cubicBezTo>
                          <a:pt x="15" y="17"/>
                          <a:pt x="11" y="22"/>
                          <a:pt x="7" y="19"/>
                        </a:cubicBezTo>
                        <a:cubicBezTo>
                          <a:pt x="2" y="15"/>
                          <a:pt x="0" y="3"/>
                          <a:pt x="6" y="1"/>
                        </a:cubicBezTo>
                        <a:cubicBezTo>
                          <a:pt x="10" y="0"/>
                          <a:pt x="13" y="6"/>
                          <a:pt x="13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19" name="Freeform 692">
                    <a:extLst>
                      <a:ext uri="{FF2B5EF4-FFF2-40B4-BE49-F238E27FC236}">
                        <a16:creationId xmlns="" xmlns:a16="http://schemas.microsoft.com/office/drawing/2014/main" id="{16955678-A9C6-4EF5-B5A1-BA28E54B54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69" y="2039"/>
                    <a:ext cx="21" cy="32"/>
                  </a:xfrm>
                  <a:custGeom>
                    <a:avLst/>
                    <a:gdLst>
                      <a:gd name="T0" fmla="*/ 13 w 14"/>
                      <a:gd name="T1" fmla="*/ 10 h 22"/>
                      <a:gd name="T2" fmla="*/ 6 w 14"/>
                      <a:gd name="T3" fmla="*/ 19 h 22"/>
                      <a:gd name="T4" fmla="*/ 6 w 14"/>
                      <a:gd name="T5" fmla="*/ 1 h 22"/>
                      <a:gd name="T6" fmla="*/ 13 w 14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" h="22">
                        <a:moveTo>
                          <a:pt x="13" y="10"/>
                        </a:moveTo>
                        <a:cubicBezTo>
                          <a:pt x="14" y="17"/>
                          <a:pt x="10" y="22"/>
                          <a:pt x="6" y="19"/>
                        </a:cubicBezTo>
                        <a:cubicBezTo>
                          <a:pt x="2" y="16"/>
                          <a:pt x="0" y="3"/>
                          <a:pt x="6" y="1"/>
                        </a:cubicBezTo>
                        <a:cubicBezTo>
                          <a:pt x="10" y="0"/>
                          <a:pt x="13" y="6"/>
                          <a:pt x="13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20" name="Freeform 693">
                    <a:extLst>
                      <a:ext uri="{FF2B5EF4-FFF2-40B4-BE49-F238E27FC236}">
                        <a16:creationId xmlns="" xmlns:a16="http://schemas.microsoft.com/office/drawing/2014/main" id="{483E4325-53D1-4ADB-8125-703A42BB0C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22" y="1878"/>
                    <a:ext cx="23" cy="29"/>
                  </a:xfrm>
                  <a:custGeom>
                    <a:avLst/>
                    <a:gdLst>
                      <a:gd name="T0" fmla="*/ 14 w 16"/>
                      <a:gd name="T1" fmla="*/ 9 h 20"/>
                      <a:gd name="T2" fmla="*/ 9 w 16"/>
                      <a:gd name="T3" fmla="*/ 18 h 20"/>
                      <a:gd name="T4" fmla="*/ 5 w 16"/>
                      <a:gd name="T5" fmla="*/ 1 h 20"/>
                      <a:gd name="T6" fmla="*/ 14 w 16"/>
                      <a:gd name="T7" fmla="*/ 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" h="20">
                        <a:moveTo>
                          <a:pt x="14" y="9"/>
                        </a:moveTo>
                        <a:cubicBezTo>
                          <a:pt x="16" y="16"/>
                          <a:pt x="13" y="20"/>
                          <a:pt x="9" y="18"/>
                        </a:cubicBezTo>
                        <a:cubicBezTo>
                          <a:pt x="4" y="15"/>
                          <a:pt x="0" y="3"/>
                          <a:pt x="5" y="1"/>
                        </a:cubicBezTo>
                        <a:cubicBezTo>
                          <a:pt x="9" y="0"/>
                          <a:pt x="12" y="5"/>
                          <a:pt x="14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21" name="Freeform 694">
                    <a:extLst>
                      <a:ext uri="{FF2B5EF4-FFF2-40B4-BE49-F238E27FC236}">
                        <a16:creationId xmlns="" xmlns:a16="http://schemas.microsoft.com/office/drawing/2014/main" id="{4ABACC80-3A85-465A-B8E4-7975790D1A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40" y="1930"/>
                    <a:ext cx="22" cy="31"/>
                  </a:xfrm>
                  <a:custGeom>
                    <a:avLst/>
                    <a:gdLst>
                      <a:gd name="T0" fmla="*/ 13 w 15"/>
                      <a:gd name="T1" fmla="*/ 9 h 21"/>
                      <a:gd name="T2" fmla="*/ 8 w 15"/>
                      <a:gd name="T3" fmla="*/ 19 h 21"/>
                      <a:gd name="T4" fmla="*/ 5 w 15"/>
                      <a:gd name="T5" fmla="*/ 1 h 21"/>
                      <a:gd name="T6" fmla="*/ 13 w 15"/>
                      <a:gd name="T7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" h="21">
                        <a:moveTo>
                          <a:pt x="13" y="9"/>
                        </a:moveTo>
                        <a:cubicBezTo>
                          <a:pt x="15" y="16"/>
                          <a:pt x="13" y="21"/>
                          <a:pt x="8" y="19"/>
                        </a:cubicBezTo>
                        <a:cubicBezTo>
                          <a:pt x="3" y="16"/>
                          <a:pt x="0" y="3"/>
                          <a:pt x="5" y="1"/>
                        </a:cubicBezTo>
                        <a:cubicBezTo>
                          <a:pt x="9" y="0"/>
                          <a:pt x="12" y="5"/>
                          <a:pt x="13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22" name="Freeform 695">
                    <a:extLst>
                      <a:ext uri="{FF2B5EF4-FFF2-40B4-BE49-F238E27FC236}">
                        <a16:creationId xmlns="" xmlns:a16="http://schemas.microsoft.com/office/drawing/2014/main" id="{C0C86FE7-CC75-4191-BCAF-E3F252B7A6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98" y="2061"/>
                    <a:ext cx="18" cy="32"/>
                  </a:xfrm>
                  <a:custGeom>
                    <a:avLst/>
                    <a:gdLst>
                      <a:gd name="T0" fmla="*/ 12 w 12"/>
                      <a:gd name="T1" fmla="*/ 9 h 22"/>
                      <a:gd name="T2" fmla="*/ 5 w 12"/>
                      <a:gd name="T3" fmla="*/ 19 h 22"/>
                      <a:gd name="T4" fmla="*/ 5 w 12"/>
                      <a:gd name="T5" fmla="*/ 0 h 22"/>
                      <a:gd name="T6" fmla="*/ 12 w 12"/>
                      <a:gd name="T7" fmla="*/ 9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2" h="22">
                        <a:moveTo>
                          <a:pt x="12" y="9"/>
                        </a:moveTo>
                        <a:cubicBezTo>
                          <a:pt x="12" y="17"/>
                          <a:pt x="9" y="22"/>
                          <a:pt x="5" y="19"/>
                        </a:cubicBezTo>
                        <a:cubicBezTo>
                          <a:pt x="1" y="15"/>
                          <a:pt x="0" y="3"/>
                          <a:pt x="5" y="0"/>
                        </a:cubicBezTo>
                        <a:cubicBezTo>
                          <a:pt x="9" y="0"/>
                          <a:pt x="11" y="5"/>
                          <a:pt x="12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23" name="Freeform 696">
                    <a:extLst>
                      <a:ext uri="{FF2B5EF4-FFF2-40B4-BE49-F238E27FC236}">
                        <a16:creationId xmlns="" xmlns:a16="http://schemas.microsoft.com/office/drawing/2014/main" id="{4F499317-0080-4E81-8BDF-45F60C0CEB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07" y="2117"/>
                    <a:ext cx="17" cy="32"/>
                  </a:xfrm>
                  <a:custGeom>
                    <a:avLst/>
                    <a:gdLst>
                      <a:gd name="T0" fmla="*/ 11 w 12"/>
                      <a:gd name="T1" fmla="*/ 10 h 22"/>
                      <a:gd name="T2" fmla="*/ 4 w 12"/>
                      <a:gd name="T3" fmla="*/ 19 h 22"/>
                      <a:gd name="T4" fmla="*/ 5 w 12"/>
                      <a:gd name="T5" fmla="*/ 0 h 22"/>
                      <a:gd name="T6" fmla="*/ 11 w 12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2" h="22">
                        <a:moveTo>
                          <a:pt x="11" y="10"/>
                        </a:moveTo>
                        <a:cubicBezTo>
                          <a:pt x="12" y="17"/>
                          <a:pt x="8" y="22"/>
                          <a:pt x="4" y="19"/>
                        </a:cubicBezTo>
                        <a:cubicBezTo>
                          <a:pt x="0" y="15"/>
                          <a:pt x="0" y="3"/>
                          <a:pt x="5" y="0"/>
                        </a:cubicBezTo>
                        <a:cubicBezTo>
                          <a:pt x="9" y="0"/>
                          <a:pt x="11" y="5"/>
                          <a:pt x="11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24" name="Freeform 697">
                    <a:extLst>
                      <a:ext uri="{FF2B5EF4-FFF2-40B4-BE49-F238E27FC236}">
                        <a16:creationId xmlns="" xmlns:a16="http://schemas.microsoft.com/office/drawing/2014/main" id="{55EA59B2-10C2-466F-ACA3-05C2F025F4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71" y="1951"/>
                    <a:ext cx="20" cy="30"/>
                  </a:xfrm>
                  <a:custGeom>
                    <a:avLst/>
                    <a:gdLst>
                      <a:gd name="T0" fmla="*/ 12 w 14"/>
                      <a:gd name="T1" fmla="*/ 9 h 21"/>
                      <a:gd name="T2" fmla="*/ 8 w 14"/>
                      <a:gd name="T3" fmla="*/ 19 h 21"/>
                      <a:gd name="T4" fmla="*/ 5 w 14"/>
                      <a:gd name="T5" fmla="*/ 1 h 21"/>
                      <a:gd name="T6" fmla="*/ 12 w 14"/>
                      <a:gd name="T7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" h="21">
                        <a:moveTo>
                          <a:pt x="12" y="9"/>
                        </a:moveTo>
                        <a:cubicBezTo>
                          <a:pt x="14" y="16"/>
                          <a:pt x="12" y="21"/>
                          <a:pt x="8" y="19"/>
                        </a:cubicBezTo>
                        <a:cubicBezTo>
                          <a:pt x="3" y="16"/>
                          <a:pt x="0" y="3"/>
                          <a:pt x="5" y="1"/>
                        </a:cubicBezTo>
                        <a:cubicBezTo>
                          <a:pt x="8" y="0"/>
                          <a:pt x="11" y="5"/>
                          <a:pt x="12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25" name="Freeform 698">
                    <a:extLst>
                      <a:ext uri="{FF2B5EF4-FFF2-40B4-BE49-F238E27FC236}">
                        <a16:creationId xmlns="" xmlns:a16="http://schemas.microsoft.com/office/drawing/2014/main" id="{A0183588-AB8F-429D-A532-E81CA53149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85" y="2004"/>
                    <a:ext cx="20" cy="32"/>
                  </a:xfrm>
                  <a:custGeom>
                    <a:avLst/>
                    <a:gdLst>
                      <a:gd name="T0" fmla="*/ 13 w 14"/>
                      <a:gd name="T1" fmla="*/ 10 h 22"/>
                      <a:gd name="T2" fmla="*/ 7 w 14"/>
                      <a:gd name="T3" fmla="*/ 19 h 22"/>
                      <a:gd name="T4" fmla="*/ 5 w 14"/>
                      <a:gd name="T5" fmla="*/ 1 h 22"/>
                      <a:gd name="T6" fmla="*/ 13 w 14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" h="22">
                        <a:moveTo>
                          <a:pt x="13" y="10"/>
                        </a:moveTo>
                        <a:cubicBezTo>
                          <a:pt x="14" y="17"/>
                          <a:pt x="11" y="22"/>
                          <a:pt x="7" y="19"/>
                        </a:cubicBezTo>
                        <a:cubicBezTo>
                          <a:pt x="2" y="16"/>
                          <a:pt x="0" y="3"/>
                          <a:pt x="5" y="1"/>
                        </a:cubicBezTo>
                        <a:cubicBezTo>
                          <a:pt x="9" y="0"/>
                          <a:pt x="12" y="6"/>
                          <a:pt x="13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26" name="Freeform 699">
                    <a:extLst>
                      <a:ext uri="{FF2B5EF4-FFF2-40B4-BE49-F238E27FC236}">
                        <a16:creationId xmlns="" xmlns:a16="http://schemas.microsoft.com/office/drawing/2014/main" id="{BF1AA933-A35E-4196-B10D-A43126394E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32" y="1846"/>
                    <a:ext cx="21" cy="29"/>
                  </a:xfrm>
                  <a:custGeom>
                    <a:avLst/>
                    <a:gdLst>
                      <a:gd name="T0" fmla="*/ 13 w 15"/>
                      <a:gd name="T1" fmla="*/ 9 h 20"/>
                      <a:gd name="T2" fmla="*/ 9 w 15"/>
                      <a:gd name="T3" fmla="*/ 18 h 20"/>
                      <a:gd name="T4" fmla="*/ 4 w 15"/>
                      <a:gd name="T5" fmla="*/ 1 h 20"/>
                      <a:gd name="T6" fmla="*/ 13 w 15"/>
                      <a:gd name="T7" fmla="*/ 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" h="20">
                        <a:moveTo>
                          <a:pt x="13" y="9"/>
                        </a:moveTo>
                        <a:cubicBezTo>
                          <a:pt x="15" y="15"/>
                          <a:pt x="13" y="20"/>
                          <a:pt x="9" y="18"/>
                        </a:cubicBezTo>
                        <a:cubicBezTo>
                          <a:pt x="4" y="15"/>
                          <a:pt x="0" y="3"/>
                          <a:pt x="4" y="1"/>
                        </a:cubicBezTo>
                        <a:cubicBezTo>
                          <a:pt x="8" y="0"/>
                          <a:pt x="11" y="5"/>
                          <a:pt x="13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27" name="Freeform 700">
                    <a:extLst>
                      <a:ext uri="{FF2B5EF4-FFF2-40B4-BE49-F238E27FC236}">
                        <a16:creationId xmlns="" xmlns:a16="http://schemas.microsoft.com/office/drawing/2014/main" id="{6BA8102A-A98E-46BC-A9C7-752B4E3791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52" y="1898"/>
                    <a:ext cx="22" cy="29"/>
                  </a:xfrm>
                  <a:custGeom>
                    <a:avLst/>
                    <a:gdLst>
                      <a:gd name="T0" fmla="*/ 13 w 15"/>
                      <a:gd name="T1" fmla="*/ 9 h 20"/>
                      <a:gd name="T2" fmla="*/ 9 w 15"/>
                      <a:gd name="T3" fmla="*/ 18 h 20"/>
                      <a:gd name="T4" fmla="*/ 5 w 15"/>
                      <a:gd name="T5" fmla="*/ 0 h 20"/>
                      <a:gd name="T6" fmla="*/ 13 w 15"/>
                      <a:gd name="T7" fmla="*/ 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" h="20">
                        <a:moveTo>
                          <a:pt x="13" y="9"/>
                        </a:moveTo>
                        <a:cubicBezTo>
                          <a:pt x="15" y="15"/>
                          <a:pt x="13" y="20"/>
                          <a:pt x="9" y="18"/>
                        </a:cubicBezTo>
                        <a:cubicBezTo>
                          <a:pt x="4" y="15"/>
                          <a:pt x="0" y="3"/>
                          <a:pt x="5" y="0"/>
                        </a:cubicBezTo>
                        <a:cubicBezTo>
                          <a:pt x="9" y="0"/>
                          <a:pt x="12" y="5"/>
                          <a:pt x="13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28" name="Freeform 701">
                    <a:extLst>
                      <a:ext uri="{FF2B5EF4-FFF2-40B4-BE49-F238E27FC236}">
                        <a16:creationId xmlns="" xmlns:a16="http://schemas.microsoft.com/office/drawing/2014/main" id="{32553F70-BEEA-4E88-ADA2-0D95AEA888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27" y="2080"/>
                    <a:ext cx="16" cy="33"/>
                  </a:xfrm>
                  <a:custGeom>
                    <a:avLst/>
                    <a:gdLst>
                      <a:gd name="T0" fmla="*/ 10 w 11"/>
                      <a:gd name="T1" fmla="*/ 10 h 23"/>
                      <a:gd name="T2" fmla="*/ 4 w 11"/>
                      <a:gd name="T3" fmla="*/ 20 h 23"/>
                      <a:gd name="T4" fmla="*/ 4 w 11"/>
                      <a:gd name="T5" fmla="*/ 1 h 23"/>
                      <a:gd name="T6" fmla="*/ 10 w 11"/>
                      <a:gd name="T7" fmla="*/ 1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1" h="23">
                        <a:moveTo>
                          <a:pt x="10" y="10"/>
                        </a:moveTo>
                        <a:cubicBezTo>
                          <a:pt x="11" y="18"/>
                          <a:pt x="8" y="23"/>
                          <a:pt x="4" y="20"/>
                        </a:cubicBezTo>
                        <a:cubicBezTo>
                          <a:pt x="0" y="16"/>
                          <a:pt x="0" y="4"/>
                          <a:pt x="4" y="1"/>
                        </a:cubicBezTo>
                        <a:cubicBezTo>
                          <a:pt x="8" y="0"/>
                          <a:pt x="10" y="6"/>
                          <a:pt x="10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29" name="Freeform 702">
                    <a:extLst>
                      <a:ext uri="{FF2B5EF4-FFF2-40B4-BE49-F238E27FC236}">
                        <a16:creationId xmlns="" xmlns:a16="http://schemas.microsoft.com/office/drawing/2014/main" id="{DDC9A34B-167D-4B80-B260-A3DDE29BF4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01" y="1969"/>
                    <a:ext cx="19" cy="31"/>
                  </a:xfrm>
                  <a:custGeom>
                    <a:avLst/>
                    <a:gdLst>
                      <a:gd name="T0" fmla="*/ 12 w 13"/>
                      <a:gd name="T1" fmla="*/ 10 h 21"/>
                      <a:gd name="T2" fmla="*/ 8 w 13"/>
                      <a:gd name="T3" fmla="*/ 19 h 21"/>
                      <a:gd name="T4" fmla="*/ 5 w 13"/>
                      <a:gd name="T5" fmla="*/ 1 h 21"/>
                      <a:gd name="T6" fmla="*/ 12 w 13"/>
                      <a:gd name="T7" fmla="*/ 1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3" h="21">
                        <a:moveTo>
                          <a:pt x="12" y="10"/>
                        </a:moveTo>
                        <a:cubicBezTo>
                          <a:pt x="13" y="16"/>
                          <a:pt x="11" y="21"/>
                          <a:pt x="8" y="19"/>
                        </a:cubicBezTo>
                        <a:cubicBezTo>
                          <a:pt x="3" y="16"/>
                          <a:pt x="0" y="3"/>
                          <a:pt x="5" y="1"/>
                        </a:cubicBezTo>
                        <a:cubicBezTo>
                          <a:pt x="8" y="0"/>
                          <a:pt x="11" y="6"/>
                          <a:pt x="12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30" name="Freeform 703">
                    <a:extLst>
                      <a:ext uri="{FF2B5EF4-FFF2-40B4-BE49-F238E27FC236}">
                        <a16:creationId xmlns="" xmlns:a16="http://schemas.microsoft.com/office/drawing/2014/main" id="{D7644245-AF78-4A0B-B709-19708C07988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16" y="2025"/>
                    <a:ext cx="17" cy="31"/>
                  </a:xfrm>
                  <a:custGeom>
                    <a:avLst/>
                    <a:gdLst>
                      <a:gd name="T0" fmla="*/ 11 w 12"/>
                      <a:gd name="T1" fmla="*/ 10 h 22"/>
                      <a:gd name="T2" fmla="*/ 6 w 12"/>
                      <a:gd name="T3" fmla="*/ 19 h 22"/>
                      <a:gd name="T4" fmla="*/ 5 w 12"/>
                      <a:gd name="T5" fmla="*/ 1 h 22"/>
                      <a:gd name="T6" fmla="*/ 11 w 12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2" h="22">
                        <a:moveTo>
                          <a:pt x="11" y="10"/>
                        </a:moveTo>
                        <a:cubicBezTo>
                          <a:pt x="12" y="16"/>
                          <a:pt x="10" y="22"/>
                          <a:pt x="6" y="19"/>
                        </a:cubicBezTo>
                        <a:cubicBezTo>
                          <a:pt x="2" y="16"/>
                          <a:pt x="0" y="3"/>
                          <a:pt x="5" y="1"/>
                        </a:cubicBezTo>
                        <a:cubicBezTo>
                          <a:pt x="8" y="0"/>
                          <a:pt x="11" y="5"/>
                          <a:pt x="11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31" name="Freeform 704">
                    <a:extLst>
                      <a:ext uri="{FF2B5EF4-FFF2-40B4-BE49-F238E27FC236}">
                        <a16:creationId xmlns="" xmlns:a16="http://schemas.microsoft.com/office/drawing/2014/main" id="{9142F382-AF76-4D1D-9839-1B453D5605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64" y="1865"/>
                    <a:ext cx="21" cy="29"/>
                  </a:xfrm>
                  <a:custGeom>
                    <a:avLst/>
                    <a:gdLst>
                      <a:gd name="T0" fmla="*/ 13 w 15"/>
                      <a:gd name="T1" fmla="*/ 9 h 20"/>
                      <a:gd name="T2" fmla="*/ 9 w 15"/>
                      <a:gd name="T3" fmla="*/ 18 h 20"/>
                      <a:gd name="T4" fmla="*/ 5 w 15"/>
                      <a:gd name="T5" fmla="*/ 0 h 20"/>
                      <a:gd name="T6" fmla="*/ 13 w 15"/>
                      <a:gd name="T7" fmla="*/ 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" h="20">
                        <a:moveTo>
                          <a:pt x="13" y="9"/>
                        </a:moveTo>
                        <a:cubicBezTo>
                          <a:pt x="15" y="15"/>
                          <a:pt x="13" y="20"/>
                          <a:pt x="9" y="18"/>
                        </a:cubicBezTo>
                        <a:cubicBezTo>
                          <a:pt x="4" y="15"/>
                          <a:pt x="0" y="3"/>
                          <a:pt x="5" y="0"/>
                        </a:cubicBezTo>
                        <a:cubicBezTo>
                          <a:pt x="8" y="0"/>
                          <a:pt x="11" y="5"/>
                          <a:pt x="13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32" name="Freeform 705">
                    <a:extLst>
                      <a:ext uri="{FF2B5EF4-FFF2-40B4-BE49-F238E27FC236}">
                        <a16:creationId xmlns="" xmlns:a16="http://schemas.microsoft.com/office/drawing/2014/main" id="{7C4D555F-A398-4308-A3D2-2BE98E8CFE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84" y="1916"/>
                    <a:ext cx="20" cy="30"/>
                  </a:xfrm>
                  <a:custGeom>
                    <a:avLst/>
                    <a:gdLst>
                      <a:gd name="T0" fmla="*/ 12 w 14"/>
                      <a:gd name="T1" fmla="*/ 10 h 21"/>
                      <a:gd name="T2" fmla="*/ 9 w 14"/>
                      <a:gd name="T3" fmla="*/ 19 h 21"/>
                      <a:gd name="T4" fmla="*/ 5 w 14"/>
                      <a:gd name="T5" fmla="*/ 1 h 21"/>
                      <a:gd name="T6" fmla="*/ 12 w 14"/>
                      <a:gd name="T7" fmla="*/ 1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" h="21">
                        <a:moveTo>
                          <a:pt x="12" y="10"/>
                        </a:moveTo>
                        <a:cubicBezTo>
                          <a:pt x="14" y="16"/>
                          <a:pt x="12" y="21"/>
                          <a:pt x="9" y="19"/>
                        </a:cubicBezTo>
                        <a:cubicBezTo>
                          <a:pt x="4" y="16"/>
                          <a:pt x="0" y="4"/>
                          <a:pt x="5" y="1"/>
                        </a:cubicBezTo>
                        <a:cubicBezTo>
                          <a:pt x="8" y="0"/>
                          <a:pt x="11" y="6"/>
                          <a:pt x="12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33" name="Freeform 706">
                    <a:extLst>
                      <a:ext uri="{FF2B5EF4-FFF2-40B4-BE49-F238E27FC236}">
                        <a16:creationId xmlns="" xmlns:a16="http://schemas.microsoft.com/office/drawing/2014/main" id="{8F028B9F-62AC-419C-A5C6-B42FE572EC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40" y="2045"/>
                    <a:ext cx="16" cy="32"/>
                  </a:xfrm>
                  <a:custGeom>
                    <a:avLst/>
                    <a:gdLst>
                      <a:gd name="T0" fmla="*/ 10 w 11"/>
                      <a:gd name="T1" fmla="*/ 10 h 22"/>
                      <a:gd name="T2" fmla="*/ 6 w 11"/>
                      <a:gd name="T3" fmla="*/ 20 h 22"/>
                      <a:gd name="T4" fmla="*/ 4 w 11"/>
                      <a:gd name="T5" fmla="*/ 1 h 22"/>
                      <a:gd name="T6" fmla="*/ 10 w 11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1" h="22">
                        <a:moveTo>
                          <a:pt x="10" y="10"/>
                        </a:moveTo>
                        <a:cubicBezTo>
                          <a:pt x="11" y="17"/>
                          <a:pt x="9" y="22"/>
                          <a:pt x="6" y="20"/>
                        </a:cubicBezTo>
                        <a:cubicBezTo>
                          <a:pt x="2" y="17"/>
                          <a:pt x="0" y="3"/>
                          <a:pt x="4" y="1"/>
                        </a:cubicBezTo>
                        <a:cubicBezTo>
                          <a:pt x="7" y="0"/>
                          <a:pt x="10" y="6"/>
                          <a:pt x="10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34" name="Freeform 707">
                    <a:extLst>
                      <a:ext uri="{FF2B5EF4-FFF2-40B4-BE49-F238E27FC236}">
                        <a16:creationId xmlns="" xmlns:a16="http://schemas.microsoft.com/office/drawing/2014/main" id="{0838C154-7BE6-4852-9A71-531B7DF86C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11" y="1936"/>
                    <a:ext cx="19" cy="31"/>
                  </a:xfrm>
                  <a:custGeom>
                    <a:avLst/>
                    <a:gdLst>
                      <a:gd name="T0" fmla="*/ 11 w 13"/>
                      <a:gd name="T1" fmla="*/ 9 h 21"/>
                      <a:gd name="T2" fmla="*/ 8 w 13"/>
                      <a:gd name="T3" fmla="*/ 19 h 21"/>
                      <a:gd name="T4" fmla="*/ 4 w 13"/>
                      <a:gd name="T5" fmla="*/ 1 h 21"/>
                      <a:gd name="T6" fmla="*/ 11 w 13"/>
                      <a:gd name="T7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3" h="21">
                        <a:moveTo>
                          <a:pt x="11" y="9"/>
                        </a:moveTo>
                        <a:cubicBezTo>
                          <a:pt x="13" y="16"/>
                          <a:pt x="11" y="21"/>
                          <a:pt x="8" y="19"/>
                        </a:cubicBezTo>
                        <a:cubicBezTo>
                          <a:pt x="3" y="16"/>
                          <a:pt x="0" y="3"/>
                          <a:pt x="4" y="1"/>
                        </a:cubicBezTo>
                        <a:cubicBezTo>
                          <a:pt x="7" y="0"/>
                          <a:pt x="10" y="5"/>
                          <a:pt x="11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35" name="Freeform 708">
                    <a:extLst>
                      <a:ext uri="{FF2B5EF4-FFF2-40B4-BE49-F238E27FC236}">
                        <a16:creationId xmlns="" xmlns:a16="http://schemas.microsoft.com/office/drawing/2014/main" id="{BFE35005-0184-491B-8E35-9F35BCABB1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27" y="1990"/>
                    <a:ext cx="17" cy="30"/>
                  </a:xfrm>
                  <a:custGeom>
                    <a:avLst/>
                    <a:gdLst>
                      <a:gd name="T0" fmla="*/ 11 w 12"/>
                      <a:gd name="T1" fmla="*/ 10 h 21"/>
                      <a:gd name="T2" fmla="*/ 7 w 12"/>
                      <a:gd name="T3" fmla="*/ 19 h 21"/>
                      <a:gd name="T4" fmla="*/ 4 w 12"/>
                      <a:gd name="T5" fmla="*/ 1 h 21"/>
                      <a:gd name="T6" fmla="*/ 11 w 12"/>
                      <a:gd name="T7" fmla="*/ 1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2" h="21">
                        <a:moveTo>
                          <a:pt x="11" y="10"/>
                        </a:moveTo>
                        <a:cubicBezTo>
                          <a:pt x="12" y="16"/>
                          <a:pt x="10" y="21"/>
                          <a:pt x="7" y="19"/>
                        </a:cubicBezTo>
                        <a:cubicBezTo>
                          <a:pt x="3" y="16"/>
                          <a:pt x="0" y="3"/>
                          <a:pt x="4" y="1"/>
                        </a:cubicBezTo>
                        <a:cubicBezTo>
                          <a:pt x="7" y="0"/>
                          <a:pt x="10" y="5"/>
                          <a:pt x="11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36" name="Freeform 709">
                    <a:extLst>
                      <a:ext uri="{FF2B5EF4-FFF2-40B4-BE49-F238E27FC236}">
                        <a16:creationId xmlns="" xmlns:a16="http://schemas.microsoft.com/office/drawing/2014/main" id="{BB96B328-B9A0-497E-BCD9-E4E87E94B8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69" y="1833"/>
                    <a:ext cx="22" cy="28"/>
                  </a:xfrm>
                  <a:custGeom>
                    <a:avLst/>
                    <a:gdLst>
                      <a:gd name="T0" fmla="*/ 12 w 15"/>
                      <a:gd name="T1" fmla="*/ 8 h 19"/>
                      <a:gd name="T2" fmla="*/ 10 w 15"/>
                      <a:gd name="T3" fmla="*/ 18 h 19"/>
                      <a:gd name="T4" fmla="*/ 4 w 15"/>
                      <a:gd name="T5" fmla="*/ 0 h 19"/>
                      <a:gd name="T6" fmla="*/ 12 w 15"/>
                      <a:gd name="T7" fmla="*/ 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" h="19">
                        <a:moveTo>
                          <a:pt x="12" y="8"/>
                        </a:moveTo>
                        <a:cubicBezTo>
                          <a:pt x="15" y="14"/>
                          <a:pt x="14" y="19"/>
                          <a:pt x="10" y="18"/>
                        </a:cubicBezTo>
                        <a:cubicBezTo>
                          <a:pt x="6" y="16"/>
                          <a:pt x="0" y="3"/>
                          <a:pt x="4" y="0"/>
                        </a:cubicBezTo>
                        <a:cubicBezTo>
                          <a:pt x="7" y="0"/>
                          <a:pt x="11" y="5"/>
                          <a:pt x="12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37" name="Freeform 710">
                    <a:extLst>
                      <a:ext uri="{FF2B5EF4-FFF2-40B4-BE49-F238E27FC236}">
                        <a16:creationId xmlns="" xmlns:a16="http://schemas.microsoft.com/office/drawing/2014/main" id="{9D243DF8-66B4-4F2F-8561-69E30E156D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91" y="1884"/>
                    <a:ext cx="20" cy="29"/>
                  </a:xfrm>
                  <a:custGeom>
                    <a:avLst/>
                    <a:gdLst>
                      <a:gd name="T0" fmla="*/ 12 w 14"/>
                      <a:gd name="T1" fmla="*/ 9 h 20"/>
                      <a:gd name="T2" fmla="*/ 10 w 14"/>
                      <a:gd name="T3" fmla="*/ 18 h 20"/>
                      <a:gd name="T4" fmla="*/ 5 w 14"/>
                      <a:gd name="T5" fmla="*/ 1 h 20"/>
                      <a:gd name="T6" fmla="*/ 12 w 14"/>
                      <a:gd name="T7" fmla="*/ 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" h="20">
                        <a:moveTo>
                          <a:pt x="12" y="9"/>
                        </a:moveTo>
                        <a:cubicBezTo>
                          <a:pt x="14" y="15"/>
                          <a:pt x="13" y="20"/>
                          <a:pt x="10" y="18"/>
                        </a:cubicBezTo>
                        <a:cubicBezTo>
                          <a:pt x="5" y="16"/>
                          <a:pt x="0" y="3"/>
                          <a:pt x="5" y="1"/>
                        </a:cubicBezTo>
                        <a:cubicBezTo>
                          <a:pt x="8" y="0"/>
                          <a:pt x="11" y="5"/>
                          <a:pt x="12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38" name="Freeform 711">
                    <a:extLst>
                      <a:ext uri="{FF2B5EF4-FFF2-40B4-BE49-F238E27FC236}">
                        <a16:creationId xmlns="" xmlns:a16="http://schemas.microsoft.com/office/drawing/2014/main" id="{2472D053-D8C9-4126-94ED-2402341D06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39" y="1955"/>
                    <a:ext cx="17" cy="30"/>
                  </a:xfrm>
                  <a:custGeom>
                    <a:avLst/>
                    <a:gdLst>
                      <a:gd name="T0" fmla="*/ 10 w 12"/>
                      <a:gd name="T1" fmla="*/ 9 h 21"/>
                      <a:gd name="T2" fmla="*/ 7 w 12"/>
                      <a:gd name="T3" fmla="*/ 19 h 21"/>
                      <a:gd name="T4" fmla="*/ 4 w 12"/>
                      <a:gd name="T5" fmla="*/ 0 h 21"/>
                      <a:gd name="T6" fmla="*/ 10 w 12"/>
                      <a:gd name="T7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2" h="21">
                        <a:moveTo>
                          <a:pt x="10" y="9"/>
                        </a:moveTo>
                        <a:cubicBezTo>
                          <a:pt x="12" y="16"/>
                          <a:pt x="10" y="21"/>
                          <a:pt x="7" y="19"/>
                        </a:cubicBezTo>
                        <a:cubicBezTo>
                          <a:pt x="3" y="16"/>
                          <a:pt x="0" y="3"/>
                          <a:pt x="4" y="0"/>
                        </a:cubicBezTo>
                        <a:cubicBezTo>
                          <a:pt x="6" y="0"/>
                          <a:pt x="9" y="5"/>
                          <a:pt x="10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39" name="Freeform 712">
                    <a:extLst>
                      <a:ext uri="{FF2B5EF4-FFF2-40B4-BE49-F238E27FC236}">
                        <a16:creationId xmlns="" xmlns:a16="http://schemas.microsoft.com/office/drawing/2014/main" id="{EDABD072-BBCA-4B60-9B55-8BDB785651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53" y="2009"/>
                    <a:ext cx="16" cy="31"/>
                  </a:xfrm>
                  <a:custGeom>
                    <a:avLst/>
                    <a:gdLst>
                      <a:gd name="T0" fmla="*/ 10 w 11"/>
                      <a:gd name="T1" fmla="*/ 10 h 22"/>
                      <a:gd name="T2" fmla="*/ 6 w 11"/>
                      <a:gd name="T3" fmla="*/ 20 h 22"/>
                      <a:gd name="T4" fmla="*/ 4 w 11"/>
                      <a:gd name="T5" fmla="*/ 1 h 22"/>
                      <a:gd name="T6" fmla="*/ 10 w 11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1" h="22">
                        <a:moveTo>
                          <a:pt x="10" y="10"/>
                        </a:moveTo>
                        <a:cubicBezTo>
                          <a:pt x="11" y="17"/>
                          <a:pt x="9" y="22"/>
                          <a:pt x="6" y="20"/>
                        </a:cubicBezTo>
                        <a:cubicBezTo>
                          <a:pt x="2" y="17"/>
                          <a:pt x="0" y="3"/>
                          <a:pt x="4" y="1"/>
                        </a:cubicBezTo>
                        <a:cubicBezTo>
                          <a:pt x="7" y="0"/>
                          <a:pt x="9" y="5"/>
                          <a:pt x="10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40" name="Freeform 713">
                    <a:extLst>
                      <a:ext uri="{FF2B5EF4-FFF2-40B4-BE49-F238E27FC236}">
                        <a16:creationId xmlns="" xmlns:a16="http://schemas.microsoft.com/office/drawing/2014/main" id="{F045E389-2E7B-4238-A0FD-9F6016E593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98" y="1851"/>
                    <a:ext cx="20" cy="27"/>
                  </a:xfrm>
                  <a:custGeom>
                    <a:avLst/>
                    <a:gdLst>
                      <a:gd name="T0" fmla="*/ 11 w 14"/>
                      <a:gd name="T1" fmla="*/ 8 h 19"/>
                      <a:gd name="T2" fmla="*/ 10 w 14"/>
                      <a:gd name="T3" fmla="*/ 18 h 19"/>
                      <a:gd name="T4" fmla="*/ 4 w 14"/>
                      <a:gd name="T5" fmla="*/ 0 h 19"/>
                      <a:gd name="T6" fmla="*/ 11 w 14"/>
                      <a:gd name="T7" fmla="*/ 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" h="19">
                        <a:moveTo>
                          <a:pt x="11" y="8"/>
                        </a:moveTo>
                        <a:cubicBezTo>
                          <a:pt x="14" y="14"/>
                          <a:pt x="13" y="19"/>
                          <a:pt x="10" y="18"/>
                        </a:cubicBezTo>
                        <a:cubicBezTo>
                          <a:pt x="6" y="16"/>
                          <a:pt x="0" y="3"/>
                          <a:pt x="4" y="0"/>
                        </a:cubicBezTo>
                        <a:cubicBezTo>
                          <a:pt x="7" y="0"/>
                          <a:pt x="10" y="5"/>
                          <a:pt x="11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41" name="Freeform 714">
                    <a:extLst>
                      <a:ext uri="{FF2B5EF4-FFF2-40B4-BE49-F238E27FC236}">
                        <a16:creationId xmlns="" xmlns:a16="http://schemas.microsoft.com/office/drawing/2014/main" id="{6DE73B3B-15AD-451E-8C70-7EFD2BDE4B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20" y="1901"/>
                    <a:ext cx="19" cy="29"/>
                  </a:xfrm>
                  <a:custGeom>
                    <a:avLst/>
                    <a:gdLst>
                      <a:gd name="T0" fmla="*/ 11 w 13"/>
                      <a:gd name="T1" fmla="*/ 9 h 20"/>
                      <a:gd name="T2" fmla="*/ 9 w 13"/>
                      <a:gd name="T3" fmla="*/ 19 h 20"/>
                      <a:gd name="T4" fmla="*/ 4 w 13"/>
                      <a:gd name="T5" fmla="*/ 1 h 20"/>
                      <a:gd name="T6" fmla="*/ 11 w 13"/>
                      <a:gd name="T7" fmla="*/ 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3" h="20">
                        <a:moveTo>
                          <a:pt x="11" y="9"/>
                        </a:moveTo>
                        <a:cubicBezTo>
                          <a:pt x="13" y="15"/>
                          <a:pt x="12" y="20"/>
                          <a:pt x="9" y="19"/>
                        </a:cubicBezTo>
                        <a:cubicBezTo>
                          <a:pt x="5" y="17"/>
                          <a:pt x="0" y="3"/>
                          <a:pt x="4" y="1"/>
                        </a:cubicBezTo>
                        <a:cubicBezTo>
                          <a:pt x="7" y="0"/>
                          <a:pt x="10" y="5"/>
                          <a:pt x="11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42" name="Freeform 715">
                    <a:extLst>
                      <a:ext uri="{FF2B5EF4-FFF2-40B4-BE49-F238E27FC236}">
                        <a16:creationId xmlns="" xmlns:a16="http://schemas.microsoft.com/office/drawing/2014/main" id="{75937C83-E9E2-48B8-86CF-7D4B415FBB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75" y="2029"/>
                    <a:ext cx="13" cy="32"/>
                  </a:xfrm>
                  <a:custGeom>
                    <a:avLst/>
                    <a:gdLst>
                      <a:gd name="T0" fmla="*/ 8 w 9"/>
                      <a:gd name="T1" fmla="*/ 10 h 22"/>
                      <a:gd name="T2" fmla="*/ 5 w 9"/>
                      <a:gd name="T3" fmla="*/ 20 h 22"/>
                      <a:gd name="T4" fmla="*/ 3 w 9"/>
                      <a:gd name="T5" fmla="*/ 1 h 22"/>
                      <a:gd name="T6" fmla="*/ 8 w 9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" h="22">
                        <a:moveTo>
                          <a:pt x="8" y="10"/>
                        </a:moveTo>
                        <a:cubicBezTo>
                          <a:pt x="9" y="16"/>
                          <a:pt x="8" y="22"/>
                          <a:pt x="5" y="20"/>
                        </a:cubicBezTo>
                        <a:cubicBezTo>
                          <a:pt x="2" y="17"/>
                          <a:pt x="0" y="3"/>
                          <a:pt x="3" y="1"/>
                        </a:cubicBezTo>
                        <a:cubicBezTo>
                          <a:pt x="5" y="0"/>
                          <a:pt x="7" y="5"/>
                          <a:pt x="8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43" name="Freeform 716">
                    <a:extLst>
                      <a:ext uri="{FF2B5EF4-FFF2-40B4-BE49-F238E27FC236}">
                        <a16:creationId xmlns="" xmlns:a16="http://schemas.microsoft.com/office/drawing/2014/main" id="{DCFF7035-A76D-4324-9735-3A3BE85B2B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44" y="1920"/>
                    <a:ext cx="16" cy="29"/>
                  </a:xfrm>
                  <a:custGeom>
                    <a:avLst/>
                    <a:gdLst>
                      <a:gd name="T0" fmla="*/ 9 w 11"/>
                      <a:gd name="T1" fmla="*/ 9 h 20"/>
                      <a:gd name="T2" fmla="*/ 8 w 11"/>
                      <a:gd name="T3" fmla="*/ 19 h 20"/>
                      <a:gd name="T4" fmla="*/ 3 w 11"/>
                      <a:gd name="T5" fmla="*/ 1 h 20"/>
                      <a:gd name="T6" fmla="*/ 9 w 11"/>
                      <a:gd name="T7" fmla="*/ 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1" h="20">
                        <a:moveTo>
                          <a:pt x="9" y="9"/>
                        </a:moveTo>
                        <a:cubicBezTo>
                          <a:pt x="11" y="16"/>
                          <a:pt x="10" y="20"/>
                          <a:pt x="8" y="19"/>
                        </a:cubicBezTo>
                        <a:cubicBezTo>
                          <a:pt x="4" y="17"/>
                          <a:pt x="0" y="4"/>
                          <a:pt x="3" y="1"/>
                        </a:cubicBezTo>
                        <a:cubicBezTo>
                          <a:pt x="5" y="0"/>
                          <a:pt x="8" y="5"/>
                          <a:pt x="9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44" name="Freeform 717">
                    <a:extLst>
                      <a:ext uri="{FF2B5EF4-FFF2-40B4-BE49-F238E27FC236}">
                        <a16:creationId xmlns="" xmlns:a16="http://schemas.microsoft.com/office/drawing/2014/main" id="{1D7A4C60-E2CF-4768-9ADA-FD5FE0594F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0" y="1974"/>
                    <a:ext cx="16" cy="30"/>
                  </a:xfrm>
                  <a:custGeom>
                    <a:avLst/>
                    <a:gdLst>
                      <a:gd name="T0" fmla="*/ 9 w 11"/>
                      <a:gd name="T1" fmla="*/ 10 h 21"/>
                      <a:gd name="T2" fmla="*/ 7 w 11"/>
                      <a:gd name="T3" fmla="*/ 20 h 21"/>
                      <a:gd name="T4" fmla="*/ 4 w 11"/>
                      <a:gd name="T5" fmla="*/ 1 h 21"/>
                      <a:gd name="T6" fmla="*/ 9 w 11"/>
                      <a:gd name="T7" fmla="*/ 1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1" h="21">
                        <a:moveTo>
                          <a:pt x="9" y="10"/>
                        </a:moveTo>
                        <a:cubicBezTo>
                          <a:pt x="11" y="16"/>
                          <a:pt x="10" y="21"/>
                          <a:pt x="7" y="20"/>
                        </a:cubicBezTo>
                        <a:cubicBezTo>
                          <a:pt x="4" y="18"/>
                          <a:pt x="0" y="4"/>
                          <a:pt x="4" y="1"/>
                        </a:cubicBezTo>
                        <a:cubicBezTo>
                          <a:pt x="6" y="0"/>
                          <a:pt x="8" y="5"/>
                          <a:pt x="9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45" name="Freeform 718">
                    <a:extLst>
                      <a:ext uri="{FF2B5EF4-FFF2-40B4-BE49-F238E27FC236}">
                        <a16:creationId xmlns="" xmlns:a16="http://schemas.microsoft.com/office/drawing/2014/main" id="{043A1225-7F12-4FFB-A563-EC1CBA983F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01" y="1819"/>
                    <a:ext cx="19" cy="27"/>
                  </a:xfrm>
                  <a:custGeom>
                    <a:avLst/>
                    <a:gdLst>
                      <a:gd name="T0" fmla="*/ 10 w 13"/>
                      <a:gd name="T1" fmla="*/ 8 h 19"/>
                      <a:gd name="T2" fmla="*/ 10 w 13"/>
                      <a:gd name="T3" fmla="*/ 17 h 19"/>
                      <a:gd name="T4" fmla="*/ 3 w 13"/>
                      <a:gd name="T5" fmla="*/ 0 h 19"/>
                      <a:gd name="T6" fmla="*/ 10 w 13"/>
                      <a:gd name="T7" fmla="*/ 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3" h="19">
                        <a:moveTo>
                          <a:pt x="10" y="8"/>
                        </a:moveTo>
                        <a:cubicBezTo>
                          <a:pt x="13" y="14"/>
                          <a:pt x="12" y="19"/>
                          <a:pt x="10" y="17"/>
                        </a:cubicBezTo>
                        <a:cubicBezTo>
                          <a:pt x="6" y="16"/>
                          <a:pt x="0" y="3"/>
                          <a:pt x="3" y="0"/>
                        </a:cubicBezTo>
                        <a:cubicBezTo>
                          <a:pt x="5" y="0"/>
                          <a:pt x="8" y="4"/>
                          <a:pt x="10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46" name="Freeform 719">
                    <a:extLst>
                      <a:ext uri="{FF2B5EF4-FFF2-40B4-BE49-F238E27FC236}">
                        <a16:creationId xmlns="" xmlns:a16="http://schemas.microsoft.com/office/drawing/2014/main" id="{E06694EB-6606-4AB2-99CC-7AA22EAD14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24" y="1868"/>
                    <a:ext cx="18" cy="29"/>
                  </a:xfrm>
                  <a:custGeom>
                    <a:avLst/>
                    <a:gdLst>
                      <a:gd name="T0" fmla="*/ 10 w 12"/>
                      <a:gd name="T1" fmla="*/ 9 h 20"/>
                      <a:gd name="T2" fmla="*/ 9 w 12"/>
                      <a:gd name="T3" fmla="*/ 19 h 20"/>
                      <a:gd name="T4" fmla="*/ 3 w 12"/>
                      <a:gd name="T5" fmla="*/ 1 h 20"/>
                      <a:gd name="T6" fmla="*/ 10 w 12"/>
                      <a:gd name="T7" fmla="*/ 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2" h="20">
                        <a:moveTo>
                          <a:pt x="10" y="9"/>
                        </a:moveTo>
                        <a:cubicBezTo>
                          <a:pt x="12" y="15"/>
                          <a:pt x="12" y="20"/>
                          <a:pt x="9" y="19"/>
                        </a:cubicBezTo>
                        <a:cubicBezTo>
                          <a:pt x="5" y="17"/>
                          <a:pt x="0" y="4"/>
                          <a:pt x="3" y="1"/>
                        </a:cubicBezTo>
                        <a:cubicBezTo>
                          <a:pt x="5" y="0"/>
                          <a:pt x="8" y="5"/>
                          <a:pt x="10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47" name="Freeform 720">
                    <a:extLst>
                      <a:ext uri="{FF2B5EF4-FFF2-40B4-BE49-F238E27FC236}">
                        <a16:creationId xmlns="" xmlns:a16="http://schemas.microsoft.com/office/drawing/2014/main" id="{AF42012E-5F5E-4B0F-9547-3458C64315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94" y="2048"/>
                    <a:ext cx="11" cy="32"/>
                  </a:xfrm>
                  <a:custGeom>
                    <a:avLst/>
                    <a:gdLst>
                      <a:gd name="T0" fmla="*/ 8 w 8"/>
                      <a:gd name="T1" fmla="*/ 10 h 22"/>
                      <a:gd name="T2" fmla="*/ 5 w 8"/>
                      <a:gd name="T3" fmla="*/ 20 h 22"/>
                      <a:gd name="T4" fmla="*/ 3 w 8"/>
                      <a:gd name="T5" fmla="*/ 1 h 22"/>
                      <a:gd name="T6" fmla="*/ 8 w 8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8" h="22">
                        <a:moveTo>
                          <a:pt x="8" y="10"/>
                        </a:moveTo>
                        <a:cubicBezTo>
                          <a:pt x="8" y="16"/>
                          <a:pt x="7" y="22"/>
                          <a:pt x="5" y="20"/>
                        </a:cubicBezTo>
                        <a:cubicBezTo>
                          <a:pt x="2" y="18"/>
                          <a:pt x="0" y="4"/>
                          <a:pt x="3" y="1"/>
                        </a:cubicBezTo>
                        <a:cubicBezTo>
                          <a:pt x="5" y="0"/>
                          <a:pt x="7" y="5"/>
                          <a:pt x="8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48" name="Freeform 721">
                    <a:extLst>
                      <a:ext uri="{FF2B5EF4-FFF2-40B4-BE49-F238E27FC236}">
                        <a16:creationId xmlns="" xmlns:a16="http://schemas.microsoft.com/office/drawing/2014/main" id="{B3865BA2-AEEC-4392-9EE9-607F7B5137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104"/>
                    <a:ext cx="10" cy="32"/>
                  </a:xfrm>
                  <a:custGeom>
                    <a:avLst/>
                    <a:gdLst>
                      <a:gd name="T0" fmla="*/ 6 w 7"/>
                      <a:gd name="T1" fmla="*/ 10 h 22"/>
                      <a:gd name="T2" fmla="*/ 4 w 7"/>
                      <a:gd name="T3" fmla="*/ 20 h 22"/>
                      <a:gd name="T4" fmla="*/ 3 w 7"/>
                      <a:gd name="T5" fmla="*/ 1 h 22"/>
                      <a:gd name="T6" fmla="*/ 6 w 7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7" h="22">
                        <a:moveTo>
                          <a:pt x="6" y="10"/>
                        </a:moveTo>
                        <a:cubicBezTo>
                          <a:pt x="7" y="17"/>
                          <a:pt x="5" y="22"/>
                          <a:pt x="4" y="20"/>
                        </a:cubicBezTo>
                        <a:cubicBezTo>
                          <a:pt x="1" y="18"/>
                          <a:pt x="0" y="4"/>
                          <a:pt x="3" y="1"/>
                        </a:cubicBezTo>
                        <a:cubicBezTo>
                          <a:pt x="5" y="0"/>
                          <a:pt x="6" y="6"/>
                          <a:pt x="6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49" name="Freeform 722">
                    <a:extLst>
                      <a:ext uri="{FF2B5EF4-FFF2-40B4-BE49-F238E27FC236}">
                        <a16:creationId xmlns="" xmlns:a16="http://schemas.microsoft.com/office/drawing/2014/main" id="{8C988D18-4B5A-4E7B-A3C4-E1081982E4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1938"/>
                    <a:ext cx="14" cy="30"/>
                  </a:xfrm>
                  <a:custGeom>
                    <a:avLst/>
                    <a:gdLst>
                      <a:gd name="T0" fmla="*/ 8 w 10"/>
                      <a:gd name="T1" fmla="*/ 10 h 21"/>
                      <a:gd name="T2" fmla="*/ 7 w 10"/>
                      <a:gd name="T3" fmla="*/ 20 h 21"/>
                      <a:gd name="T4" fmla="*/ 2 w 10"/>
                      <a:gd name="T5" fmla="*/ 1 h 21"/>
                      <a:gd name="T6" fmla="*/ 8 w 10"/>
                      <a:gd name="T7" fmla="*/ 1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" h="21">
                        <a:moveTo>
                          <a:pt x="8" y="10"/>
                        </a:moveTo>
                        <a:cubicBezTo>
                          <a:pt x="10" y="16"/>
                          <a:pt x="9" y="21"/>
                          <a:pt x="7" y="20"/>
                        </a:cubicBezTo>
                        <a:cubicBezTo>
                          <a:pt x="4" y="18"/>
                          <a:pt x="0" y="4"/>
                          <a:pt x="2" y="1"/>
                        </a:cubicBezTo>
                        <a:cubicBezTo>
                          <a:pt x="4" y="0"/>
                          <a:pt x="7" y="6"/>
                          <a:pt x="8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50" name="Freeform 723">
                    <a:extLst>
                      <a:ext uri="{FF2B5EF4-FFF2-40B4-BE49-F238E27FC236}">
                        <a16:creationId xmlns="" xmlns:a16="http://schemas.microsoft.com/office/drawing/2014/main" id="{91C97306-5C96-404C-B1B4-3E1BD08A9E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2" y="1993"/>
                    <a:ext cx="13" cy="30"/>
                  </a:xfrm>
                  <a:custGeom>
                    <a:avLst/>
                    <a:gdLst>
                      <a:gd name="T0" fmla="*/ 8 w 9"/>
                      <a:gd name="T1" fmla="*/ 9 h 21"/>
                      <a:gd name="T2" fmla="*/ 6 w 9"/>
                      <a:gd name="T3" fmla="*/ 20 h 21"/>
                      <a:gd name="T4" fmla="*/ 3 w 9"/>
                      <a:gd name="T5" fmla="*/ 1 h 21"/>
                      <a:gd name="T6" fmla="*/ 8 w 9"/>
                      <a:gd name="T7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" h="21">
                        <a:moveTo>
                          <a:pt x="8" y="9"/>
                        </a:moveTo>
                        <a:cubicBezTo>
                          <a:pt x="9" y="16"/>
                          <a:pt x="9" y="21"/>
                          <a:pt x="6" y="20"/>
                        </a:cubicBezTo>
                        <a:cubicBezTo>
                          <a:pt x="3" y="18"/>
                          <a:pt x="0" y="4"/>
                          <a:pt x="3" y="1"/>
                        </a:cubicBezTo>
                        <a:cubicBezTo>
                          <a:pt x="5" y="0"/>
                          <a:pt x="7" y="5"/>
                          <a:pt x="8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51" name="Freeform 724">
                    <a:extLst>
                      <a:ext uri="{FF2B5EF4-FFF2-40B4-BE49-F238E27FC236}">
                        <a16:creationId xmlns="" xmlns:a16="http://schemas.microsoft.com/office/drawing/2014/main" id="{4C4C520C-7E80-43A7-84E7-D928D38EEC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26" y="1835"/>
                    <a:ext cx="17" cy="27"/>
                  </a:xfrm>
                  <a:custGeom>
                    <a:avLst/>
                    <a:gdLst>
                      <a:gd name="T0" fmla="*/ 10 w 12"/>
                      <a:gd name="T1" fmla="*/ 9 h 19"/>
                      <a:gd name="T2" fmla="*/ 10 w 12"/>
                      <a:gd name="T3" fmla="*/ 18 h 19"/>
                      <a:gd name="T4" fmla="*/ 3 w 12"/>
                      <a:gd name="T5" fmla="*/ 1 h 19"/>
                      <a:gd name="T6" fmla="*/ 10 w 12"/>
                      <a:gd name="T7" fmla="*/ 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2" h="19">
                        <a:moveTo>
                          <a:pt x="10" y="9"/>
                        </a:moveTo>
                        <a:cubicBezTo>
                          <a:pt x="12" y="15"/>
                          <a:pt x="12" y="19"/>
                          <a:pt x="10" y="18"/>
                        </a:cubicBezTo>
                        <a:cubicBezTo>
                          <a:pt x="6" y="17"/>
                          <a:pt x="0" y="4"/>
                          <a:pt x="3" y="1"/>
                        </a:cubicBezTo>
                        <a:cubicBezTo>
                          <a:pt x="5" y="0"/>
                          <a:pt x="8" y="5"/>
                          <a:pt x="10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52" name="Freeform 725">
                    <a:extLst>
                      <a:ext uri="{FF2B5EF4-FFF2-40B4-BE49-F238E27FC236}">
                        <a16:creationId xmlns="" xmlns:a16="http://schemas.microsoft.com/office/drawing/2014/main" id="{C3C600A9-9074-4075-B44C-9367BC0369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49" y="1885"/>
                    <a:ext cx="16" cy="29"/>
                  </a:xfrm>
                  <a:custGeom>
                    <a:avLst/>
                    <a:gdLst>
                      <a:gd name="T0" fmla="*/ 8 w 11"/>
                      <a:gd name="T1" fmla="*/ 9 h 20"/>
                      <a:gd name="T2" fmla="*/ 8 w 11"/>
                      <a:gd name="T3" fmla="*/ 19 h 20"/>
                      <a:gd name="T4" fmla="*/ 2 w 11"/>
                      <a:gd name="T5" fmla="*/ 1 h 20"/>
                      <a:gd name="T6" fmla="*/ 8 w 11"/>
                      <a:gd name="T7" fmla="*/ 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1" h="20">
                        <a:moveTo>
                          <a:pt x="8" y="9"/>
                        </a:moveTo>
                        <a:cubicBezTo>
                          <a:pt x="11" y="15"/>
                          <a:pt x="10" y="20"/>
                          <a:pt x="8" y="19"/>
                        </a:cubicBezTo>
                        <a:cubicBezTo>
                          <a:pt x="5" y="17"/>
                          <a:pt x="0" y="4"/>
                          <a:pt x="2" y="1"/>
                        </a:cubicBezTo>
                        <a:cubicBezTo>
                          <a:pt x="4" y="0"/>
                          <a:pt x="7" y="5"/>
                          <a:pt x="8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53" name="Freeform 726">
                    <a:extLst>
                      <a:ext uri="{FF2B5EF4-FFF2-40B4-BE49-F238E27FC236}">
                        <a16:creationId xmlns="" xmlns:a16="http://schemas.microsoft.com/office/drawing/2014/main" id="{4A0ADADA-3A8B-4038-9BD1-D0EB57F87A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99" y="2011"/>
                    <a:ext cx="12" cy="32"/>
                  </a:xfrm>
                  <a:custGeom>
                    <a:avLst/>
                    <a:gdLst>
                      <a:gd name="T0" fmla="*/ 7 w 8"/>
                      <a:gd name="T1" fmla="*/ 10 h 22"/>
                      <a:gd name="T2" fmla="*/ 5 w 8"/>
                      <a:gd name="T3" fmla="*/ 20 h 22"/>
                      <a:gd name="T4" fmla="*/ 2 w 8"/>
                      <a:gd name="T5" fmla="*/ 1 h 22"/>
                      <a:gd name="T6" fmla="*/ 7 w 8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8" h="22">
                        <a:moveTo>
                          <a:pt x="7" y="10"/>
                        </a:moveTo>
                        <a:cubicBezTo>
                          <a:pt x="8" y="16"/>
                          <a:pt x="7" y="22"/>
                          <a:pt x="5" y="20"/>
                        </a:cubicBezTo>
                        <a:cubicBezTo>
                          <a:pt x="3" y="18"/>
                          <a:pt x="0" y="4"/>
                          <a:pt x="2" y="1"/>
                        </a:cubicBezTo>
                        <a:cubicBezTo>
                          <a:pt x="4" y="0"/>
                          <a:pt x="6" y="6"/>
                          <a:pt x="7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54" name="Freeform 727">
                    <a:extLst>
                      <a:ext uri="{FF2B5EF4-FFF2-40B4-BE49-F238E27FC236}">
                        <a16:creationId xmlns="" xmlns:a16="http://schemas.microsoft.com/office/drawing/2014/main" id="{CAB7E235-2FD7-4BBC-9947-641BB36BF1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0" y="2068"/>
                    <a:ext cx="10" cy="32"/>
                  </a:xfrm>
                  <a:custGeom>
                    <a:avLst/>
                    <a:gdLst>
                      <a:gd name="T0" fmla="*/ 6 w 7"/>
                      <a:gd name="T1" fmla="*/ 10 h 22"/>
                      <a:gd name="T2" fmla="*/ 4 w 7"/>
                      <a:gd name="T3" fmla="*/ 20 h 22"/>
                      <a:gd name="T4" fmla="*/ 2 w 7"/>
                      <a:gd name="T5" fmla="*/ 1 h 22"/>
                      <a:gd name="T6" fmla="*/ 6 w 7"/>
                      <a:gd name="T7" fmla="*/ 1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7" h="22">
                        <a:moveTo>
                          <a:pt x="6" y="10"/>
                        </a:moveTo>
                        <a:cubicBezTo>
                          <a:pt x="7" y="16"/>
                          <a:pt x="6" y="22"/>
                          <a:pt x="4" y="20"/>
                        </a:cubicBezTo>
                        <a:cubicBezTo>
                          <a:pt x="2" y="18"/>
                          <a:pt x="0" y="4"/>
                          <a:pt x="2" y="1"/>
                        </a:cubicBezTo>
                        <a:cubicBezTo>
                          <a:pt x="4" y="0"/>
                          <a:pt x="5" y="5"/>
                          <a:pt x="6" y="1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55" name="Freeform 728">
                    <a:extLst>
                      <a:ext uri="{FF2B5EF4-FFF2-40B4-BE49-F238E27FC236}">
                        <a16:creationId xmlns="" xmlns:a16="http://schemas.microsoft.com/office/drawing/2014/main" id="{72C208BF-18C1-44F0-8BF2-17E49BEC71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9" y="1904"/>
                    <a:ext cx="13" cy="29"/>
                  </a:xfrm>
                  <a:custGeom>
                    <a:avLst/>
                    <a:gdLst>
                      <a:gd name="T0" fmla="*/ 7 w 9"/>
                      <a:gd name="T1" fmla="*/ 9 h 20"/>
                      <a:gd name="T2" fmla="*/ 7 w 9"/>
                      <a:gd name="T3" fmla="*/ 19 h 20"/>
                      <a:gd name="T4" fmla="*/ 2 w 9"/>
                      <a:gd name="T5" fmla="*/ 1 h 20"/>
                      <a:gd name="T6" fmla="*/ 7 w 9"/>
                      <a:gd name="T7" fmla="*/ 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" h="20">
                        <a:moveTo>
                          <a:pt x="7" y="9"/>
                        </a:moveTo>
                        <a:cubicBezTo>
                          <a:pt x="9" y="15"/>
                          <a:pt x="9" y="20"/>
                          <a:pt x="7" y="19"/>
                        </a:cubicBezTo>
                        <a:cubicBezTo>
                          <a:pt x="4" y="17"/>
                          <a:pt x="0" y="4"/>
                          <a:pt x="2" y="1"/>
                        </a:cubicBezTo>
                        <a:cubicBezTo>
                          <a:pt x="3" y="0"/>
                          <a:pt x="6" y="5"/>
                          <a:pt x="7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56" name="Freeform 729">
                    <a:extLst>
                      <a:ext uri="{FF2B5EF4-FFF2-40B4-BE49-F238E27FC236}">
                        <a16:creationId xmlns="" xmlns:a16="http://schemas.microsoft.com/office/drawing/2014/main" id="{7162C836-1340-47D6-9491-07C4D68D69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6" y="1958"/>
                    <a:ext cx="12" cy="29"/>
                  </a:xfrm>
                  <a:custGeom>
                    <a:avLst/>
                    <a:gdLst>
                      <a:gd name="T0" fmla="*/ 7 w 8"/>
                      <a:gd name="T1" fmla="*/ 9 h 20"/>
                      <a:gd name="T2" fmla="*/ 6 w 8"/>
                      <a:gd name="T3" fmla="*/ 19 h 20"/>
                      <a:gd name="T4" fmla="*/ 2 w 8"/>
                      <a:gd name="T5" fmla="*/ 1 h 20"/>
                      <a:gd name="T6" fmla="*/ 7 w 8"/>
                      <a:gd name="T7" fmla="*/ 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8" h="20">
                        <a:moveTo>
                          <a:pt x="7" y="9"/>
                        </a:moveTo>
                        <a:cubicBezTo>
                          <a:pt x="8" y="15"/>
                          <a:pt x="8" y="20"/>
                          <a:pt x="6" y="19"/>
                        </a:cubicBezTo>
                        <a:cubicBezTo>
                          <a:pt x="3" y="17"/>
                          <a:pt x="0" y="3"/>
                          <a:pt x="2" y="1"/>
                        </a:cubicBezTo>
                        <a:cubicBezTo>
                          <a:pt x="3" y="0"/>
                          <a:pt x="6" y="5"/>
                          <a:pt x="7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57" name="Freeform 730">
                    <a:extLst>
                      <a:ext uri="{FF2B5EF4-FFF2-40B4-BE49-F238E27FC236}">
                        <a16:creationId xmlns="" xmlns:a16="http://schemas.microsoft.com/office/drawing/2014/main" id="{440B512C-F2DF-4CB9-ABB8-9831C04A0B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24" y="1803"/>
                    <a:ext cx="16" cy="27"/>
                  </a:xfrm>
                  <a:custGeom>
                    <a:avLst/>
                    <a:gdLst>
                      <a:gd name="T0" fmla="*/ 8 w 11"/>
                      <a:gd name="T1" fmla="*/ 9 h 19"/>
                      <a:gd name="T2" fmla="*/ 9 w 11"/>
                      <a:gd name="T3" fmla="*/ 18 h 19"/>
                      <a:gd name="T4" fmla="*/ 2 w 11"/>
                      <a:gd name="T5" fmla="*/ 1 h 19"/>
                      <a:gd name="T6" fmla="*/ 8 w 11"/>
                      <a:gd name="T7" fmla="*/ 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1" h="19">
                        <a:moveTo>
                          <a:pt x="8" y="9"/>
                        </a:moveTo>
                        <a:cubicBezTo>
                          <a:pt x="11" y="14"/>
                          <a:pt x="11" y="19"/>
                          <a:pt x="9" y="18"/>
                        </a:cubicBezTo>
                        <a:cubicBezTo>
                          <a:pt x="7" y="17"/>
                          <a:pt x="0" y="4"/>
                          <a:pt x="2" y="1"/>
                        </a:cubicBezTo>
                        <a:cubicBezTo>
                          <a:pt x="3" y="0"/>
                          <a:pt x="6" y="5"/>
                          <a:pt x="8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58" name="Freeform 731">
                    <a:extLst>
                      <a:ext uri="{FF2B5EF4-FFF2-40B4-BE49-F238E27FC236}">
                        <a16:creationId xmlns="" xmlns:a16="http://schemas.microsoft.com/office/drawing/2014/main" id="{FF66CD03-8A31-4BA1-BC44-5622E2FDA4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47" y="1852"/>
                    <a:ext cx="16" cy="29"/>
                  </a:xfrm>
                  <a:custGeom>
                    <a:avLst/>
                    <a:gdLst>
                      <a:gd name="T0" fmla="*/ 8 w 11"/>
                      <a:gd name="T1" fmla="*/ 9 h 20"/>
                      <a:gd name="T2" fmla="*/ 9 w 11"/>
                      <a:gd name="T3" fmla="*/ 19 h 20"/>
                      <a:gd name="T4" fmla="*/ 2 w 11"/>
                      <a:gd name="T5" fmla="*/ 1 h 20"/>
                      <a:gd name="T6" fmla="*/ 8 w 11"/>
                      <a:gd name="T7" fmla="*/ 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1" h="20">
                        <a:moveTo>
                          <a:pt x="8" y="9"/>
                        </a:moveTo>
                        <a:cubicBezTo>
                          <a:pt x="11" y="15"/>
                          <a:pt x="11" y="20"/>
                          <a:pt x="9" y="19"/>
                        </a:cubicBezTo>
                        <a:cubicBezTo>
                          <a:pt x="6" y="18"/>
                          <a:pt x="0" y="4"/>
                          <a:pt x="2" y="1"/>
                        </a:cubicBezTo>
                        <a:cubicBezTo>
                          <a:pt x="4" y="0"/>
                          <a:pt x="7" y="5"/>
                          <a:pt x="8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59" name="Freeform 732">
                    <a:extLst>
                      <a:ext uri="{FF2B5EF4-FFF2-40B4-BE49-F238E27FC236}">
                        <a16:creationId xmlns="" xmlns:a16="http://schemas.microsoft.com/office/drawing/2014/main" id="{6C4F660B-1FFC-43E6-AFF6-D235BB7396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61" y="1820"/>
                    <a:ext cx="26" cy="29"/>
                  </a:xfrm>
                  <a:custGeom>
                    <a:avLst/>
                    <a:gdLst>
                      <a:gd name="T0" fmla="*/ 16 w 18"/>
                      <a:gd name="T1" fmla="*/ 9 h 20"/>
                      <a:gd name="T2" fmla="*/ 7 w 18"/>
                      <a:gd name="T3" fmla="*/ 17 h 20"/>
                      <a:gd name="T4" fmla="*/ 6 w 18"/>
                      <a:gd name="T5" fmla="*/ 0 h 20"/>
                      <a:gd name="T6" fmla="*/ 6 w 18"/>
                      <a:gd name="T7" fmla="*/ 0 h 20"/>
                      <a:gd name="T8" fmla="*/ 16 w 18"/>
                      <a:gd name="T9" fmla="*/ 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20">
                        <a:moveTo>
                          <a:pt x="16" y="9"/>
                        </a:moveTo>
                        <a:cubicBezTo>
                          <a:pt x="18" y="15"/>
                          <a:pt x="13" y="20"/>
                          <a:pt x="7" y="17"/>
                        </a:cubicBezTo>
                        <a:cubicBezTo>
                          <a:pt x="1" y="13"/>
                          <a:pt x="0" y="2"/>
                          <a:pt x="6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12" y="0"/>
                          <a:pt x="15" y="5"/>
                          <a:pt x="16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60" name="Freeform 733">
                    <a:extLst>
                      <a:ext uri="{FF2B5EF4-FFF2-40B4-BE49-F238E27FC236}">
                        <a16:creationId xmlns="" xmlns:a16="http://schemas.microsoft.com/office/drawing/2014/main" id="{D6392BB1-6429-4468-A00D-2617792908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76" y="1871"/>
                    <a:ext cx="26" cy="30"/>
                  </a:xfrm>
                  <a:custGeom>
                    <a:avLst/>
                    <a:gdLst>
                      <a:gd name="T0" fmla="*/ 17 w 18"/>
                      <a:gd name="T1" fmla="*/ 9 h 21"/>
                      <a:gd name="T2" fmla="*/ 7 w 18"/>
                      <a:gd name="T3" fmla="*/ 17 h 21"/>
                      <a:gd name="T4" fmla="*/ 7 w 18"/>
                      <a:gd name="T5" fmla="*/ 0 h 21"/>
                      <a:gd name="T6" fmla="*/ 17 w 18"/>
                      <a:gd name="T7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1">
                        <a:moveTo>
                          <a:pt x="17" y="9"/>
                        </a:moveTo>
                        <a:cubicBezTo>
                          <a:pt x="18" y="16"/>
                          <a:pt x="13" y="21"/>
                          <a:pt x="7" y="17"/>
                        </a:cubicBezTo>
                        <a:cubicBezTo>
                          <a:pt x="1" y="12"/>
                          <a:pt x="0" y="2"/>
                          <a:pt x="7" y="0"/>
                        </a:cubicBezTo>
                        <a:cubicBezTo>
                          <a:pt x="13" y="0"/>
                          <a:pt x="16" y="5"/>
                          <a:pt x="17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61" name="Freeform 734">
                    <a:extLst>
                      <a:ext uri="{FF2B5EF4-FFF2-40B4-BE49-F238E27FC236}">
                        <a16:creationId xmlns="" xmlns:a16="http://schemas.microsoft.com/office/drawing/2014/main" id="{337825F0-7CC0-4458-9B15-22FEB1A160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27" y="1725"/>
                    <a:ext cx="24" cy="26"/>
                  </a:xfrm>
                  <a:custGeom>
                    <a:avLst/>
                    <a:gdLst>
                      <a:gd name="T0" fmla="*/ 15 w 17"/>
                      <a:gd name="T1" fmla="*/ 8 h 18"/>
                      <a:gd name="T2" fmla="*/ 8 w 17"/>
                      <a:gd name="T3" fmla="*/ 15 h 18"/>
                      <a:gd name="T4" fmla="*/ 5 w 17"/>
                      <a:gd name="T5" fmla="*/ 0 h 18"/>
                      <a:gd name="T6" fmla="*/ 6 w 17"/>
                      <a:gd name="T7" fmla="*/ 0 h 18"/>
                      <a:gd name="T8" fmla="*/ 15 w 17"/>
                      <a:gd name="T9" fmla="*/ 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8">
                        <a:moveTo>
                          <a:pt x="15" y="8"/>
                        </a:moveTo>
                        <a:cubicBezTo>
                          <a:pt x="17" y="14"/>
                          <a:pt x="13" y="18"/>
                          <a:pt x="8" y="15"/>
                        </a:cubicBezTo>
                        <a:cubicBezTo>
                          <a:pt x="2" y="11"/>
                          <a:pt x="0" y="2"/>
                          <a:pt x="5" y="0"/>
                        </a:cubicBezTo>
                        <a:cubicBezTo>
                          <a:pt x="5" y="0"/>
                          <a:pt x="5" y="0"/>
                          <a:pt x="6" y="0"/>
                        </a:cubicBezTo>
                        <a:cubicBezTo>
                          <a:pt x="10" y="0"/>
                          <a:pt x="14" y="4"/>
                          <a:pt x="15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62" name="Freeform 735">
                    <a:extLst>
                      <a:ext uri="{FF2B5EF4-FFF2-40B4-BE49-F238E27FC236}">
                        <a16:creationId xmlns="" xmlns:a16="http://schemas.microsoft.com/office/drawing/2014/main" id="{07CB55AE-DA3A-4AC5-AAD1-63D4130218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44" y="1771"/>
                    <a:ext cx="26" cy="27"/>
                  </a:xfrm>
                  <a:custGeom>
                    <a:avLst/>
                    <a:gdLst>
                      <a:gd name="T0" fmla="*/ 16 w 18"/>
                      <a:gd name="T1" fmla="*/ 9 h 19"/>
                      <a:gd name="T2" fmla="*/ 8 w 18"/>
                      <a:gd name="T3" fmla="*/ 16 h 19"/>
                      <a:gd name="T4" fmla="*/ 6 w 18"/>
                      <a:gd name="T5" fmla="*/ 1 h 19"/>
                      <a:gd name="T6" fmla="*/ 6 w 18"/>
                      <a:gd name="T7" fmla="*/ 1 h 19"/>
                      <a:gd name="T8" fmla="*/ 16 w 18"/>
                      <a:gd name="T9" fmla="*/ 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9">
                        <a:moveTo>
                          <a:pt x="16" y="9"/>
                        </a:moveTo>
                        <a:cubicBezTo>
                          <a:pt x="18" y="15"/>
                          <a:pt x="14" y="19"/>
                          <a:pt x="8" y="16"/>
                        </a:cubicBezTo>
                        <a:cubicBezTo>
                          <a:pt x="2" y="13"/>
                          <a:pt x="0" y="2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11" y="0"/>
                          <a:pt x="15" y="5"/>
                          <a:pt x="16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63" name="Freeform 736">
                    <a:extLst>
                      <a:ext uri="{FF2B5EF4-FFF2-40B4-BE49-F238E27FC236}">
                        <a16:creationId xmlns="" xmlns:a16="http://schemas.microsoft.com/office/drawing/2014/main" id="{804698E8-B3D9-4AC4-BF41-297BA0C751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86" y="1636"/>
                    <a:ext cx="25" cy="23"/>
                  </a:xfrm>
                  <a:custGeom>
                    <a:avLst/>
                    <a:gdLst>
                      <a:gd name="T0" fmla="*/ 15 w 17"/>
                      <a:gd name="T1" fmla="*/ 7 h 16"/>
                      <a:gd name="T2" fmla="*/ 10 w 17"/>
                      <a:gd name="T3" fmla="*/ 14 h 16"/>
                      <a:gd name="T4" fmla="*/ 4 w 17"/>
                      <a:gd name="T5" fmla="*/ 0 h 16"/>
                      <a:gd name="T6" fmla="*/ 5 w 17"/>
                      <a:gd name="T7" fmla="*/ 0 h 16"/>
                      <a:gd name="T8" fmla="*/ 15 w 17"/>
                      <a:gd name="T9" fmla="*/ 7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6">
                        <a:moveTo>
                          <a:pt x="15" y="7"/>
                        </a:moveTo>
                        <a:cubicBezTo>
                          <a:pt x="17" y="12"/>
                          <a:pt x="14" y="16"/>
                          <a:pt x="10" y="14"/>
                        </a:cubicBezTo>
                        <a:cubicBezTo>
                          <a:pt x="4" y="12"/>
                          <a:pt x="0" y="2"/>
                          <a:pt x="4" y="0"/>
                        </a:cubicBezTo>
                        <a:cubicBezTo>
                          <a:pt x="4" y="0"/>
                          <a:pt x="5" y="0"/>
                          <a:pt x="5" y="0"/>
                        </a:cubicBezTo>
                        <a:cubicBezTo>
                          <a:pt x="9" y="0"/>
                          <a:pt x="13" y="4"/>
                          <a:pt x="15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64" name="Freeform 737">
                    <a:extLst>
                      <a:ext uri="{FF2B5EF4-FFF2-40B4-BE49-F238E27FC236}">
                        <a16:creationId xmlns="" xmlns:a16="http://schemas.microsoft.com/office/drawing/2014/main" id="{3E91B433-C2C5-4DAB-9217-5538507879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06" y="1678"/>
                    <a:ext cx="25" cy="26"/>
                  </a:xfrm>
                  <a:custGeom>
                    <a:avLst/>
                    <a:gdLst>
                      <a:gd name="T0" fmla="*/ 15 w 17"/>
                      <a:gd name="T1" fmla="*/ 8 h 18"/>
                      <a:gd name="T2" fmla="*/ 9 w 17"/>
                      <a:gd name="T3" fmla="*/ 15 h 18"/>
                      <a:gd name="T4" fmla="*/ 5 w 17"/>
                      <a:gd name="T5" fmla="*/ 1 h 18"/>
                      <a:gd name="T6" fmla="*/ 6 w 17"/>
                      <a:gd name="T7" fmla="*/ 1 h 18"/>
                      <a:gd name="T8" fmla="*/ 15 w 17"/>
                      <a:gd name="T9" fmla="*/ 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8">
                        <a:moveTo>
                          <a:pt x="15" y="8"/>
                        </a:moveTo>
                        <a:cubicBezTo>
                          <a:pt x="17" y="14"/>
                          <a:pt x="14" y="18"/>
                          <a:pt x="9" y="15"/>
                        </a:cubicBezTo>
                        <a:cubicBezTo>
                          <a:pt x="3" y="13"/>
                          <a:pt x="0" y="3"/>
                          <a:pt x="5" y="1"/>
                        </a:cubicBezTo>
                        <a:cubicBezTo>
                          <a:pt x="5" y="1"/>
                          <a:pt x="5" y="1"/>
                          <a:pt x="6" y="1"/>
                        </a:cubicBezTo>
                        <a:cubicBezTo>
                          <a:pt x="10" y="0"/>
                          <a:pt x="14" y="5"/>
                          <a:pt x="15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65" name="Freeform 738">
                    <a:extLst>
                      <a:ext uri="{FF2B5EF4-FFF2-40B4-BE49-F238E27FC236}">
                        <a16:creationId xmlns="" xmlns:a16="http://schemas.microsoft.com/office/drawing/2014/main" id="{8703FC05-D21B-412A-990A-C66013245A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81" y="1791"/>
                    <a:ext cx="27" cy="29"/>
                  </a:xfrm>
                  <a:custGeom>
                    <a:avLst/>
                    <a:gdLst>
                      <a:gd name="T0" fmla="*/ 16 w 18"/>
                      <a:gd name="T1" fmla="*/ 9 h 20"/>
                      <a:gd name="T2" fmla="*/ 8 w 18"/>
                      <a:gd name="T3" fmla="*/ 17 h 20"/>
                      <a:gd name="T4" fmla="*/ 5 w 18"/>
                      <a:gd name="T5" fmla="*/ 1 h 20"/>
                      <a:gd name="T6" fmla="*/ 6 w 18"/>
                      <a:gd name="T7" fmla="*/ 1 h 20"/>
                      <a:gd name="T8" fmla="*/ 16 w 18"/>
                      <a:gd name="T9" fmla="*/ 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20">
                        <a:moveTo>
                          <a:pt x="16" y="9"/>
                        </a:moveTo>
                        <a:cubicBezTo>
                          <a:pt x="18" y="15"/>
                          <a:pt x="13" y="20"/>
                          <a:pt x="8" y="17"/>
                        </a:cubicBezTo>
                        <a:cubicBezTo>
                          <a:pt x="1" y="13"/>
                          <a:pt x="0" y="2"/>
                          <a:pt x="5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11" y="0"/>
                          <a:pt x="15" y="5"/>
                          <a:pt x="16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66" name="Freeform 739">
                    <a:extLst>
                      <a:ext uri="{FF2B5EF4-FFF2-40B4-BE49-F238E27FC236}">
                        <a16:creationId xmlns="" xmlns:a16="http://schemas.microsoft.com/office/drawing/2014/main" id="{AF8AD719-6FD0-4D4C-A1ED-22ED94C899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99" y="1842"/>
                    <a:ext cx="26" cy="27"/>
                  </a:xfrm>
                  <a:custGeom>
                    <a:avLst/>
                    <a:gdLst>
                      <a:gd name="T0" fmla="*/ 16 w 18"/>
                      <a:gd name="T1" fmla="*/ 8 h 19"/>
                      <a:gd name="T2" fmla="*/ 8 w 18"/>
                      <a:gd name="T3" fmla="*/ 16 h 19"/>
                      <a:gd name="T4" fmla="*/ 6 w 18"/>
                      <a:gd name="T5" fmla="*/ 0 h 19"/>
                      <a:gd name="T6" fmla="*/ 6 w 18"/>
                      <a:gd name="T7" fmla="*/ 0 h 19"/>
                      <a:gd name="T8" fmla="*/ 16 w 18"/>
                      <a:gd name="T9" fmla="*/ 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9">
                        <a:moveTo>
                          <a:pt x="16" y="8"/>
                        </a:moveTo>
                        <a:cubicBezTo>
                          <a:pt x="18" y="15"/>
                          <a:pt x="13" y="19"/>
                          <a:pt x="8" y="16"/>
                        </a:cubicBezTo>
                        <a:cubicBezTo>
                          <a:pt x="1" y="13"/>
                          <a:pt x="0" y="2"/>
                          <a:pt x="6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11" y="0"/>
                          <a:pt x="15" y="5"/>
                          <a:pt x="16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67" name="Freeform 740">
                    <a:extLst>
                      <a:ext uri="{FF2B5EF4-FFF2-40B4-BE49-F238E27FC236}">
                        <a16:creationId xmlns="" xmlns:a16="http://schemas.microsoft.com/office/drawing/2014/main" id="{B6D2151D-8409-4D14-86D9-CC4BE993BE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42" y="1697"/>
                    <a:ext cx="25" cy="26"/>
                  </a:xfrm>
                  <a:custGeom>
                    <a:avLst/>
                    <a:gdLst>
                      <a:gd name="T0" fmla="*/ 15 w 17"/>
                      <a:gd name="T1" fmla="*/ 8 h 18"/>
                      <a:gd name="T2" fmla="*/ 9 w 17"/>
                      <a:gd name="T3" fmla="*/ 16 h 18"/>
                      <a:gd name="T4" fmla="*/ 4 w 17"/>
                      <a:gd name="T5" fmla="*/ 1 h 18"/>
                      <a:gd name="T6" fmla="*/ 5 w 17"/>
                      <a:gd name="T7" fmla="*/ 1 h 18"/>
                      <a:gd name="T8" fmla="*/ 15 w 17"/>
                      <a:gd name="T9" fmla="*/ 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8">
                        <a:moveTo>
                          <a:pt x="15" y="8"/>
                        </a:moveTo>
                        <a:cubicBezTo>
                          <a:pt x="17" y="14"/>
                          <a:pt x="14" y="18"/>
                          <a:pt x="9" y="16"/>
                        </a:cubicBezTo>
                        <a:cubicBezTo>
                          <a:pt x="3" y="13"/>
                          <a:pt x="0" y="3"/>
                          <a:pt x="4" y="1"/>
                        </a:cubicBezTo>
                        <a:cubicBezTo>
                          <a:pt x="4" y="1"/>
                          <a:pt x="5" y="1"/>
                          <a:pt x="5" y="1"/>
                        </a:cubicBezTo>
                        <a:cubicBezTo>
                          <a:pt x="10" y="0"/>
                          <a:pt x="14" y="5"/>
                          <a:pt x="15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68" name="Freeform 741">
                    <a:extLst>
                      <a:ext uri="{FF2B5EF4-FFF2-40B4-BE49-F238E27FC236}">
                        <a16:creationId xmlns="" xmlns:a16="http://schemas.microsoft.com/office/drawing/2014/main" id="{5F2978C3-82BB-42FA-857A-BD11415239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63" y="1743"/>
                    <a:ext cx="24" cy="26"/>
                  </a:xfrm>
                  <a:custGeom>
                    <a:avLst/>
                    <a:gdLst>
                      <a:gd name="T0" fmla="*/ 15 w 17"/>
                      <a:gd name="T1" fmla="*/ 9 h 18"/>
                      <a:gd name="T2" fmla="*/ 9 w 17"/>
                      <a:gd name="T3" fmla="*/ 16 h 18"/>
                      <a:gd name="T4" fmla="*/ 4 w 17"/>
                      <a:gd name="T5" fmla="*/ 1 h 18"/>
                      <a:gd name="T6" fmla="*/ 6 w 17"/>
                      <a:gd name="T7" fmla="*/ 1 h 18"/>
                      <a:gd name="T8" fmla="*/ 15 w 17"/>
                      <a:gd name="T9" fmla="*/ 9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8">
                        <a:moveTo>
                          <a:pt x="15" y="9"/>
                        </a:moveTo>
                        <a:cubicBezTo>
                          <a:pt x="17" y="14"/>
                          <a:pt x="14" y="18"/>
                          <a:pt x="9" y="16"/>
                        </a:cubicBezTo>
                        <a:cubicBezTo>
                          <a:pt x="3" y="13"/>
                          <a:pt x="0" y="3"/>
                          <a:pt x="4" y="1"/>
                        </a:cubicBezTo>
                        <a:cubicBezTo>
                          <a:pt x="5" y="1"/>
                          <a:pt x="5" y="1"/>
                          <a:pt x="6" y="1"/>
                        </a:cubicBezTo>
                        <a:cubicBezTo>
                          <a:pt x="10" y="0"/>
                          <a:pt x="14" y="5"/>
                          <a:pt x="15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69" name="Freeform 742">
                    <a:extLst>
                      <a:ext uri="{FF2B5EF4-FFF2-40B4-BE49-F238E27FC236}">
                        <a16:creationId xmlns="" xmlns:a16="http://schemas.microsoft.com/office/drawing/2014/main" id="{E35C1A17-0C72-427E-9C08-14A669D2A7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98" y="1612"/>
                    <a:ext cx="23" cy="23"/>
                  </a:xfrm>
                  <a:custGeom>
                    <a:avLst/>
                    <a:gdLst>
                      <a:gd name="T0" fmla="*/ 14 w 16"/>
                      <a:gd name="T1" fmla="*/ 8 h 16"/>
                      <a:gd name="T2" fmla="*/ 10 w 16"/>
                      <a:gd name="T3" fmla="*/ 14 h 16"/>
                      <a:gd name="T4" fmla="*/ 4 w 16"/>
                      <a:gd name="T5" fmla="*/ 1 h 16"/>
                      <a:gd name="T6" fmla="*/ 4 w 16"/>
                      <a:gd name="T7" fmla="*/ 1 h 16"/>
                      <a:gd name="T8" fmla="*/ 14 w 16"/>
                      <a:gd name="T9" fmla="*/ 8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6">
                        <a:moveTo>
                          <a:pt x="14" y="8"/>
                        </a:moveTo>
                        <a:cubicBezTo>
                          <a:pt x="16" y="12"/>
                          <a:pt x="15" y="16"/>
                          <a:pt x="10" y="14"/>
                        </a:cubicBezTo>
                        <a:cubicBezTo>
                          <a:pt x="4" y="12"/>
                          <a:pt x="0" y="3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8" y="0"/>
                          <a:pt x="12" y="5"/>
                          <a:pt x="14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70" name="Freeform 743">
                    <a:extLst>
                      <a:ext uri="{FF2B5EF4-FFF2-40B4-BE49-F238E27FC236}">
                        <a16:creationId xmlns="" xmlns:a16="http://schemas.microsoft.com/office/drawing/2014/main" id="{A941B022-7CE2-4513-A049-A2E5FF0F3F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19" y="1654"/>
                    <a:ext cx="26" cy="23"/>
                  </a:xfrm>
                  <a:custGeom>
                    <a:avLst/>
                    <a:gdLst>
                      <a:gd name="T0" fmla="*/ 16 w 18"/>
                      <a:gd name="T1" fmla="*/ 8 h 16"/>
                      <a:gd name="T2" fmla="*/ 11 w 18"/>
                      <a:gd name="T3" fmla="*/ 15 h 16"/>
                      <a:gd name="T4" fmla="*/ 5 w 18"/>
                      <a:gd name="T5" fmla="*/ 1 h 16"/>
                      <a:gd name="T6" fmla="*/ 6 w 18"/>
                      <a:gd name="T7" fmla="*/ 0 h 16"/>
                      <a:gd name="T8" fmla="*/ 16 w 18"/>
                      <a:gd name="T9" fmla="*/ 8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6">
                        <a:moveTo>
                          <a:pt x="16" y="8"/>
                        </a:moveTo>
                        <a:cubicBezTo>
                          <a:pt x="18" y="13"/>
                          <a:pt x="16" y="16"/>
                          <a:pt x="11" y="15"/>
                        </a:cubicBezTo>
                        <a:cubicBezTo>
                          <a:pt x="5" y="13"/>
                          <a:pt x="0" y="3"/>
                          <a:pt x="5" y="1"/>
                        </a:cubicBezTo>
                        <a:cubicBezTo>
                          <a:pt x="5" y="1"/>
                          <a:pt x="6" y="1"/>
                          <a:pt x="6" y="0"/>
                        </a:cubicBezTo>
                        <a:cubicBezTo>
                          <a:pt x="10" y="0"/>
                          <a:pt x="14" y="5"/>
                          <a:pt x="16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71" name="Freeform 744">
                    <a:extLst>
                      <a:ext uri="{FF2B5EF4-FFF2-40B4-BE49-F238E27FC236}">
                        <a16:creationId xmlns="" xmlns:a16="http://schemas.microsoft.com/office/drawing/2014/main" id="{6AA881D0-47CF-4569-9153-85A45947B0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22" y="1811"/>
                    <a:ext cx="26" cy="28"/>
                  </a:xfrm>
                  <a:custGeom>
                    <a:avLst/>
                    <a:gdLst>
                      <a:gd name="T0" fmla="*/ 16 w 18"/>
                      <a:gd name="T1" fmla="*/ 9 h 19"/>
                      <a:gd name="T2" fmla="*/ 8 w 18"/>
                      <a:gd name="T3" fmla="*/ 16 h 19"/>
                      <a:gd name="T4" fmla="*/ 6 w 18"/>
                      <a:gd name="T5" fmla="*/ 0 h 19"/>
                      <a:gd name="T6" fmla="*/ 6 w 18"/>
                      <a:gd name="T7" fmla="*/ 0 h 19"/>
                      <a:gd name="T8" fmla="*/ 16 w 18"/>
                      <a:gd name="T9" fmla="*/ 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9">
                        <a:moveTo>
                          <a:pt x="16" y="9"/>
                        </a:moveTo>
                        <a:cubicBezTo>
                          <a:pt x="18" y="15"/>
                          <a:pt x="14" y="19"/>
                          <a:pt x="8" y="16"/>
                        </a:cubicBezTo>
                        <a:cubicBezTo>
                          <a:pt x="2" y="13"/>
                          <a:pt x="0" y="2"/>
                          <a:pt x="6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11" y="0"/>
                          <a:pt x="15" y="5"/>
                          <a:pt x="16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72" name="Freeform 745">
                    <a:extLst>
                      <a:ext uri="{FF2B5EF4-FFF2-40B4-BE49-F238E27FC236}">
                        <a16:creationId xmlns="" xmlns:a16="http://schemas.microsoft.com/office/drawing/2014/main" id="{F06A0592-8155-44A1-A3CD-208B1FD64E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39" y="1862"/>
                    <a:ext cx="26" cy="29"/>
                  </a:xfrm>
                  <a:custGeom>
                    <a:avLst/>
                    <a:gdLst>
                      <a:gd name="T0" fmla="*/ 16 w 18"/>
                      <a:gd name="T1" fmla="*/ 9 h 20"/>
                      <a:gd name="T2" fmla="*/ 8 w 18"/>
                      <a:gd name="T3" fmla="*/ 17 h 20"/>
                      <a:gd name="T4" fmla="*/ 6 w 18"/>
                      <a:gd name="T5" fmla="*/ 0 h 20"/>
                      <a:gd name="T6" fmla="*/ 7 w 18"/>
                      <a:gd name="T7" fmla="*/ 0 h 20"/>
                      <a:gd name="T8" fmla="*/ 16 w 18"/>
                      <a:gd name="T9" fmla="*/ 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20">
                        <a:moveTo>
                          <a:pt x="16" y="9"/>
                        </a:moveTo>
                        <a:cubicBezTo>
                          <a:pt x="18" y="15"/>
                          <a:pt x="14" y="20"/>
                          <a:pt x="8" y="17"/>
                        </a:cubicBezTo>
                        <a:cubicBezTo>
                          <a:pt x="2" y="13"/>
                          <a:pt x="0" y="2"/>
                          <a:pt x="6" y="0"/>
                        </a:cubicBezTo>
                        <a:cubicBezTo>
                          <a:pt x="6" y="0"/>
                          <a:pt x="7" y="0"/>
                          <a:pt x="7" y="0"/>
                        </a:cubicBezTo>
                        <a:cubicBezTo>
                          <a:pt x="12" y="0"/>
                          <a:pt x="16" y="5"/>
                          <a:pt x="16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73" name="Freeform 746">
                    <a:extLst>
                      <a:ext uri="{FF2B5EF4-FFF2-40B4-BE49-F238E27FC236}">
                        <a16:creationId xmlns="" xmlns:a16="http://schemas.microsoft.com/office/drawing/2014/main" id="{FD04A655-BBA2-41D4-A47C-58FB0EDAD5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81" y="1716"/>
                    <a:ext cx="27" cy="26"/>
                  </a:xfrm>
                  <a:custGeom>
                    <a:avLst/>
                    <a:gdLst>
                      <a:gd name="T0" fmla="*/ 15 w 18"/>
                      <a:gd name="T1" fmla="*/ 8 h 18"/>
                      <a:gd name="T2" fmla="*/ 10 w 18"/>
                      <a:gd name="T3" fmla="*/ 16 h 18"/>
                      <a:gd name="T4" fmla="*/ 5 w 18"/>
                      <a:gd name="T5" fmla="*/ 1 h 18"/>
                      <a:gd name="T6" fmla="*/ 5 w 18"/>
                      <a:gd name="T7" fmla="*/ 0 h 18"/>
                      <a:gd name="T8" fmla="*/ 15 w 18"/>
                      <a:gd name="T9" fmla="*/ 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8">
                        <a:moveTo>
                          <a:pt x="15" y="8"/>
                        </a:moveTo>
                        <a:cubicBezTo>
                          <a:pt x="18" y="14"/>
                          <a:pt x="15" y="18"/>
                          <a:pt x="10" y="16"/>
                        </a:cubicBezTo>
                        <a:cubicBezTo>
                          <a:pt x="3" y="13"/>
                          <a:pt x="0" y="2"/>
                          <a:pt x="5" y="1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10" y="0"/>
                          <a:pt x="14" y="5"/>
                          <a:pt x="15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74" name="Freeform 747">
                    <a:extLst>
                      <a:ext uri="{FF2B5EF4-FFF2-40B4-BE49-F238E27FC236}">
                        <a16:creationId xmlns="" xmlns:a16="http://schemas.microsoft.com/office/drawing/2014/main" id="{A3B997B4-4260-48CC-B591-320E07049A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02" y="1762"/>
                    <a:ext cx="26" cy="28"/>
                  </a:xfrm>
                  <a:custGeom>
                    <a:avLst/>
                    <a:gdLst>
                      <a:gd name="T0" fmla="*/ 16 w 18"/>
                      <a:gd name="T1" fmla="*/ 9 h 19"/>
                      <a:gd name="T2" fmla="*/ 10 w 18"/>
                      <a:gd name="T3" fmla="*/ 17 h 19"/>
                      <a:gd name="T4" fmla="*/ 6 w 18"/>
                      <a:gd name="T5" fmla="*/ 1 h 19"/>
                      <a:gd name="T6" fmla="*/ 6 w 18"/>
                      <a:gd name="T7" fmla="*/ 1 h 19"/>
                      <a:gd name="T8" fmla="*/ 16 w 18"/>
                      <a:gd name="T9" fmla="*/ 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9">
                        <a:moveTo>
                          <a:pt x="16" y="9"/>
                        </a:moveTo>
                        <a:cubicBezTo>
                          <a:pt x="18" y="15"/>
                          <a:pt x="15" y="19"/>
                          <a:pt x="10" y="17"/>
                        </a:cubicBezTo>
                        <a:cubicBezTo>
                          <a:pt x="3" y="14"/>
                          <a:pt x="0" y="3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11" y="0"/>
                          <a:pt x="15" y="5"/>
                          <a:pt x="16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75" name="Freeform 748">
                    <a:extLst>
                      <a:ext uri="{FF2B5EF4-FFF2-40B4-BE49-F238E27FC236}">
                        <a16:creationId xmlns="" xmlns:a16="http://schemas.microsoft.com/office/drawing/2014/main" id="{F4D7A5B3-87EB-4227-AA36-F876C99833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34" y="1629"/>
                    <a:ext cx="24" cy="23"/>
                  </a:xfrm>
                  <a:custGeom>
                    <a:avLst/>
                    <a:gdLst>
                      <a:gd name="T0" fmla="*/ 15 w 17"/>
                      <a:gd name="T1" fmla="*/ 7 h 16"/>
                      <a:gd name="T2" fmla="*/ 11 w 17"/>
                      <a:gd name="T3" fmla="*/ 14 h 16"/>
                      <a:gd name="T4" fmla="*/ 4 w 17"/>
                      <a:gd name="T5" fmla="*/ 1 h 16"/>
                      <a:gd name="T6" fmla="*/ 5 w 17"/>
                      <a:gd name="T7" fmla="*/ 0 h 16"/>
                      <a:gd name="T8" fmla="*/ 15 w 17"/>
                      <a:gd name="T9" fmla="*/ 7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6">
                        <a:moveTo>
                          <a:pt x="15" y="7"/>
                        </a:moveTo>
                        <a:cubicBezTo>
                          <a:pt x="17" y="12"/>
                          <a:pt x="16" y="16"/>
                          <a:pt x="11" y="14"/>
                        </a:cubicBezTo>
                        <a:cubicBezTo>
                          <a:pt x="5" y="12"/>
                          <a:pt x="0" y="3"/>
                          <a:pt x="4" y="1"/>
                        </a:cubicBezTo>
                        <a:cubicBezTo>
                          <a:pt x="4" y="0"/>
                          <a:pt x="5" y="0"/>
                          <a:pt x="5" y="0"/>
                        </a:cubicBezTo>
                        <a:cubicBezTo>
                          <a:pt x="9" y="0"/>
                          <a:pt x="13" y="4"/>
                          <a:pt x="15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76" name="Freeform 749">
                    <a:extLst>
                      <a:ext uri="{FF2B5EF4-FFF2-40B4-BE49-F238E27FC236}">
                        <a16:creationId xmlns="" xmlns:a16="http://schemas.microsoft.com/office/drawing/2014/main" id="{038DCEEC-411E-40E1-8105-26D0154950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58" y="1671"/>
                    <a:ext cx="26" cy="25"/>
                  </a:xfrm>
                  <a:custGeom>
                    <a:avLst/>
                    <a:gdLst>
                      <a:gd name="T0" fmla="*/ 15 w 18"/>
                      <a:gd name="T1" fmla="*/ 8 h 17"/>
                      <a:gd name="T2" fmla="*/ 11 w 18"/>
                      <a:gd name="T3" fmla="*/ 15 h 17"/>
                      <a:gd name="T4" fmla="*/ 4 w 18"/>
                      <a:gd name="T5" fmla="*/ 1 h 17"/>
                      <a:gd name="T6" fmla="*/ 5 w 18"/>
                      <a:gd name="T7" fmla="*/ 1 h 17"/>
                      <a:gd name="T8" fmla="*/ 15 w 18"/>
                      <a:gd name="T9" fmla="*/ 8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7">
                        <a:moveTo>
                          <a:pt x="15" y="8"/>
                        </a:moveTo>
                        <a:cubicBezTo>
                          <a:pt x="18" y="13"/>
                          <a:pt x="15" y="17"/>
                          <a:pt x="11" y="15"/>
                        </a:cubicBezTo>
                        <a:cubicBezTo>
                          <a:pt x="5" y="13"/>
                          <a:pt x="0" y="3"/>
                          <a:pt x="4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9" y="0"/>
                          <a:pt x="14" y="5"/>
                          <a:pt x="15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77" name="Freeform 750">
                    <a:extLst>
                      <a:ext uri="{FF2B5EF4-FFF2-40B4-BE49-F238E27FC236}">
                        <a16:creationId xmlns="" xmlns:a16="http://schemas.microsoft.com/office/drawing/2014/main" id="{929136AA-8F5B-48D7-8270-AE10F4DD968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38" y="1783"/>
                    <a:ext cx="26" cy="27"/>
                  </a:xfrm>
                  <a:custGeom>
                    <a:avLst/>
                    <a:gdLst>
                      <a:gd name="T0" fmla="*/ 16 w 18"/>
                      <a:gd name="T1" fmla="*/ 8 h 19"/>
                      <a:gd name="T2" fmla="*/ 10 w 18"/>
                      <a:gd name="T3" fmla="*/ 16 h 19"/>
                      <a:gd name="T4" fmla="*/ 6 w 18"/>
                      <a:gd name="T5" fmla="*/ 0 h 19"/>
                      <a:gd name="T6" fmla="*/ 6 w 18"/>
                      <a:gd name="T7" fmla="*/ 0 h 19"/>
                      <a:gd name="T8" fmla="*/ 16 w 18"/>
                      <a:gd name="T9" fmla="*/ 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9">
                        <a:moveTo>
                          <a:pt x="16" y="8"/>
                        </a:moveTo>
                        <a:cubicBezTo>
                          <a:pt x="18" y="14"/>
                          <a:pt x="15" y="19"/>
                          <a:pt x="10" y="16"/>
                        </a:cubicBezTo>
                        <a:cubicBezTo>
                          <a:pt x="4" y="13"/>
                          <a:pt x="0" y="2"/>
                          <a:pt x="6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11" y="0"/>
                          <a:pt x="15" y="5"/>
                          <a:pt x="16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78" name="Freeform 751">
                    <a:extLst>
                      <a:ext uri="{FF2B5EF4-FFF2-40B4-BE49-F238E27FC236}">
                        <a16:creationId xmlns="" xmlns:a16="http://schemas.microsoft.com/office/drawing/2014/main" id="{50D3BA94-9CC7-4EE2-9588-07323F5C6E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58" y="1832"/>
                    <a:ext cx="26" cy="29"/>
                  </a:xfrm>
                  <a:custGeom>
                    <a:avLst/>
                    <a:gdLst>
                      <a:gd name="T0" fmla="*/ 16 w 18"/>
                      <a:gd name="T1" fmla="*/ 9 h 20"/>
                      <a:gd name="T2" fmla="*/ 9 w 18"/>
                      <a:gd name="T3" fmla="*/ 17 h 20"/>
                      <a:gd name="T4" fmla="*/ 6 w 18"/>
                      <a:gd name="T5" fmla="*/ 0 h 20"/>
                      <a:gd name="T6" fmla="*/ 6 w 18"/>
                      <a:gd name="T7" fmla="*/ 0 h 20"/>
                      <a:gd name="T8" fmla="*/ 16 w 18"/>
                      <a:gd name="T9" fmla="*/ 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20">
                        <a:moveTo>
                          <a:pt x="16" y="9"/>
                        </a:moveTo>
                        <a:cubicBezTo>
                          <a:pt x="18" y="15"/>
                          <a:pt x="14" y="20"/>
                          <a:pt x="9" y="17"/>
                        </a:cubicBezTo>
                        <a:cubicBezTo>
                          <a:pt x="2" y="13"/>
                          <a:pt x="0" y="2"/>
                          <a:pt x="6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11" y="0"/>
                          <a:pt x="15" y="5"/>
                          <a:pt x="16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79" name="Freeform 752">
                    <a:extLst>
                      <a:ext uri="{FF2B5EF4-FFF2-40B4-BE49-F238E27FC236}">
                        <a16:creationId xmlns="" xmlns:a16="http://schemas.microsoft.com/office/drawing/2014/main" id="{5CFAA07B-6818-4E03-90F6-2482B19C0E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93" y="1690"/>
                    <a:ext cx="26" cy="24"/>
                  </a:xfrm>
                  <a:custGeom>
                    <a:avLst/>
                    <a:gdLst>
                      <a:gd name="T0" fmla="*/ 15 w 18"/>
                      <a:gd name="T1" fmla="*/ 8 h 17"/>
                      <a:gd name="T2" fmla="*/ 11 w 18"/>
                      <a:gd name="T3" fmla="*/ 15 h 17"/>
                      <a:gd name="T4" fmla="*/ 5 w 18"/>
                      <a:gd name="T5" fmla="*/ 0 h 17"/>
                      <a:gd name="T6" fmla="*/ 6 w 18"/>
                      <a:gd name="T7" fmla="*/ 0 h 17"/>
                      <a:gd name="T8" fmla="*/ 15 w 18"/>
                      <a:gd name="T9" fmla="*/ 8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7">
                        <a:moveTo>
                          <a:pt x="15" y="8"/>
                        </a:moveTo>
                        <a:cubicBezTo>
                          <a:pt x="18" y="13"/>
                          <a:pt x="16" y="17"/>
                          <a:pt x="11" y="15"/>
                        </a:cubicBezTo>
                        <a:cubicBezTo>
                          <a:pt x="5" y="13"/>
                          <a:pt x="0" y="3"/>
                          <a:pt x="5" y="0"/>
                        </a:cubicBezTo>
                        <a:cubicBezTo>
                          <a:pt x="5" y="0"/>
                          <a:pt x="5" y="0"/>
                          <a:pt x="6" y="0"/>
                        </a:cubicBezTo>
                        <a:cubicBezTo>
                          <a:pt x="10" y="0"/>
                          <a:pt x="14" y="4"/>
                          <a:pt x="15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80" name="Freeform 753">
                    <a:extLst>
                      <a:ext uri="{FF2B5EF4-FFF2-40B4-BE49-F238E27FC236}">
                        <a16:creationId xmlns="" xmlns:a16="http://schemas.microsoft.com/office/drawing/2014/main" id="{760A342B-F311-4C95-990A-0C61E9C6118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16" y="1735"/>
                    <a:ext cx="26" cy="26"/>
                  </a:xfrm>
                  <a:custGeom>
                    <a:avLst/>
                    <a:gdLst>
                      <a:gd name="T0" fmla="*/ 16 w 18"/>
                      <a:gd name="T1" fmla="*/ 8 h 18"/>
                      <a:gd name="T2" fmla="*/ 11 w 18"/>
                      <a:gd name="T3" fmla="*/ 16 h 18"/>
                      <a:gd name="T4" fmla="*/ 6 w 18"/>
                      <a:gd name="T5" fmla="*/ 1 h 18"/>
                      <a:gd name="T6" fmla="*/ 6 w 18"/>
                      <a:gd name="T7" fmla="*/ 0 h 18"/>
                      <a:gd name="T8" fmla="*/ 16 w 18"/>
                      <a:gd name="T9" fmla="*/ 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8">
                        <a:moveTo>
                          <a:pt x="16" y="8"/>
                        </a:moveTo>
                        <a:cubicBezTo>
                          <a:pt x="18" y="14"/>
                          <a:pt x="16" y="18"/>
                          <a:pt x="11" y="16"/>
                        </a:cubicBezTo>
                        <a:cubicBezTo>
                          <a:pt x="4" y="13"/>
                          <a:pt x="0" y="2"/>
                          <a:pt x="6" y="1"/>
                        </a:cubicBezTo>
                        <a:cubicBezTo>
                          <a:pt x="6" y="1"/>
                          <a:pt x="6" y="1"/>
                          <a:pt x="6" y="0"/>
                        </a:cubicBezTo>
                        <a:cubicBezTo>
                          <a:pt x="11" y="0"/>
                          <a:pt x="15" y="5"/>
                          <a:pt x="16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81" name="Freeform 754">
                    <a:extLst>
                      <a:ext uri="{FF2B5EF4-FFF2-40B4-BE49-F238E27FC236}">
                        <a16:creationId xmlns="" xmlns:a16="http://schemas.microsoft.com/office/drawing/2014/main" id="{42B2C90F-A9E6-4BCA-882D-2030A98E4A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42" y="1604"/>
                    <a:ext cx="25" cy="22"/>
                  </a:xfrm>
                  <a:custGeom>
                    <a:avLst/>
                    <a:gdLst>
                      <a:gd name="T0" fmla="*/ 14 w 17"/>
                      <a:gd name="T1" fmla="*/ 8 h 15"/>
                      <a:gd name="T2" fmla="*/ 12 w 17"/>
                      <a:gd name="T3" fmla="*/ 15 h 15"/>
                      <a:gd name="T4" fmla="*/ 3 w 17"/>
                      <a:gd name="T5" fmla="*/ 1 h 15"/>
                      <a:gd name="T6" fmla="*/ 4 w 17"/>
                      <a:gd name="T7" fmla="*/ 1 h 15"/>
                      <a:gd name="T8" fmla="*/ 14 w 17"/>
                      <a:gd name="T9" fmla="*/ 8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5">
                        <a:moveTo>
                          <a:pt x="14" y="8"/>
                        </a:moveTo>
                        <a:cubicBezTo>
                          <a:pt x="17" y="12"/>
                          <a:pt x="16" y="15"/>
                          <a:pt x="12" y="15"/>
                        </a:cubicBezTo>
                        <a:cubicBezTo>
                          <a:pt x="6" y="13"/>
                          <a:pt x="0" y="3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8" y="0"/>
                          <a:pt x="12" y="5"/>
                          <a:pt x="14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82" name="Freeform 755">
                    <a:extLst>
                      <a:ext uri="{FF2B5EF4-FFF2-40B4-BE49-F238E27FC236}">
                        <a16:creationId xmlns="" xmlns:a16="http://schemas.microsoft.com/office/drawing/2014/main" id="{935A6DAF-0E24-408C-9117-57A46223DE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68" y="1646"/>
                    <a:ext cx="25" cy="23"/>
                  </a:xfrm>
                  <a:custGeom>
                    <a:avLst/>
                    <a:gdLst>
                      <a:gd name="T0" fmla="*/ 15 w 17"/>
                      <a:gd name="T1" fmla="*/ 7 h 16"/>
                      <a:gd name="T2" fmla="*/ 11 w 17"/>
                      <a:gd name="T3" fmla="*/ 15 h 16"/>
                      <a:gd name="T4" fmla="*/ 4 w 17"/>
                      <a:gd name="T5" fmla="*/ 0 h 16"/>
                      <a:gd name="T6" fmla="*/ 5 w 17"/>
                      <a:gd name="T7" fmla="*/ 0 h 16"/>
                      <a:gd name="T8" fmla="*/ 15 w 17"/>
                      <a:gd name="T9" fmla="*/ 7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6">
                        <a:moveTo>
                          <a:pt x="15" y="7"/>
                        </a:moveTo>
                        <a:cubicBezTo>
                          <a:pt x="17" y="12"/>
                          <a:pt x="16" y="16"/>
                          <a:pt x="11" y="15"/>
                        </a:cubicBezTo>
                        <a:cubicBezTo>
                          <a:pt x="5" y="13"/>
                          <a:pt x="0" y="3"/>
                          <a:pt x="4" y="0"/>
                        </a:cubicBezTo>
                        <a:cubicBezTo>
                          <a:pt x="4" y="0"/>
                          <a:pt x="5" y="0"/>
                          <a:pt x="5" y="0"/>
                        </a:cubicBezTo>
                        <a:cubicBezTo>
                          <a:pt x="9" y="0"/>
                          <a:pt x="13" y="4"/>
                          <a:pt x="15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83" name="Freeform 756">
                    <a:extLst>
                      <a:ext uri="{FF2B5EF4-FFF2-40B4-BE49-F238E27FC236}">
                        <a16:creationId xmlns="" xmlns:a16="http://schemas.microsoft.com/office/drawing/2014/main" id="{87B71E23-03C8-4D9E-84EC-AC0887B4DE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78" y="1801"/>
                    <a:ext cx="26" cy="28"/>
                  </a:xfrm>
                  <a:custGeom>
                    <a:avLst/>
                    <a:gdLst>
                      <a:gd name="T0" fmla="*/ 16 w 18"/>
                      <a:gd name="T1" fmla="*/ 9 h 19"/>
                      <a:gd name="T2" fmla="*/ 10 w 18"/>
                      <a:gd name="T3" fmla="*/ 17 h 19"/>
                      <a:gd name="T4" fmla="*/ 5 w 18"/>
                      <a:gd name="T5" fmla="*/ 1 h 19"/>
                      <a:gd name="T6" fmla="*/ 6 w 18"/>
                      <a:gd name="T7" fmla="*/ 0 h 19"/>
                      <a:gd name="T8" fmla="*/ 16 w 18"/>
                      <a:gd name="T9" fmla="*/ 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9">
                        <a:moveTo>
                          <a:pt x="16" y="9"/>
                        </a:moveTo>
                        <a:cubicBezTo>
                          <a:pt x="18" y="15"/>
                          <a:pt x="15" y="19"/>
                          <a:pt x="10" y="17"/>
                        </a:cubicBezTo>
                        <a:cubicBezTo>
                          <a:pt x="3" y="14"/>
                          <a:pt x="0" y="2"/>
                          <a:pt x="5" y="1"/>
                        </a:cubicBezTo>
                        <a:cubicBezTo>
                          <a:pt x="5" y="0"/>
                          <a:pt x="6" y="0"/>
                          <a:pt x="6" y="0"/>
                        </a:cubicBezTo>
                        <a:cubicBezTo>
                          <a:pt x="10" y="0"/>
                          <a:pt x="14" y="5"/>
                          <a:pt x="16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84" name="Freeform 757">
                    <a:extLst>
                      <a:ext uri="{FF2B5EF4-FFF2-40B4-BE49-F238E27FC236}">
                        <a16:creationId xmlns="" xmlns:a16="http://schemas.microsoft.com/office/drawing/2014/main" id="{B6CBE80E-C6EA-4EB3-8011-7C64C090E8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99" y="1851"/>
                    <a:ext cx="26" cy="29"/>
                  </a:xfrm>
                  <a:custGeom>
                    <a:avLst/>
                    <a:gdLst>
                      <a:gd name="T0" fmla="*/ 16 w 18"/>
                      <a:gd name="T1" fmla="*/ 9 h 20"/>
                      <a:gd name="T2" fmla="*/ 9 w 18"/>
                      <a:gd name="T3" fmla="*/ 17 h 20"/>
                      <a:gd name="T4" fmla="*/ 6 w 18"/>
                      <a:gd name="T5" fmla="*/ 1 h 20"/>
                      <a:gd name="T6" fmla="*/ 16 w 18"/>
                      <a:gd name="T7" fmla="*/ 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0">
                        <a:moveTo>
                          <a:pt x="16" y="9"/>
                        </a:moveTo>
                        <a:cubicBezTo>
                          <a:pt x="18" y="16"/>
                          <a:pt x="14" y="20"/>
                          <a:pt x="9" y="17"/>
                        </a:cubicBezTo>
                        <a:cubicBezTo>
                          <a:pt x="2" y="14"/>
                          <a:pt x="0" y="3"/>
                          <a:pt x="6" y="1"/>
                        </a:cubicBezTo>
                        <a:cubicBezTo>
                          <a:pt x="11" y="0"/>
                          <a:pt x="14" y="5"/>
                          <a:pt x="16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85" name="Freeform 758">
                    <a:extLst>
                      <a:ext uri="{FF2B5EF4-FFF2-40B4-BE49-F238E27FC236}">
                        <a16:creationId xmlns="" xmlns:a16="http://schemas.microsoft.com/office/drawing/2014/main" id="{F99B8292-0C62-4CBB-B33E-B0BD4300EA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32" y="1707"/>
                    <a:ext cx="26" cy="25"/>
                  </a:xfrm>
                  <a:custGeom>
                    <a:avLst/>
                    <a:gdLst>
                      <a:gd name="T0" fmla="*/ 15 w 18"/>
                      <a:gd name="T1" fmla="*/ 8 h 17"/>
                      <a:gd name="T2" fmla="*/ 11 w 18"/>
                      <a:gd name="T3" fmla="*/ 16 h 17"/>
                      <a:gd name="T4" fmla="*/ 4 w 18"/>
                      <a:gd name="T5" fmla="*/ 1 h 17"/>
                      <a:gd name="T6" fmla="*/ 5 w 18"/>
                      <a:gd name="T7" fmla="*/ 0 h 17"/>
                      <a:gd name="T8" fmla="*/ 15 w 18"/>
                      <a:gd name="T9" fmla="*/ 8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7">
                        <a:moveTo>
                          <a:pt x="15" y="8"/>
                        </a:moveTo>
                        <a:cubicBezTo>
                          <a:pt x="18" y="13"/>
                          <a:pt x="16" y="17"/>
                          <a:pt x="11" y="16"/>
                        </a:cubicBezTo>
                        <a:cubicBezTo>
                          <a:pt x="5" y="14"/>
                          <a:pt x="0" y="3"/>
                          <a:pt x="4" y="1"/>
                        </a:cubicBezTo>
                        <a:cubicBezTo>
                          <a:pt x="4" y="0"/>
                          <a:pt x="5" y="0"/>
                          <a:pt x="5" y="0"/>
                        </a:cubicBezTo>
                        <a:cubicBezTo>
                          <a:pt x="9" y="0"/>
                          <a:pt x="13" y="4"/>
                          <a:pt x="15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86" name="Freeform 759">
                    <a:extLst>
                      <a:ext uri="{FF2B5EF4-FFF2-40B4-BE49-F238E27FC236}">
                        <a16:creationId xmlns="" xmlns:a16="http://schemas.microsoft.com/office/drawing/2014/main" id="{14F5D3D1-CE9E-4CFF-916A-31232DDBA3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57" y="1754"/>
                    <a:ext cx="24" cy="26"/>
                  </a:xfrm>
                  <a:custGeom>
                    <a:avLst/>
                    <a:gdLst>
                      <a:gd name="T0" fmla="*/ 15 w 17"/>
                      <a:gd name="T1" fmla="*/ 8 h 18"/>
                      <a:gd name="T2" fmla="*/ 10 w 17"/>
                      <a:gd name="T3" fmla="*/ 16 h 18"/>
                      <a:gd name="T4" fmla="*/ 5 w 17"/>
                      <a:gd name="T5" fmla="*/ 0 h 18"/>
                      <a:gd name="T6" fmla="*/ 5 w 17"/>
                      <a:gd name="T7" fmla="*/ 0 h 18"/>
                      <a:gd name="T8" fmla="*/ 15 w 17"/>
                      <a:gd name="T9" fmla="*/ 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8">
                        <a:moveTo>
                          <a:pt x="15" y="8"/>
                        </a:moveTo>
                        <a:cubicBezTo>
                          <a:pt x="17" y="14"/>
                          <a:pt x="15" y="18"/>
                          <a:pt x="10" y="16"/>
                        </a:cubicBezTo>
                        <a:cubicBezTo>
                          <a:pt x="3" y="13"/>
                          <a:pt x="0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9" y="0"/>
                          <a:pt x="14" y="4"/>
                          <a:pt x="15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87" name="Freeform 760">
                    <a:extLst>
                      <a:ext uri="{FF2B5EF4-FFF2-40B4-BE49-F238E27FC236}">
                        <a16:creationId xmlns="" xmlns:a16="http://schemas.microsoft.com/office/drawing/2014/main" id="{7C6CBBFA-91E9-4987-AAD0-11BE97ABDA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79" y="1620"/>
                    <a:ext cx="24" cy="23"/>
                  </a:xfrm>
                  <a:custGeom>
                    <a:avLst/>
                    <a:gdLst>
                      <a:gd name="T0" fmla="*/ 14 w 17"/>
                      <a:gd name="T1" fmla="*/ 8 h 16"/>
                      <a:gd name="T2" fmla="*/ 13 w 17"/>
                      <a:gd name="T3" fmla="*/ 15 h 16"/>
                      <a:gd name="T4" fmla="*/ 4 w 17"/>
                      <a:gd name="T5" fmla="*/ 1 h 16"/>
                      <a:gd name="T6" fmla="*/ 4 w 17"/>
                      <a:gd name="T7" fmla="*/ 1 h 16"/>
                      <a:gd name="T8" fmla="*/ 14 w 17"/>
                      <a:gd name="T9" fmla="*/ 8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6">
                        <a:moveTo>
                          <a:pt x="14" y="8"/>
                        </a:moveTo>
                        <a:cubicBezTo>
                          <a:pt x="17" y="12"/>
                          <a:pt x="16" y="16"/>
                          <a:pt x="13" y="15"/>
                        </a:cubicBezTo>
                        <a:cubicBezTo>
                          <a:pt x="7" y="14"/>
                          <a:pt x="0" y="3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8" y="0"/>
                          <a:pt x="12" y="5"/>
                          <a:pt x="14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88" name="Freeform 761">
                    <a:extLst>
                      <a:ext uri="{FF2B5EF4-FFF2-40B4-BE49-F238E27FC236}">
                        <a16:creationId xmlns="" xmlns:a16="http://schemas.microsoft.com/office/drawing/2014/main" id="{21F44B13-5D34-49E1-8D96-49FFF5F48D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06" y="1662"/>
                    <a:ext cx="26" cy="25"/>
                  </a:xfrm>
                  <a:custGeom>
                    <a:avLst/>
                    <a:gdLst>
                      <a:gd name="T0" fmla="*/ 15 w 18"/>
                      <a:gd name="T1" fmla="*/ 8 h 17"/>
                      <a:gd name="T2" fmla="*/ 12 w 18"/>
                      <a:gd name="T3" fmla="*/ 15 h 17"/>
                      <a:gd name="T4" fmla="*/ 4 w 18"/>
                      <a:gd name="T5" fmla="*/ 1 h 17"/>
                      <a:gd name="T6" fmla="*/ 5 w 18"/>
                      <a:gd name="T7" fmla="*/ 1 h 17"/>
                      <a:gd name="T8" fmla="*/ 15 w 18"/>
                      <a:gd name="T9" fmla="*/ 8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7">
                        <a:moveTo>
                          <a:pt x="15" y="8"/>
                        </a:moveTo>
                        <a:cubicBezTo>
                          <a:pt x="18" y="13"/>
                          <a:pt x="16" y="17"/>
                          <a:pt x="12" y="15"/>
                        </a:cubicBezTo>
                        <a:cubicBezTo>
                          <a:pt x="6" y="13"/>
                          <a:pt x="0" y="3"/>
                          <a:pt x="4" y="1"/>
                        </a:cubicBezTo>
                        <a:cubicBezTo>
                          <a:pt x="4" y="1"/>
                          <a:pt x="5" y="1"/>
                          <a:pt x="5" y="1"/>
                        </a:cubicBezTo>
                        <a:cubicBezTo>
                          <a:pt x="9" y="0"/>
                          <a:pt x="13" y="5"/>
                          <a:pt x="15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89" name="Freeform 762">
                    <a:extLst>
                      <a:ext uri="{FF2B5EF4-FFF2-40B4-BE49-F238E27FC236}">
                        <a16:creationId xmlns="" xmlns:a16="http://schemas.microsoft.com/office/drawing/2014/main" id="{5AEC5195-27D0-40F2-B206-2464D20F9F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91" y="1772"/>
                    <a:ext cx="26" cy="26"/>
                  </a:xfrm>
                  <a:custGeom>
                    <a:avLst/>
                    <a:gdLst>
                      <a:gd name="T0" fmla="*/ 15 w 18"/>
                      <a:gd name="T1" fmla="*/ 8 h 18"/>
                      <a:gd name="T2" fmla="*/ 10 w 18"/>
                      <a:gd name="T3" fmla="*/ 16 h 18"/>
                      <a:gd name="T4" fmla="*/ 5 w 18"/>
                      <a:gd name="T5" fmla="*/ 0 h 18"/>
                      <a:gd name="T6" fmla="*/ 6 w 18"/>
                      <a:gd name="T7" fmla="*/ 0 h 18"/>
                      <a:gd name="T8" fmla="*/ 15 w 18"/>
                      <a:gd name="T9" fmla="*/ 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8">
                        <a:moveTo>
                          <a:pt x="15" y="8"/>
                        </a:moveTo>
                        <a:cubicBezTo>
                          <a:pt x="18" y="14"/>
                          <a:pt x="15" y="18"/>
                          <a:pt x="10" y="16"/>
                        </a:cubicBezTo>
                        <a:cubicBezTo>
                          <a:pt x="4" y="13"/>
                          <a:pt x="0" y="2"/>
                          <a:pt x="5" y="0"/>
                        </a:cubicBezTo>
                        <a:cubicBezTo>
                          <a:pt x="5" y="0"/>
                          <a:pt x="5" y="0"/>
                          <a:pt x="6" y="0"/>
                        </a:cubicBezTo>
                        <a:cubicBezTo>
                          <a:pt x="10" y="0"/>
                          <a:pt x="14" y="5"/>
                          <a:pt x="15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90" name="Freeform 763">
                    <a:extLst>
                      <a:ext uri="{FF2B5EF4-FFF2-40B4-BE49-F238E27FC236}">
                        <a16:creationId xmlns="" xmlns:a16="http://schemas.microsoft.com/office/drawing/2014/main" id="{B1E8E8E5-4C1A-41A4-ADE6-1DBD62303B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15" y="1820"/>
                    <a:ext cx="24" cy="29"/>
                  </a:xfrm>
                  <a:custGeom>
                    <a:avLst/>
                    <a:gdLst>
                      <a:gd name="T0" fmla="*/ 15 w 17"/>
                      <a:gd name="T1" fmla="*/ 9 h 20"/>
                      <a:gd name="T2" fmla="*/ 9 w 17"/>
                      <a:gd name="T3" fmla="*/ 18 h 20"/>
                      <a:gd name="T4" fmla="*/ 5 w 17"/>
                      <a:gd name="T5" fmla="*/ 1 h 20"/>
                      <a:gd name="T6" fmla="*/ 5 w 17"/>
                      <a:gd name="T7" fmla="*/ 1 h 20"/>
                      <a:gd name="T8" fmla="*/ 15 w 17"/>
                      <a:gd name="T9" fmla="*/ 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0">
                        <a:moveTo>
                          <a:pt x="15" y="9"/>
                        </a:moveTo>
                        <a:cubicBezTo>
                          <a:pt x="17" y="15"/>
                          <a:pt x="14" y="20"/>
                          <a:pt x="9" y="18"/>
                        </a:cubicBezTo>
                        <a:cubicBezTo>
                          <a:pt x="3" y="15"/>
                          <a:pt x="0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10" y="0"/>
                          <a:pt x="13" y="5"/>
                          <a:pt x="15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91" name="Freeform 764">
                    <a:extLst>
                      <a:ext uri="{FF2B5EF4-FFF2-40B4-BE49-F238E27FC236}">
                        <a16:creationId xmlns="" xmlns:a16="http://schemas.microsoft.com/office/drawing/2014/main" id="{F05A5DB2-CE5A-4293-B67A-6BCDE19A1D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41" y="1680"/>
                    <a:ext cx="26" cy="24"/>
                  </a:xfrm>
                  <a:custGeom>
                    <a:avLst/>
                    <a:gdLst>
                      <a:gd name="T0" fmla="*/ 15 w 18"/>
                      <a:gd name="T1" fmla="*/ 8 h 17"/>
                      <a:gd name="T2" fmla="*/ 12 w 18"/>
                      <a:gd name="T3" fmla="*/ 16 h 17"/>
                      <a:gd name="T4" fmla="*/ 4 w 18"/>
                      <a:gd name="T5" fmla="*/ 1 h 17"/>
                      <a:gd name="T6" fmla="*/ 5 w 18"/>
                      <a:gd name="T7" fmla="*/ 1 h 17"/>
                      <a:gd name="T8" fmla="*/ 15 w 18"/>
                      <a:gd name="T9" fmla="*/ 8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7">
                        <a:moveTo>
                          <a:pt x="15" y="8"/>
                        </a:moveTo>
                        <a:cubicBezTo>
                          <a:pt x="18" y="13"/>
                          <a:pt x="16" y="17"/>
                          <a:pt x="12" y="16"/>
                        </a:cubicBezTo>
                        <a:cubicBezTo>
                          <a:pt x="6" y="14"/>
                          <a:pt x="0" y="3"/>
                          <a:pt x="4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9" y="0"/>
                          <a:pt x="13" y="5"/>
                          <a:pt x="15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92" name="Freeform 765">
                    <a:extLst>
                      <a:ext uri="{FF2B5EF4-FFF2-40B4-BE49-F238E27FC236}">
                        <a16:creationId xmlns="" xmlns:a16="http://schemas.microsoft.com/office/drawing/2014/main" id="{2EBB6E3F-BE23-4116-B476-228A92F034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67" y="1725"/>
                    <a:ext cx="26" cy="26"/>
                  </a:xfrm>
                  <a:custGeom>
                    <a:avLst/>
                    <a:gdLst>
                      <a:gd name="T0" fmla="*/ 15 w 18"/>
                      <a:gd name="T1" fmla="*/ 8 h 18"/>
                      <a:gd name="T2" fmla="*/ 12 w 18"/>
                      <a:gd name="T3" fmla="*/ 16 h 18"/>
                      <a:gd name="T4" fmla="*/ 5 w 18"/>
                      <a:gd name="T5" fmla="*/ 1 h 18"/>
                      <a:gd name="T6" fmla="*/ 5 w 18"/>
                      <a:gd name="T7" fmla="*/ 1 h 18"/>
                      <a:gd name="T8" fmla="*/ 15 w 18"/>
                      <a:gd name="T9" fmla="*/ 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8">
                        <a:moveTo>
                          <a:pt x="15" y="8"/>
                        </a:moveTo>
                        <a:cubicBezTo>
                          <a:pt x="18" y="14"/>
                          <a:pt x="16" y="18"/>
                          <a:pt x="12" y="16"/>
                        </a:cubicBezTo>
                        <a:cubicBezTo>
                          <a:pt x="5" y="14"/>
                          <a:pt x="0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9" y="0"/>
                          <a:pt x="14" y="5"/>
                          <a:pt x="15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93" name="Freeform 766">
                    <a:extLst>
                      <a:ext uri="{FF2B5EF4-FFF2-40B4-BE49-F238E27FC236}">
                        <a16:creationId xmlns="" xmlns:a16="http://schemas.microsoft.com/office/drawing/2014/main" id="{ACD565E1-78EB-4DCD-97D6-A57C4F9D17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83" y="1597"/>
                    <a:ext cx="25" cy="22"/>
                  </a:xfrm>
                  <a:custGeom>
                    <a:avLst/>
                    <a:gdLst>
                      <a:gd name="T0" fmla="*/ 14 w 17"/>
                      <a:gd name="T1" fmla="*/ 7 h 15"/>
                      <a:gd name="T2" fmla="*/ 13 w 17"/>
                      <a:gd name="T3" fmla="*/ 14 h 15"/>
                      <a:gd name="T4" fmla="*/ 3 w 17"/>
                      <a:gd name="T5" fmla="*/ 1 h 15"/>
                      <a:gd name="T6" fmla="*/ 4 w 17"/>
                      <a:gd name="T7" fmla="*/ 0 h 15"/>
                      <a:gd name="T8" fmla="*/ 14 w 17"/>
                      <a:gd name="T9" fmla="*/ 7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5">
                        <a:moveTo>
                          <a:pt x="14" y="7"/>
                        </a:moveTo>
                        <a:cubicBezTo>
                          <a:pt x="17" y="11"/>
                          <a:pt x="17" y="15"/>
                          <a:pt x="13" y="14"/>
                        </a:cubicBezTo>
                        <a:cubicBezTo>
                          <a:pt x="7" y="13"/>
                          <a:pt x="0" y="3"/>
                          <a:pt x="3" y="1"/>
                        </a:cubicBezTo>
                        <a:cubicBezTo>
                          <a:pt x="3" y="1"/>
                          <a:pt x="4" y="0"/>
                          <a:pt x="4" y="0"/>
                        </a:cubicBezTo>
                        <a:cubicBezTo>
                          <a:pt x="7" y="0"/>
                          <a:pt x="12" y="4"/>
                          <a:pt x="14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94" name="Freeform 767">
                    <a:extLst>
                      <a:ext uri="{FF2B5EF4-FFF2-40B4-BE49-F238E27FC236}">
                        <a16:creationId xmlns="" xmlns:a16="http://schemas.microsoft.com/office/drawing/2014/main" id="{7C857C06-B73B-4E7A-89C0-69A826D1D0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13" y="1638"/>
                    <a:ext cx="25" cy="21"/>
                  </a:xfrm>
                  <a:custGeom>
                    <a:avLst/>
                    <a:gdLst>
                      <a:gd name="T0" fmla="*/ 14 w 17"/>
                      <a:gd name="T1" fmla="*/ 7 h 15"/>
                      <a:gd name="T2" fmla="*/ 12 w 17"/>
                      <a:gd name="T3" fmla="*/ 15 h 15"/>
                      <a:gd name="T4" fmla="*/ 3 w 17"/>
                      <a:gd name="T5" fmla="*/ 1 h 15"/>
                      <a:gd name="T6" fmla="*/ 4 w 17"/>
                      <a:gd name="T7" fmla="*/ 0 h 15"/>
                      <a:gd name="T8" fmla="*/ 14 w 17"/>
                      <a:gd name="T9" fmla="*/ 7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5">
                        <a:moveTo>
                          <a:pt x="14" y="7"/>
                        </a:moveTo>
                        <a:cubicBezTo>
                          <a:pt x="17" y="12"/>
                          <a:pt x="16" y="15"/>
                          <a:pt x="12" y="15"/>
                        </a:cubicBezTo>
                        <a:cubicBezTo>
                          <a:pt x="7" y="13"/>
                          <a:pt x="0" y="3"/>
                          <a:pt x="3" y="1"/>
                        </a:cubicBezTo>
                        <a:cubicBezTo>
                          <a:pt x="3" y="0"/>
                          <a:pt x="4" y="0"/>
                          <a:pt x="4" y="0"/>
                        </a:cubicBezTo>
                        <a:cubicBezTo>
                          <a:pt x="8" y="0"/>
                          <a:pt x="12" y="4"/>
                          <a:pt x="14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95" name="Freeform 768">
                    <a:extLst>
                      <a:ext uri="{FF2B5EF4-FFF2-40B4-BE49-F238E27FC236}">
                        <a16:creationId xmlns="" xmlns:a16="http://schemas.microsoft.com/office/drawing/2014/main" id="{C6D62E16-B0E4-47A1-9CFC-D39E9CFCF5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30" y="1790"/>
                    <a:ext cx="25" cy="27"/>
                  </a:xfrm>
                  <a:custGeom>
                    <a:avLst/>
                    <a:gdLst>
                      <a:gd name="T0" fmla="*/ 14 w 17"/>
                      <a:gd name="T1" fmla="*/ 9 h 19"/>
                      <a:gd name="T2" fmla="*/ 10 w 17"/>
                      <a:gd name="T3" fmla="*/ 17 h 19"/>
                      <a:gd name="T4" fmla="*/ 4 w 17"/>
                      <a:gd name="T5" fmla="*/ 1 h 19"/>
                      <a:gd name="T6" fmla="*/ 5 w 17"/>
                      <a:gd name="T7" fmla="*/ 1 h 19"/>
                      <a:gd name="T8" fmla="*/ 14 w 17"/>
                      <a:gd name="T9" fmla="*/ 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9">
                        <a:moveTo>
                          <a:pt x="14" y="9"/>
                        </a:moveTo>
                        <a:cubicBezTo>
                          <a:pt x="17" y="15"/>
                          <a:pt x="14" y="19"/>
                          <a:pt x="10" y="17"/>
                        </a:cubicBezTo>
                        <a:cubicBezTo>
                          <a:pt x="3" y="14"/>
                          <a:pt x="0" y="3"/>
                          <a:pt x="4" y="1"/>
                        </a:cubicBezTo>
                        <a:cubicBezTo>
                          <a:pt x="4" y="1"/>
                          <a:pt x="5" y="1"/>
                          <a:pt x="5" y="1"/>
                        </a:cubicBezTo>
                        <a:cubicBezTo>
                          <a:pt x="9" y="0"/>
                          <a:pt x="13" y="5"/>
                          <a:pt x="14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96" name="Freeform 769">
                    <a:extLst>
                      <a:ext uri="{FF2B5EF4-FFF2-40B4-BE49-F238E27FC236}">
                        <a16:creationId xmlns="" xmlns:a16="http://schemas.microsoft.com/office/drawing/2014/main" id="{50CB485B-42AD-4297-9397-076329A89B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52" y="1839"/>
                    <a:ext cx="25" cy="29"/>
                  </a:xfrm>
                  <a:custGeom>
                    <a:avLst/>
                    <a:gdLst>
                      <a:gd name="T0" fmla="*/ 15 w 17"/>
                      <a:gd name="T1" fmla="*/ 9 h 20"/>
                      <a:gd name="T2" fmla="*/ 10 w 17"/>
                      <a:gd name="T3" fmla="*/ 18 h 20"/>
                      <a:gd name="T4" fmla="*/ 5 w 17"/>
                      <a:gd name="T5" fmla="*/ 1 h 20"/>
                      <a:gd name="T6" fmla="*/ 5 w 17"/>
                      <a:gd name="T7" fmla="*/ 1 h 20"/>
                      <a:gd name="T8" fmla="*/ 15 w 17"/>
                      <a:gd name="T9" fmla="*/ 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0">
                        <a:moveTo>
                          <a:pt x="15" y="9"/>
                        </a:moveTo>
                        <a:cubicBezTo>
                          <a:pt x="17" y="15"/>
                          <a:pt x="14" y="20"/>
                          <a:pt x="10" y="18"/>
                        </a:cubicBezTo>
                        <a:cubicBezTo>
                          <a:pt x="3" y="15"/>
                          <a:pt x="0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10" y="0"/>
                          <a:pt x="13" y="5"/>
                          <a:pt x="15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97" name="Freeform 770">
                    <a:extLst>
                      <a:ext uri="{FF2B5EF4-FFF2-40B4-BE49-F238E27FC236}">
                        <a16:creationId xmlns="" xmlns:a16="http://schemas.microsoft.com/office/drawing/2014/main" id="{BBA80E5D-F187-4BC1-AB37-1A782365A3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78" y="1697"/>
                    <a:ext cx="25" cy="25"/>
                  </a:xfrm>
                  <a:custGeom>
                    <a:avLst/>
                    <a:gdLst>
                      <a:gd name="T0" fmla="*/ 15 w 17"/>
                      <a:gd name="T1" fmla="*/ 8 h 17"/>
                      <a:gd name="T2" fmla="*/ 12 w 17"/>
                      <a:gd name="T3" fmla="*/ 16 h 17"/>
                      <a:gd name="T4" fmla="*/ 4 w 17"/>
                      <a:gd name="T5" fmla="*/ 1 h 17"/>
                      <a:gd name="T6" fmla="*/ 5 w 17"/>
                      <a:gd name="T7" fmla="*/ 0 h 17"/>
                      <a:gd name="T8" fmla="*/ 15 w 17"/>
                      <a:gd name="T9" fmla="*/ 8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7">
                        <a:moveTo>
                          <a:pt x="15" y="8"/>
                        </a:moveTo>
                        <a:cubicBezTo>
                          <a:pt x="17" y="13"/>
                          <a:pt x="16" y="17"/>
                          <a:pt x="12" y="16"/>
                        </a:cubicBezTo>
                        <a:cubicBezTo>
                          <a:pt x="6" y="14"/>
                          <a:pt x="0" y="2"/>
                          <a:pt x="4" y="1"/>
                        </a:cubicBezTo>
                        <a:cubicBezTo>
                          <a:pt x="4" y="0"/>
                          <a:pt x="5" y="0"/>
                          <a:pt x="5" y="0"/>
                        </a:cubicBezTo>
                        <a:cubicBezTo>
                          <a:pt x="8" y="0"/>
                          <a:pt x="13" y="4"/>
                          <a:pt x="15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98" name="Freeform 771">
                    <a:extLst>
                      <a:ext uri="{FF2B5EF4-FFF2-40B4-BE49-F238E27FC236}">
                        <a16:creationId xmlns="" xmlns:a16="http://schemas.microsoft.com/office/drawing/2014/main" id="{9DCC1B76-8F85-48D3-827A-9D2DAE84A4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4" y="1742"/>
                    <a:ext cx="26" cy="26"/>
                  </a:xfrm>
                  <a:custGeom>
                    <a:avLst/>
                    <a:gdLst>
                      <a:gd name="T0" fmla="*/ 15 w 18"/>
                      <a:gd name="T1" fmla="*/ 9 h 18"/>
                      <a:gd name="T2" fmla="*/ 12 w 18"/>
                      <a:gd name="T3" fmla="*/ 17 h 18"/>
                      <a:gd name="T4" fmla="*/ 5 w 18"/>
                      <a:gd name="T5" fmla="*/ 1 h 18"/>
                      <a:gd name="T6" fmla="*/ 5 w 18"/>
                      <a:gd name="T7" fmla="*/ 1 h 18"/>
                      <a:gd name="T8" fmla="*/ 15 w 18"/>
                      <a:gd name="T9" fmla="*/ 9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8">
                        <a:moveTo>
                          <a:pt x="15" y="9"/>
                        </a:moveTo>
                        <a:cubicBezTo>
                          <a:pt x="18" y="14"/>
                          <a:pt x="16" y="18"/>
                          <a:pt x="12" y="17"/>
                        </a:cubicBezTo>
                        <a:cubicBezTo>
                          <a:pt x="5" y="15"/>
                          <a:pt x="0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9" y="0"/>
                          <a:pt x="13" y="5"/>
                          <a:pt x="15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99" name="Freeform 772">
                    <a:extLst>
                      <a:ext uri="{FF2B5EF4-FFF2-40B4-BE49-F238E27FC236}">
                        <a16:creationId xmlns="" xmlns:a16="http://schemas.microsoft.com/office/drawing/2014/main" id="{0E2FCD08-8EB3-40E1-867A-7860E5D94E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19" y="1612"/>
                    <a:ext cx="25" cy="21"/>
                  </a:xfrm>
                  <a:custGeom>
                    <a:avLst/>
                    <a:gdLst>
                      <a:gd name="T0" fmla="*/ 14 w 17"/>
                      <a:gd name="T1" fmla="*/ 7 h 15"/>
                      <a:gd name="T2" fmla="*/ 13 w 17"/>
                      <a:gd name="T3" fmla="*/ 15 h 15"/>
                      <a:gd name="T4" fmla="*/ 3 w 17"/>
                      <a:gd name="T5" fmla="*/ 1 h 15"/>
                      <a:gd name="T6" fmla="*/ 4 w 17"/>
                      <a:gd name="T7" fmla="*/ 1 h 15"/>
                      <a:gd name="T8" fmla="*/ 14 w 17"/>
                      <a:gd name="T9" fmla="*/ 7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5">
                        <a:moveTo>
                          <a:pt x="14" y="7"/>
                        </a:moveTo>
                        <a:cubicBezTo>
                          <a:pt x="17" y="12"/>
                          <a:pt x="17" y="15"/>
                          <a:pt x="13" y="15"/>
                        </a:cubicBezTo>
                        <a:cubicBezTo>
                          <a:pt x="8" y="14"/>
                          <a:pt x="0" y="4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7" y="0"/>
                          <a:pt x="12" y="4"/>
                          <a:pt x="14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00" name="Freeform 773">
                    <a:extLst>
                      <a:ext uri="{FF2B5EF4-FFF2-40B4-BE49-F238E27FC236}">
                        <a16:creationId xmlns="" xmlns:a16="http://schemas.microsoft.com/office/drawing/2014/main" id="{D9A0A33A-92BB-4B33-A8C2-335C8717EB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49" y="1654"/>
                    <a:ext cx="25" cy="23"/>
                  </a:xfrm>
                  <a:custGeom>
                    <a:avLst/>
                    <a:gdLst>
                      <a:gd name="T0" fmla="*/ 14 w 17"/>
                      <a:gd name="T1" fmla="*/ 7 h 16"/>
                      <a:gd name="T2" fmla="*/ 13 w 17"/>
                      <a:gd name="T3" fmla="*/ 15 h 16"/>
                      <a:gd name="T4" fmla="*/ 4 w 17"/>
                      <a:gd name="T5" fmla="*/ 1 h 16"/>
                      <a:gd name="T6" fmla="*/ 4 w 17"/>
                      <a:gd name="T7" fmla="*/ 0 h 16"/>
                      <a:gd name="T8" fmla="*/ 14 w 17"/>
                      <a:gd name="T9" fmla="*/ 7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6">
                        <a:moveTo>
                          <a:pt x="14" y="7"/>
                        </a:moveTo>
                        <a:cubicBezTo>
                          <a:pt x="17" y="12"/>
                          <a:pt x="17" y="16"/>
                          <a:pt x="13" y="15"/>
                        </a:cubicBezTo>
                        <a:cubicBezTo>
                          <a:pt x="7" y="14"/>
                          <a:pt x="0" y="3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8" y="0"/>
                          <a:pt x="12" y="4"/>
                          <a:pt x="14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01" name="Freeform 774">
                    <a:extLst>
                      <a:ext uri="{FF2B5EF4-FFF2-40B4-BE49-F238E27FC236}">
                        <a16:creationId xmlns="" xmlns:a16="http://schemas.microsoft.com/office/drawing/2014/main" id="{6AC8A8C4-2C25-4B60-A3D5-7A1FD066FF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39" y="1761"/>
                    <a:ext cx="25" cy="26"/>
                  </a:xfrm>
                  <a:custGeom>
                    <a:avLst/>
                    <a:gdLst>
                      <a:gd name="T0" fmla="*/ 14 w 17"/>
                      <a:gd name="T1" fmla="*/ 8 h 18"/>
                      <a:gd name="T2" fmla="*/ 11 w 17"/>
                      <a:gd name="T3" fmla="*/ 17 h 18"/>
                      <a:gd name="T4" fmla="*/ 4 w 17"/>
                      <a:gd name="T5" fmla="*/ 1 h 18"/>
                      <a:gd name="T6" fmla="*/ 5 w 17"/>
                      <a:gd name="T7" fmla="*/ 1 h 18"/>
                      <a:gd name="T8" fmla="*/ 14 w 17"/>
                      <a:gd name="T9" fmla="*/ 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8">
                        <a:moveTo>
                          <a:pt x="14" y="8"/>
                        </a:moveTo>
                        <a:cubicBezTo>
                          <a:pt x="17" y="14"/>
                          <a:pt x="15" y="18"/>
                          <a:pt x="11" y="17"/>
                        </a:cubicBezTo>
                        <a:cubicBezTo>
                          <a:pt x="5" y="15"/>
                          <a:pt x="0" y="3"/>
                          <a:pt x="4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9" y="0"/>
                          <a:pt x="13" y="5"/>
                          <a:pt x="14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02" name="Freeform 775">
                    <a:extLst>
                      <a:ext uri="{FF2B5EF4-FFF2-40B4-BE49-F238E27FC236}">
                        <a16:creationId xmlns="" xmlns:a16="http://schemas.microsoft.com/office/drawing/2014/main" id="{E0CC0763-4773-46C0-96A9-0157F88101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64" y="1809"/>
                    <a:ext cx="24" cy="29"/>
                  </a:xfrm>
                  <a:custGeom>
                    <a:avLst/>
                    <a:gdLst>
                      <a:gd name="T0" fmla="*/ 14 w 17"/>
                      <a:gd name="T1" fmla="*/ 9 h 20"/>
                      <a:gd name="T2" fmla="*/ 10 w 17"/>
                      <a:gd name="T3" fmla="*/ 17 h 20"/>
                      <a:gd name="T4" fmla="*/ 5 w 17"/>
                      <a:gd name="T5" fmla="*/ 1 h 20"/>
                      <a:gd name="T6" fmla="*/ 5 w 17"/>
                      <a:gd name="T7" fmla="*/ 1 h 20"/>
                      <a:gd name="T8" fmla="*/ 14 w 17"/>
                      <a:gd name="T9" fmla="*/ 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0">
                        <a:moveTo>
                          <a:pt x="14" y="9"/>
                        </a:moveTo>
                        <a:cubicBezTo>
                          <a:pt x="17" y="15"/>
                          <a:pt x="14" y="20"/>
                          <a:pt x="10" y="17"/>
                        </a:cubicBezTo>
                        <a:cubicBezTo>
                          <a:pt x="4" y="15"/>
                          <a:pt x="0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9" y="0"/>
                          <a:pt x="13" y="5"/>
                          <a:pt x="14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03" name="Freeform 776">
                    <a:extLst>
                      <a:ext uri="{FF2B5EF4-FFF2-40B4-BE49-F238E27FC236}">
                        <a16:creationId xmlns="" xmlns:a16="http://schemas.microsoft.com/office/drawing/2014/main" id="{EE69EC8F-9C86-4836-BD26-025F92F200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84" y="1669"/>
                    <a:ext cx="25" cy="25"/>
                  </a:xfrm>
                  <a:custGeom>
                    <a:avLst/>
                    <a:gdLst>
                      <a:gd name="T0" fmla="*/ 14 w 17"/>
                      <a:gd name="T1" fmla="*/ 8 h 17"/>
                      <a:gd name="T2" fmla="*/ 13 w 17"/>
                      <a:gd name="T3" fmla="*/ 16 h 17"/>
                      <a:gd name="T4" fmla="*/ 3 w 17"/>
                      <a:gd name="T5" fmla="*/ 1 h 17"/>
                      <a:gd name="T6" fmla="*/ 4 w 17"/>
                      <a:gd name="T7" fmla="*/ 1 h 17"/>
                      <a:gd name="T8" fmla="*/ 14 w 17"/>
                      <a:gd name="T9" fmla="*/ 8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7">
                        <a:moveTo>
                          <a:pt x="14" y="8"/>
                        </a:moveTo>
                        <a:cubicBezTo>
                          <a:pt x="17" y="13"/>
                          <a:pt x="16" y="17"/>
                          <a:pt x="13" y="16"/>
                        </a:cubicBezTo>
                        <a:cubicBezTo>
                          <a:pt x="7" y="15"/>
                          <a:pt x="0" y="4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7" y="0"/>
                          <a:pt x="12" y="5"/>
                          <a:pt x="14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04" name="Freeform 777">
                    <a:extLst>
                      <a:ext uri="{FF2B5EF4-FFF2-40B4-BE49-F238E27FC236}">
                        <a16:creationId xmlns="" xmlns:a16="http://schemas.microsoft.com/office/drawing/2014/main" id="{8C164C41-7760-4E82-9A1F-64E909A9A8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13" y="1714"/>
                    <a:ext cx="25" cy="25"/>
                  </a:xfrm>
                  <a:custGeom>
                    <a:avLst/>
                    <a:gdLst>
                      <a:gd name="T0" fmla="*/ 14 w 17"/>
                      <a:gd name="T1" fmla="*/ 8 h 17"/>
                      <a:gd name="T2" fmla="*/ 11 w 17"/>
                      <a:gd name="T3" fmla="*/ 16 h 17"/>
                      <a:gd name="T4" fmla="*/ 4 w 17"/>
                      <a:gd name="T5" fmla="*/ 1 h 17"/>
                      <a:gd name="T6" fmla="*/ 4 w 17"/>
                      <a:gd name="T7" fmla="*/ 1 h 17"/>
                      <a:gd name="T8" fmla="*/ 14 w 17"/>
                      <a:gd name="T9" fmla="*/ 8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7">
                        <a:moveTo>
                          <a:pt x="14" y="8"/>
                        </a:moveTo>
                        <a:cubicBezTo>
                          <a:pt x="17" y="13"/>
                          <a:pt x="16" y="17"/>
                          <a:pt x="11" y="16"/>
                        </a:cubicBezTo>
                        <a:cubicBezTo>
                          <a:pt x="5" y="14"/>
                          <a:pt x="0" y="3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8" y="0"/>
                          <a:pt x="12" y="4"/>
                          <a:pt x="14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05" name="Freeform 778">
                    <a:extLst>
                      <a:ext uri="{FF2B5EF4-FFF2-40B4-BE49-F238E27FC236}">
                        <a16:creationId xmlns="" xmlns:a16="http://schemas.microsoft.com/office/drawing/2014/main" id="{959A6C78-144C-4722-873E-09F7FC7DB6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21" y="1588"/>
                    <a:ext cx="24" cy="21"/>
                  </a:xfrm>
                  <a:custGeom>
                    <a:avLst/>
                    <a:gdLst>
                      <a:gd name="T0" fmla="*/ 13 w 17"/>
                      <a:gd name="T1" fmla="*/ 7 h 14"/>
                      <a:gd name="T2" fmla="*/ 14 w 17"/>
                      <a:gd name="T3" fmla="*/ 14 h 14"/>
                      <a:gd name="T4" fmla="*/ 2 w 17"/>
                      <a:gd name="T5" fmla="*/ 1 h 14"/>
                      <a:gd name="T6" fmla="*/ 3 w 17"/>
                      <a:gd name="T7" fmla="*/ 0 h 14"/>
                      <a:gd name="T8" fmla="*/ 13 w 17"/>
                      <a:gd name="T9" fmla="*/ 7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4">
                        <a:moveTo>
                          <a:pt x="13" y="7"/>
                        </a:moveTo>
                        <a:cubicBezTo>
                          <a:pt x="16" y="11"/>
                          <a:pt x="17" y="14"/>
                          <a:pt x="14" y="14"/>
                        </a:cubicBezTo>
                        <a:cubicBezTo>
                          <a:pt x="9" y="13"/>
                          <a:pt x="0" y="3"/>
                          <a:pt x="2" y="1"/>
                        </a:cubicBezTo>
                        <a:cubicBezTo>
                          <a:pt x="3" y="1"/>
                          <a:pt x="3" y="0"/>
                          <a:pt x="3" y="0"/>
                        </a:cubicBezTo>
                        <a:cubicBezTo>
                          <a:pt x="6" y="0"/>
                          <a:pt x="11" y="4"/>
                          <a:pt x="13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06" name="Freeform 779">
                    <a:extLst>
                      <a:ext uri="{FF2B5EF4-FFF2-40B4-BE49-F238E27FC236}">
                        <a16:creationId xmlns="" xmlns:a16="http://schemas.microsoft.com/office/drawing/2014/main" id="{56BCBE45-1B57-4D32-833B-6B3804ED7E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52" y="1627"/>
                    <a:ext cx="25" cy="24"/>
                  </a:xfrm>
                  <a:custGeom>
                    <a:avLst/>
                    <a:gdLst>
                      <a:gd name="T0" fmla="*/ 14 w 17"/>
                      <a:gd name="T1" fmla="*/ 8 h 16"/>
                      <a:gd name="T2" fmla="*/ 14 w 17"/>
                      <a:gd name="T3" fmla="*/ 15 h 16"/>
                      <a:gd name="T4" fmla="*/ 4 w 17"/>
                      <a:gd name="T5" fmla="*/ 1 h 16"/>
                      <a:gd name="T6" fmla="*/ 4 w 17"/>
                      <a:gd name="T7" fmla="*/ 1 h 16"/>
                      <a:gd name="T8" fmla="*/ 14 w 17"/>
                      <a:gd name="T9" fmla="*/ 8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6">
                        <a:moveTo>
                          <a:pt x="14" y="8"/>
                        </a:moveTo>
                        <a:cubicBezTo>
                          <a:pt x="17" y="12"/>
                          <a:pt x="17" y="16"/>
                          <a:pt x="14" y="15"/>
                        </a:cubicBezTo>
                        <a:cubicBezTo>
                          <a:pt x="8" y="14"/>
                          <a:pt x="0" y="3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7" y="0"/>
                          <a:pt x="12" y="4"/>
                          <a:pt x="14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07" name="Freeform 780">
                    <a:extLst>
                      <a:ext uri="{FF2B5EF4-FFF2-40B4-BE49-F238E27FC236}">
                        <a16:creationId xmlns="" xmlns:a16="http://schemas.microsoft.com/office/drawing/2014/main" id="{9557D0BC-3067-47CB-AE61-6637B9A5C1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75" y="1778"/>
                    <a:ext cx="23" cy="26"/>
                  </a:xfrm>
                  <a:custGeom>
                    <a:avLst/>
                    <a:gdLst>
                      <a:gd name="T0" fmla="*/ 14 w 16"/>
                      <a:gd name="T1" fmla="*/ 8 h 18"/>
                      <a:gd name="T2" fmla="*/ 11 w 16"/>
                      <a:gd name="T3" fmla="*/ 17 h 18"/>
                      <a:gd name="T4" fmla="*/ 4 w 16"/>
                      <a:gd name="T5" fmla="*/ 1 h 18"/>
                      <a:gd name="T6" fmla="*/ 5 w 16"/>
                      <a:gd name="T7" fmla="*/ 1 h 18"/>
                      <a:gd name="T8" fmla="*/ 14 w 16"/>
                      <a:gd name="T9" fmla="*/ 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8">
                        <a:moveTo>
                          <a:pt x="14" y="8"/>
                        </a:moveTo>
                        <a:cubicBezTo>
                          <a:pt x="16" y="14"/>
                          <a:pt x="15" y="18"/>
                          <a:pt x="11" y="17"/>
                        </a:cubicBezTo>
                        <a:cubicBezTo>
                          <a:pt x="5" y="15"/>
                          <a:pt x="0" y="3"/>
                          <a:pt x="4" y="1"/>
                        </a:cubicBezTo>
                        <a:cubicBezTo>
                          <a:pt x="4" y="1"/>
                          <a:pt x="4" y="1"/>
                          <a:pt x="5" y="1"/>
                        </a:cubicBezTo>
                        <a:cubicBezTo>
                          <a:pt x="8" y="0"/>
                          <a:pt x="12" y="5"/>
                          <a:pt x="14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08" name="Freeform 781">
                    <a:extLst>
                      <a:ext uri="{FF2B5EF4-FFF2-40B4-BE49-F238E27FC236}">
                        <a16:creationId xmlns="" xmlns:a16="http://schemas.microsoft.com/office/drawing/2014/main" id="{003A0C20-EBD8-484B-9143-D380E252E2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98" y="1827"/>
                    <a:ext cx="25" cy="28"/>
                  </a:xfrm>
                  <a:custGeom>
                    <a:avLst/>
                    <a:gdLst>
                      <a:gd name="T0" fmla="*/ 15 w 17"/>
                      <a:gd name="T1" fmla="*/ 8 h 19"/>
                      <a:gd name="T2" fmla="*/ 11 w 17"/>
                      <a:gd name="T3" fmla="*/ 17 h 19"/>
                      <a:gd name="T4" fmla="*/ 6 w 17"/>
                      <a:gd name="T5" fmla="*/ 0 h 19"/>
                      <a:gd name="T6" fmla="*/ 15 w 17"/>
                      <a:gd name="T7" fmla="*/ 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" h="19">
                        <a:moveTo>
                          <a:pt x="15" y="8"/>
                        </a:moveTo>
                        <a:cubicBezTo>
                          <a:pt x="17" y="15"/>
                          <a:pt x="15" y="19"/>
                          <a:pt x="11" y="17"/>
                        </a:cubicBezTo>
                        <a:cubicBezTo>
                          <a:pt x="5" y="15"/>
                          <a:pt x="0" y="2"/>
                          <a:pt x="6" y="0"/>
                        </a:cubicBezTo>
                        <a:cubicBezTo>
                          <a:pt x="9" y="0"/>
                          <a:pt x="13" y="5"/>
                          <a:pt x="15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09" name="Freeform 782">
                    <a:extLst>
                      <a:ext uri="{FF2B5EF4-FFF2-40B4-BE49-F238E27FC236}">
                        <a16:creationId xmlns="" xmlns:a16="http://schemas.microsoft.com/office/drawing/2014/main" id="{A2336269-E7A9-41F4-99B8-ABBF5D355C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19" y="1685"/>
                    <a:ext cx="24" cy="25"/>
                  </a:xfrm>
                  <a:custGeom>
                    <a:avLst/>
                    <a:gdLst>
                      <a:gd name="T0" fmla="*/ 14 w 17"/>
                      <a:gd name="T1" fmla="*/ 8 h 17"/>
                      <a:gd name="T2" fmla="*/ 13 w 17"/>
                      <a:gd name="T3" fmla="*/ 16 h 17"/>
                      <a:gd name="T4" fmla="*/ 4 w 17"/>
                      <a:gd name="T5" fmla="*/ 1 h 17"/>
                      <a:gd name="T6" fmla="*/ 5 w 17"/>
                      <a:gd name="T7" fmla="*/ 1 h 17"/>
                      <a:gd name="T8" fmla="*/ 14 w 17"/>
                      <a:gd name="T9" fmla="*/ 8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7">
                        <a:moveTo>
                          <a:pt x="14" y="8"/>
                        </a:moveTo>
                        <a:cubicBezTo>
                          <a:pt x="17" y="13"/>
                          <a:pt x="17" y="17"/>
                          <a:pt x="13" y="16"/>
                        </a:cubicBezTo>
                        <a:cubicBezTo>
                          <a:pt x="8" y="15"/>
                          <a:pt x="0" y="3"/>
                          <a:pt x="4" y="1"/>
                        </a:cubicBezTo>
                        <a:cubicBezTo>
                          <a:pt x="4" y="1"/>
                          <a:pt x="4" y="1"/>
                          <a:pt x="5" y="1"/>
                        </a:cubicBezTo>
                        <a:cubicBezTo>
                          <a:pt x="8" y="0"/>
                          <a:pt x="12" y="5"/>
                          <a:pt x="14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10" name="Freeform 783">
                    <a:extLst>
                      <a:ext uri="{FF2B5EF4-FFF2-40B4-BE49-F238E27FC236}">
                        <a16:creationId xmlns="" xmlns:a16="http://schemas.microsoft.com/office/drawing/2014/main" id="{ECF0B58D-089B-4170-AE44-B7D1D542D3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49" y="1730"/>
                    <a:ext cx="23" cy="26"/>
                  </a:xfrm>
                  <a:custGeom>
                    <a:avLst/>
                    <a:gdLst>
                      <a:gd name="T0" fmla="*/ 13 w 16"/>
                      <a:gd name="T1" fmla="*/ 9 h 18"/>
                      <a:gd name="T2" fmla="*/ 11 w 16"/>
                      <a:gd name="T3" fmla="*/ 17 h 18"/>
                      <a:gd name="T4" fmla="*/ 3 w 16"/>
                      <a:gd name="T5" fmla="*/ 1 h 18"/>
                      <a:gd name="T6" fmla="*/ 4 w 16"/>
                      <a:gd name="T7" fmla="*/ 1 h 18"/>
                      <a:gd name="T8" fmla="*/ 13 w 16"/>
                      <a:gd name="T9" fmla="*/ 9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8">
                        <a:moveTo>
                          <a:pt x="13" y="9"/>
                        </a:moveTo>
                        <a:cubicBezTo>
                          <a:pt x="16" y="14"/>
                          <a:pt x="15" y="18"/>
                          <a:pt x="11" y="17"/>
                        </a:cubicBezTo>
                        <a:cubicBezTo>
                          <a:pt x="5" y="15"/>
                          <a:pt x="0" y="3"/>
                          <a:pt x="3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7" y="0"/>
                          <a:pt x="12" y="5"/>
                          <a:pt x="13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11" name="Freeform 784">
                    <a:extLst>
                      <a:ext uri="{FF2B5EF4-FFF2-40B4-BE49-F238E27FC236}">
                        <a16:creationId xmlns="" xmlns:a16="http://schemas.microsoft.com/office/drawing/2014/main" id="{790B5154-65F6-4FDF-8218-C5581B5F38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55" y="1603"/>
                    <a:ext cx="25" cy="20"/>
                  </a:xfrm>
                  <a:custGeom>
                    <a:avLst/>
                    <a:gdLst>
                      <a:gd name="T0" fmla="*/ 13 w 17"/>
                      <a:gd name="T1" fmla="*/ 7 h 14"/>
                      <a:gd name="T2" fmla="*/ 14 w 17"/>
                      <a:gd name="T3" fmla="*/ 14 h 14"/>
                      <a:gd name="T4" fmla="*/ 3 w 17"/>
                      <a:gd name="T5" fmla="*/ 1 h 14"/>
                      <a:gd name="T6" fmla="*/ 3 w 17"/>
                      <a:gd name="T7" fmla="*/ 0 h 14"/>
                      <a:gd name="T8" fmla="*/ 13 w 17"/>
                      <a:gd name="T9" fmla="*/ 7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4">
                        <a:moveTo>
                          <a:pt x="13" y="7"/>
                        </a:moveTo>
                        <a:cubicBezTo>
                          <a:pt x="17" y="11"/>
                          <a:pt x="17" y="14"/>
                          <a:pt x="14" y="14"/>
                        </a:cubicBezTo>
                        <a:cubicBezTo>
                          <a:pt x="9" y="14"/>
                          <a:pt x="0" y="3"/>
                          <a:pt x="3" y="1"/>
                        </a:cubicBezTo>
                        <a:cubicBezTo>
                          <a:pt x="3" y="1"/>
                          <a:pt x="3" y="0"/>
                          <a:pt x="3" y="0"/>
                        </a:cubicBezTo>
                        <a:cubicBezTo>
                          <a:pt x="6" y="0"/>
                          <a:pt x="11" y="4"/>
                          <a:pt x="13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12" name="Freeform 785">
                    <a:extLst>
                      <a:ext uri="{FF2B5EF4-FFF2-40B4-BE49-F238E27FC236}">
                        <a16:creationId xmlns="" xmlns:a16="http://schemas.microsoft.com/office/drawing/2014/main" id="{F1350832-4146-43BD-AB79-0F2952984AF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89" y="1643"/>
                    <a:ext cx="24" cy="24"/>
                  </a:xfrm>
                  <a:custGeom>
                    <a:avLst/>
                    <a:gdLst>
                      <a:gd name="T0" fmla="*/ 14 w 17"/>
                      <a:gd name="T1" fmla="*/ 7 h 16"/>
                      <a:gd name="T2" fmla="*/ 13 w 17"/>
                      <a:gd name="T3" fmla="*/ 15 h 16"/>
                      <a:gd name="T4" fmla="*/ 3 w 17"/>
                      <a:gd name="T5" fmla="*/ 1 h 16"/>
                      <a:gd name="T6" fmla="*/ 4 w 17"/>
                      <a:gd name="T7" fmla="*/ 0 h 16"/>
                      <a:gd name="T8" fmla="*/ 14 w 17"/>
                      <a:gd name="T9" fmla="*/ 7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6">
                        <a:moveTo>
                          <a:pt x="14" y="7"/>
                        </a:moveTo>
                        <a:cubicBezTo>
                          <a:pt x="17" y="12"/>
                          <a:pt x="17" y="16"/>
                          <a:pt x="13" y="15"/>
                        </a:cubicBezTo>
                        <a:cubicBezTo>
                          <a:pt x="8" y="14"/>
                          <a:pt x="0" y="3"/>
                          <a:pt x="3" y="1"/>
                        </a:cubicBezTo>
                        <a:cubicBezTo>
                          <a:pt x="3" y="0"/>
                          <a:pt x="4" y="0"/>
                          <a:pt x="4" y="0"/>
                        </a:cubicBezTo>
                        <a:cubicBezTo>
                          <a:pt x="7" y="0"/>
                          <a:pt x="11" y="4"/>
                          <a:pt x="14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13" name="Freeform 786">
                    <a:extLst>
                      <a:ext uri="{FF2B5EF4-FFF2-40B4-BE49-F238E27FC236}">
                        <a16:creationId xmlns="" xmlns:a16="http://schemas.microsoft.com/office/drawing/2014/main" id="{51663770-B88D-49B5-A7A3-5B444260E9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81" y="1749"/>
                    <a:ext cx="23" cy="26"/>
                  </a:xfrm>
                  <a:custGeom>
                    <a:avLst/>
                    <a:gdLst>
                      <a:gd name="T0" fmla="*/ 13 w 16"/>
                      <a:gd name="T1" fmla="*/ 8 h 18"/>
                      <a:gd name="T2" fmla="*/ 11 w 16"/>
                      <a:gd name="T3" fmla="*/ 16 h 18"/>
                      <a:gd name="T4" fmla="*/ 4 w 16"/>
                      <a:gd name="T5" fmla="*/ 0 h 18"/>
                      <a:gd name="T6" fmla="*/ 4 w 16"/>
                      <a:gd name="T7" fmla="*/ 0 h 18"/>
                      <a:gd name="T8" fmla="*/ 13 w 16"/>
                      <a:gd name="T9" fmla="*/ 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8">
                        <a:moveTo>
                          <a:pt x="13" y="8"/>
                        </a:moveTo>
                        <a:cubicBezTo>
                          <a:pt x="16" y="13"/>
                          <a:pt x="15" y="18"/>
                          <a:pt x="11" y="16"/>
                        </a:cubicBezTo>
                        <a:cubicBezTo>
                          <a:pt x="6" y="14"/>
                          <a:pt x="0" y="3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7" y="0"/>
                          <a:pt x="11" y="4"/>
                          <a:pt x="13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14" name="Freeform 787">
                    <a:extLst>
                      <a:ext uri="{FF2B5EF4-FFF2-40B4-BE49-F238E27FC236}">
                        <a16:creationId xmlns="" xmlns:a16="http://schemas.microsoft.com/office/drawing/2014/main" id="{8B701E07-E185-4605-8FC0-564D8110B8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07" y="1797"/>
                    <a:ext cx="23" cy="26"/>
                  </a:xfrm>
                  <a:custGeom>
                    <a:avLst/>
                    <a:gdLst>
                      <a:gd name="T0" fmla="*/ 13 w 16"/>
                      <a:gd name="T1" fmla="*/ 8 h 18"/>
                      <a:gd name="T2" fmla="*/ 11 w 16"/>
                      <a:gd name="T3" fmla="*/ 17 h 18"/>
                      <a:gd name="T4" fmla="*/ 4 w 16"/>
                      <a:gd name="T5" fmla="*/ 0 h 18"/>
                      <a:gd name="T6" fmla="*/ 5 w 16"/>
                      <a:gd name="T7" fmla="*/ 0 h 18"/>
                      <a:gd name="T8" fmla="*/ 13 w 16"/>
                      <a:gd name="T9" fmla="*/ 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8">
                        <a:moveTo>
                          <a:pt x="13" y="8"/>
                        </a:moveTo>
                        <a:cubicBezTo>
                          <a:pt x="16" y="14"/>
                          <a:pt x="15" y="18"/>
                          <a:pt x="11" y="17"/>
                        </a:cubicBezTo>
                        <a:cubicBezTo>
                          <a:pt x="5" y="15"/>
                          <a:pt x="0" y="3"/>
                          <a:pt x="4" y="0"/>
                        </a:cubicBezTo>
                        <a:cubicBezTo>
                          <a:pt x="4" y="0"/>
                          <a:pt x="4" y="0"/>
                          <a:pt x="5" y="0"/>
                        </a:cubicBezTo>
                        <a:cubicBezTo>
                          <a:pt x="8" y="0"/>
                          <a:pt x="12" y="4"/>
                          <a:pt x="13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15" name="Freeform 788">
                    <a:extLst>
                      <a:ext uri="{FF2B5EF4-FFF2-40B4-BE49-F238E27FC236}">
                        <a16:creationId xmlns="" xmlns:a16="http://schemas.microsoft.com/office/drawing/2014/main" id="{E8AF8F1B-61CE-42D7-BA7F-864589FA28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0" y="1659"/>
                    <a:ext cx="25" cy="24"/>
                  </a:xfrm>
                  <a:custGeom>
                    <a:avLst/>
                    <a:gdLst>
                      <a:gd name="T0" fmla="*/ 14 w 17"/>
                      <a:gd name="T1" fmla="*/ 7 h 16"/>
                      <a:gd name="T2" fmla="*/ 14 w 17"/>
                      <a:gd name="T3" fmla="*/ 15 h 16"/>
                      <a:gd name="T4" fmla="*/ 4 w 17"/>
                      <a:gd name="T5" fmla="*/ 1 h 16"/>
                      <a:gd name="T6" fmla="*/ 4 w 17"/>
                      <a:gd name="T7" fmla="*/ 1 h 16"/>
                      <a:gd name="T8" fmla="*/ 14 w 17"/>
                      <a:gd name="T9" fmla="*/ 7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6">
                        <a:moveTo>
                          <a:pt x="14" y="7"/>
                        </a:moveTo>
                        <a:cubicBezTo>
                          <a:pt x="17" y="12"/>
                          <a:pt x="17" y="16"/>
                          <a:pt x="14" y="15"/>
                        </a:cubicBezTo>
                        <a:cubicBezTo>
                          <a:pt x="8" y="14"/>
                          <a:pt x="0" y="3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7" y="0"/>
                          <a:pt x="12" y="4"/>
                          <a:pt x="14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16" name="Freeform 789">
                    <a:extLst>
                      <a:ext uri="{FF2B5EF4-FFF2-40B4-BE49-F238E27FC236}">
                        <a16:creationId xmlns="" xmlns:a16="http://schemas.microsoft.com/office/drawing/2014/main" id="{E192B9E9-46CB-422E-BE00-604EBB0856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52" y="1703"/>
                    <a:ext cx="23" cy="24"/>
                  </a:xfrm>
                  <a:custGeom>
                    <a:avLst/>
                    <a:gdLst>
                      <a:gd name="T0" fmla="*/ 13 w 16"/>
                      <a:gd name="T1" fmla="*/ 8 h 17"/>
                      <a:gd name="T2" fmla="*/ 13 w 16"/>
                      <a:gd name="T3" fmla="*/ 16 h 17"/>
                      <a:gd name="T4" fmla="*/ 4 w 16"/>
                      <a:gd name="T5" fmla="*/ 1 h 17"/>
                      <a:gd name="T6" fmla="*/ 4 w 16"/>
                      <a:gd name="T7" fmla="*/ 1 h 17"/>
                      <a:gd name="T8" fmla="*/ 13 w 16"/>
                      <a:gd name="T9" fmla="*/ 8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7">
                        <a:moveTo>
                          <a:pt x="13" y="8"/>
                        </a:moveTo>
                        <a:cubicBezTo>
                          <a:pt x="16" y="13"/>
                          <a:pt x="16" y="17"/>
                          <a:pt x="13" y="16"/>
                        </a:cubicBezTo>
                        <a:cubicBezTo>
                          <a:pt x="7" y="15"/>
                          <a:pt x="0" y="3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7" y="0"/>
                          <a:pt x="11" y="4"/>
                          <a:pt x="13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17" name="Freeform 790">
                    <a:extLst>
                      <a:ext uri="{FF2B5EF4-FFF2-40B4-BE49-F238E27FC236}">
                        <a16:creationId xmlns="" xmlns:a16="http://schemas.microsoft.com/office/drawing/2014/main" id="{19977B70-602E-4D8D-8DE5-3F4B3F3A0F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52" y="1578"/>
                    <a:ext cx="25" cy="20"/>
                  </a:xfrm>
                  <a:custGeom>
                    <a:avLst/>
                    <a:gdLst>
                      <a:gd name="T0" fmla="*/ 13 w 17"/>
                      <a:gd name="T1" fmla="*/ 7 h 14"/>
                      <a:gd name="T2" fmla="*/ 15 w 17"/>
                      <a:gd name="T3" fmla="*/ 14 h 14"/>
                      <a:gd name="T4" fmla="*/ 3 w 17"/>
                      <a:gd name="T5" fmla="*/ 1 h 14"/>
                      <a:gd name="T6" fmla="*/ 3 w 17"/>
                      <a:gd name="T7" fmla="*/ 1 h 14"/>
                      <a:gd name="T8" fmla="*/ 13 w 17"/>
                      <a:gd name="T9" fmla="*/ 7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4">
                        <a:moveTo>
                          <a:pt x="13" y="7"/>
                        </a:moveTo>
                        <a:cubicBezTo>
                          <a:pt x="16" y="11"/>
                          <a:pt x="17" y="14"/>
                          <a:pt x="15" y="14"/>
                        </a:cubicBezTo>
                        <a:cubicBezTo>
                          <a:pt x="10" y="14"/>
                          <a:pt x="0" y="3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6" y="0"/>
                          <a:pt x="10" y="4"/>
                          <a:pt x="13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18" name="Freeform 791">
                    <a:extLst>
                      <a:ext uri="{FF2B5EF4-FFF2-40B4-BE49-F238E27FC236}">
                        <a16:creationId xmlns="" xmlns:a16="http://schemas.microsoft.com/office/drawing/2014/main" id="{D78D60A0-CA83-485F-9352-A4C44459B4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89" y="1617"/>
                    <a:ext cx="23" cy="22"/>
                  </a:xfrm>
                  <a:custGeom>
                    <a:avLst/>
                    <a:gdLst>
                      <a:gd name="T0" fmla="*/ 13 w 16"/>
                      <a:gd name="T1" fmla="*/ 7 h 15"/>
                      <a:gd name="T2" fmla="*/ 14 w 16"/>
                      <a:gd name="T3" fmla="*/ 15 h 15"/>
                      <a:gd name="T4" fmla="*/ 2 w 16"/>
                      <a:gd name="T5" fmla="*/ 1 h 15"/>
                      <a:gd name="T6" fmla="*/ 3 w 16"/>
                      <a:gd name="T7" fmla="*/ 1 h 15"/>
                      <a:gd name="T8" fmla="*/ 13 w 16"/>
                      <a:gd name="T9" fmla="*/ 7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5">
                        <a:moveTo>
                          <a:pt x="13" y="7"/>
                        </a:moveTo>
                        <a:cubicBezTo>
                          <a:pt x="16" y="12"/>
                          <a:pt x="16" y="15"/>
                          <a:pt x="14" y="15"/>
                        </a:cubicBezTo>
                        <a:cubicBezTo>
                          <a:pt x="9" y="15"/>
                          <a:pt x="0" y="4"/>
                          <a:pt x="2" y="1"/>
                        </a:cubicBezTo>
                        <a:cubicBezTo>
                          <a:pt x="2" y="1"/>
                          <a:pt x="3" y="1"/>
                          <a:pt x="3" y="1"/>
                        </a:cubicBezTo>
                        <a:cubicBezTo>
                          <a:pt x="6" y="0"/>
                          <a:pt x="10" y="4"/>
                          <a:pt x="13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19" name="Freeform 792">
                    <a:extLst>
                      <a:ext uri="{FF2B5EF4-FFF2-40B4-BE49-F238E27FC236}">
                        <a16:creationId xmlns="" xmlns:a16="http://schemas.microsoft.com/office/drawing/2014/main" id="{96C45FE8-B258-46FF-833C-4B1380D511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14" y="1765"/>
                    <a:ext cx="23" cy="26"/>
                  </a:xfrm>
                  <a:custGeom>
                    <a:avLst/>
                    <a:gdLst>
                      <a:gd name="T0" fmla="*/ 13 w 16"/>
                      <a:gd name="T1" fmla="*/ 8 h 18"/>
                      <a:gd name="T2" fmla="*/ 11 w 16"/>
                      <a:gd name="T3" fmla="*/ 17 h 18"/>
                      <a:gd name="T4" fmla="*/ 4 w 16"/>
                      <a:gd name="T5" fmla="*/ 1 h 18"/>
                      <a:gd name="T6" fmla="*/ 13 w 16"/>
                      <a:gd name="T7" fmla="*/ 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" h="18">
                        <a:moveTo>
                          <a:pt x="13" y="8"/>
                        </a:moveTo>
                        <a:cubicBezTo>
                          <a:pt x="16" y="14"/>
                          <a:pt x="15" y="18"/>
                          <a:pt x="11" y="17"/>
                        </a:cubicBezTo>
                        <a:cubicBezTo>
                          <a:pt x="6" y="15"/>
                          <a:pt x="0" y="3"/>
                          <a:pt x="4" y="1"/>
                        </a:cubicBezTo>
                        <a:cubicBezTo>
                          <a:pt x="7" y="0"/>
                          <a:pt x="11" y="5"/>
                          <a:pt x="13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20" name="Freeform 793">
                    <a:extLst>
                      <a:ext uri="{FF2B5EF4-FFF2-40B4-BE49-F238E27FC236}">
                        <a16:creationId xmlns="" xmlns:a16="http://schemas.microsoft.com/office/drawing/2014/main" id="{3A736BFE-D085-403D-A6AD-7A141D5284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40" y="1814"/>
                    <a:ext cx="22" cy="28"/>
                  </a:xfrm>
                  <a:custGeom>
                    <a:avLst/>
                    <a:gdLst>
                      <a:gd name="T0" fmla="*/ 13 w 15"/>
                      <a:gd name="T1" fmla="*/ 8 h 19"/>
                      <a:gd name="T2" fmla="*/ 11 w 15"/>
                      <a:gd name="T3" fmla="*/ 17 h 19"/>
                      <a:gd name="T4" fmla="*/ 4 w 15"/>
                      <a:gd name="T5" fmla="*/ 0 h 19"/>
                      <a:gd name="T6" fmla="*/ 13 w 15"/>
                      <a:gd name="T7" fmla="*/ 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" h="19">
                        <a:moveTo>
                          <a:pt x="13" y="8"/>
                        </a:moveTo>
                        <a:cubicBezTo>
                          <a:pt x="15" y="14"/>
                          <a:pt x="14" y="19"/>
                          <a:pt x="11" y="17"/>
                        </a:cubicBezTo>
                        <a:cubicBezTo>
                          <a:pt x="6" y="15"/>
                          <a:pt x="0" y="3"/>
                          <a:pt x="4" y="0"/>
                        </a:cubicBezTo>
                        <a:cubicBezTo>
                          <a:pt x="7" y="0"/>
                          <a:pt x="11" y="4"/>
                          <a:pt x="13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21" name="Freeform 794">
                    <a:extLst>
                      <a:ext uri="{FF2B5EF4-FFF2-40B4-BE49-F238E27FC236}">
                        <a16:creationId xmlns="" xmlns:a16="http://schemas.microsoft.com/office/drawing/2014/main" id="{213C9C0F-8407-4E9D-9908-5EB1DA9831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55" y="1674"/>
                    <a:ext cx="23" cy="24"/>
                  </a:xfrm>
                  <a:custGeom>
                    <a:avLst/>
                    <a:gdLst>
                      <a:gd name="T0" fmla="*/ 13 w 16"/>
                      <a:gd name="T1" fmla="*/ 8 h 17"/>
                      <a:gd name="T2" fmla="*/ 13 w 16"/>
                      <a:gd name="T3" fmla="*/ 16 h 17"/>
                      <a:gd name="T4" fmla="*/ 3 w 16"/>
                      <a:gd name="T5" fmla="*/ 1 h 17"/>
                      <a:gd name="T6" fmla="*/ 3 w 16"/>
                      <a:gd name="T7" fmla="*/ 1 h 17"/>
                      <a:gd name="T8" fmla="*/ 13 w 16"/>
                      <a:gd name="T9" fmla="*/ 8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7">
                        <a:moveTo>
                          <a:pt x="13" y="8"/>
                        </a:moveTo>
                        <a:cubicBezTo>
                          <a:pt x="16" y="13"/>
                          <a:pt x="16" y="17"/>
                          <a:pt x="13" y="16"/>
                        </a:cubicBezTo>
                        <a:cubicBezTo>
                          <a:pt x="8" y="15"/>
                          <a:pt x="0" y="3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6" y="0"/>
                          <a:pt x="11" y="5"/>
                          <a:pt x="13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22" name="Freeform 795">
                    <a:extLst>
                      <a:ext uri="{FF2B5EF4-FFF2-40B4-BE49-F238E27FC236}">
                        <a16:creationId xmlns="" xmlns:a16="http://schemas.microsoft.com/office/drawing/2014/main" id="{6E6B29D6-23F2-41E0-9C69-AE16B6C7D2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87" y="1719"/>
                    <a:ext cx="22" cy="24"/>
                  </a:xfrm>
                  <a:custGeom>
                    <a:avLst/>
                    <a:gdLst>
                      <a:gd name="T0" fmla="*/ 12 w 15"/>
                      <a:gd name="T1" fmla="*/ 8 h 17"/>
                      <a:gd name="T2" fmla="*/ 12 w 15"/>
                      <a:gd name="T3" fmla="*/ 17 h 17"/>
                      <a:gd name="T4" fmla="*/ 3 w 15"/>
                      <a:gd name="T5" fmla="*/ 1 h 17"/>
                      <a:gd name="T6" fmla="*/ 3 w 15"/>
                      <a:gd name="T7" fmla="*/ 1 h 17"/>
                      <a:gd name="T8" fmla="*/ 12 w 15"/>
                      <a:gd name="T9" fmla="*/ 8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7">
                        <a:moveTo>
                          <a:pt x="12" y="8"/>
                        </a:moveTo>
                        <a:cubicBezTo>
                          <a:pt x="15" y="13"/>
                          <a:pt x="15" y="17"/>
                          <a:pt x="12" y="17"/>
                        </a:cubicBezTo>
                        <a:cubicBezTo>
                          <a:pt x="7" y="15"/>
                          <a:pt x="0" y="3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6" y="0"/>
                          <a:pt x="10" y="5"/>
                          <a:pt x="12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23" name="Freeform 796">
                    <a:extLst>
                      <a:ext uri="{FF2B5EF4-FFF2-40B4-BE49-F238E27FC236}">
                        <a16:creationId xmlns="" xmlns:a16="http://schemas.microsoft.com/office/drawing/2014/main" id="{4A7A2355-31C3-4D10-A585-54163BB841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86" y="1593"/>
                    <a:ext cx="24" cy="20"/>
                  </a:xfrm>
                  <a:custGeom>
                    <a:avLst/>
                    <a:gdLst>
                      <a:gd name="T0" fmla="*/ 13 w 17"/>
                      <a:gd name="T1" fmla="*/ 7 h 14"/>
                      <a:gd name="T2" fmla="*/ 15 w 17"/>
                      <a:gd name="T3" fmla="*/ 14 h 14"/>
                      <a:gd name="T4" fmla="*/ 3 w 17"/>
                      <a:gd name="T5" fmla="*/ 1 h 14"/>
                      <a:gd name="T6" fmla="*/ 3 w 17"/>
                      <a:gd name="T7" fmla="*/ 1 h 14"/>
                      <a:gd name="T8" fmla="*/ 13 w 17"/>
                      <a:gd name="T9" fmla="*/ 7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4">
                        <a:moveTo>
                          <a:pt x="13" y="7"/>
                        </a:moveTo>
                        <a:cubicBezTo>
                          <a:pt x="17" y="11"/>
                          <a:pt x="17" y="14"/>
                          <a:pt x="15" y="14"/>
                        </a:cubicBezTo>
                        <a:cubicBezTo>
                          <a:pt x="10" y="14"/>
                          <a:pt x="0" y="3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6" y="0"/>
                          <a:pt x="10" y="4"/>
                          <a:pt x="13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24" name="Freeform 797">
                    <a:extLst>
                      <a:ext uri="{FF2B5EF4-FFF2-40B4-BE49-F238E27FC236}">
                        <a16:creationId xmlns="" xmlns:a16="http://schemas.microsoft.com/office/drawing/2014/main" id="{FA2F9DBC-7AA2-4993-AD64-DF8ACA26DB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1632"/>
                    <a:ext cx="24" cy="22"/>
                  </a:xfrm>
                  <a:custGeom>
                    <a:avLst/>
                    <a:gdLst>
                      <a:gd name="T0" fmla="*/ 13 w 17"/>
                      <a:gd name="T1" fmla="*/ 8 h 15"/>
                      <a:gd name="T2" fmla="*/ 14 w 17"/>
                      <a:gd name="T3" fmla="*/ 15 h 15"/>
                      <a:gd name="T4" fmla="*/ 3 w 17"/>
                      <a:gd name="T5" fmla="*/ 1 h 15"/>
                      <a:gd name="T6" fmla="*/ 3 w 17"/>
                      <a:gd name="T7" fmla="*/ 1 h 15"/>
                      <a:gd name="T8" fmla="*/ 13 w 17"/>
                      <a:gd name="T9" fmla="*/ 8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5">
                        <a:moveTo>
                          <a:pt x="13" y="8"/>
                        </a:moveTo>
                        <a:cubicBezTo>
                          <a:pt x="16" y="12"/>
                          <a:pt x="17" y="15"/>
                          <a:pt x="14" y="15"/>
                        </a:cubicBezTo>
                        <a:cubicBezTo>
                          <a:pt x="9" y="15"/>
                          <a:pt x="0" y="3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6" y="0"/>
                          <a:pt x="10" y="4"/>
                          <a:pt x="13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25" name="Freeform 798">
                    <a:extLst>
                      <a:ext uri="{FF2B5EF4-FFF2-40B4-BE49-F238E27FC236}">
                        <a16:creationId xmlns="" xmlns:a16="http://schemas.microsoft.com/office/drawing/2014/main" id="{9D4F701C-333C-4CB2-8EA9-F4FCBCE9CD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17" y="1736"/>
                    <a:ext cx="22" cy="25"/>
                  </a:xfrm>
                  <a:custGeom>
                    <a:avLst/>
                    <a:gdLst>
                      <a:gd name="T0" fmla="*/ 12 w 15"/>
                      <a:gd name="T1" fmla="*/ 8 h 17"/>
                      <a:gd name="T2" fmla="*/ 11 w 15"/>
                      <a:gd name="T3" fmla="*/ 17 h 17"/>
                      <a:gd name="T4" fmla="*/ 3 w 15"/>
                      <a:gd name="T5" fmla="*/ 1 h 17"/>
                      <a:gd name="T6" fmla="*/ 3 w 15"/>
                      <a:gd name="T7" fmla="*/ 1 h 17"/>
                      <a:gd name="T8" fmla="*/ 12 w 15"/>
                      <a:gd name="T9" fmla="*/ 8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7">
                        <a:moveTo>
                          <a:pt x="12" y="8"/>
                        </a:moveTo>
                        <a:cubicBezTo>
                          <a:pt x="15" y="13"/>
                          <a:pt x="14" y="17"/>
                          <a:pt x="11" y="17"/>
                        </a:cubicBezTo>
                        <a:cubicBezTo>
                          <a:pt x="7" y="15"/>
                          <a:pt x="0" y="3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6" y="0"/>
                          <a:pt x="10" y="4"/>
                          <a:pt x="12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26" name="Freeform 799">
                    <a:extLst>
                      <a:ext uri="{FF2B5EF4-FFF2-40B4-BE49-F238E27FC236}">
                        <a16:creationId xmlns="" xmlns:a16="http://schemas.microsoft.com/office/drawing/2014/main" id="{065A1EC9-46A3-4FE3-93DF-9E5464F944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43" y="1783"/>
                    <a:ext cx="23" cy="27"/>
                  </a:xfrm>
                  <a:custGeom>
                    <a:avLst/>
                    <a:gdLst>
                      <a:gd name="T0" fmla="*/ 13 w 16"/>
                      <a:gd name="T1" fmla="*/ 9 h 19"/>
                      <a:gd name="T2" fmla="*/ 12 w 16"/>
                      <a:gd name="T3" fmla="*/ 18 h 19"/>
                      <a:gd name="T4" fmla="*/ 4 w 16"/>
                      <a:gd name="T5" fmla="*/ 1 h 19"/>
                      <a:gd name="T6" fmla="*/ 13 w 16"/>
                      <a:gd name="T7" fmla="*/ 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" h="19">
                        <a:moveTo>
                          <a:pt x="13" y="9"/>
                        </a:moveTo>
                        <a:cubicBezTo>
                          <a:pt x="16" y="14"/>
                          <a:pt x="15" y="19"/>
                          <a:pt x="12" y="18"/>
                        </a:cubicBezTo>
                        <a:cubicBezTo>
                          <a:pt x="7" y="16"/>
                          <a:pt x="0" y="3"/>
                          <a:pt x="4" y="1"/>
                        </a:cubicBezTo>
                        <a:cubicBezTo>
                          <a:pt x="7" y="0"/>
                          <a:pt x="11" y="5"/>
                          <a:pt x="13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27" name="Freeform 800">
                    <a:extLst>
                      <a:ext uri="{FF2B5EF4-FFF2-40B4-BE49-F238E27FC236}">
                        <a16:creationId xmlns="" xmlns:a16="http://schemas.microsoft.com/office/drawing/2014/main" id="{4A366C35-11DF-4B3E-9898-DDC9B2CD5A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54" y="1648"/>
                    <a:ext cx="23" cy="23"/>
                  </a:xfrm>
                  <a:custGeom>
                    <a:avLst/>
                    <a:gdLst>
                      <a:gd name="T0" fmla="*/ 12 w 16"/>
                      <a:gd name="T1" fmla="*/ 7 h 16"/>
                      <a:gd name="T2" fmla="*/ 13 w 16"/>
                      <a:gd name="T3" fmla="*/ 15 h 16"/>
                      <a:gd name="T4" fmla="*/ 2 w 16"/>
                      <a:gd name="T5" fmla="*/ 1 h 16"/>
                      <a:gd name="T6" fmla="*/ 2 w 16"/>
                      <a:gd name="T7" fmla="*/ 1 h 16"/>
                      <a:gd name="T8" fmla="*/ 12 w 16"/>
                      <a:gd name="T9" fmla="*/ 7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6">
                        <a:moveTo>
                          <a:pt x="12" y="7"/>
                        </a:moveTo>
                        <a:cubicBezTo>
                          <a:pt x="15" y="12"/>
                          <a:pt x="16" y="16"/>
                          <a:pt x="13" y="15"/>
                        </a:cubicBezTo>
                        <a:cubicBezTo>
                          <a:pt x="8" y="14"/>
                          <a:pt x="0" y="3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5" y="0"/>
                          <a:pt x="9" y="4"/>
                          <a:pt x="12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28" name="Freeform 801">
                    <a:extLst>
                      <a:ext uri="{FF2B5EF4-FFF2-40B4-BE49-F238E27FC236}">
                        <a16:creationId xmlns="" xmlns:a16="http://schemas.microsoft.com/office/drawing/2014/main" id="{21F79F73-780D-4302-AE89-7323B1440E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85" y="1691"/>
                    <a:ext cx="24" cy="23"/>
                  </a:xfrm>
                  <a:custGeom>
                    <a:avLst/>
                    <a:gdLst>
                      <a:gd name="T0" fmla="*/ 13 w 16"/>
                      <a:gd name="T1" fmla="*/ 7 h 16"/>
                      <a:gd name="T2" fmla="*/ 13 w 16"/>
                      <a:gd name="T3" fmla="*/ 16 h 16"/>
                      <a:gd name="T4" fmla="*/ 3 w 16"/>
                      <a:gd name="T5" fmla="*/ 1 h 16"/>
                      <a:gd name="T6" fmla="*/ 3 w 16"/>
                      <a:gd name="T7" fmla="*/ 0 h 16"/>
                      <a:gd name="T8" fmla="*/ 13 w 16"/>
                      <a:gd name="T9" fmla="*/ 7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6">
                        <a:moveTo>
                          <a:pt x="13" y="7"/>
                        </a:moveTo>
                        <a:cubicBezTo>
                          <a:pt x="16" y="12"/>
                          <a:pt x="16" y="16"/>
                          <a:pt x="13" y="16"/>
                        </a:cubicBezTo>
                        <a:cubicBezTo>
                          <a:pt x="8" y="15"/>
                          <a:pt x="0" y="3"/>
                          <a:pt x="3" y="1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6" y="0"/>
                          <a:pt x="10" y="4"/>
                          <a:pt x="13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29" name="Freeform 802">
                    <a:extLst>
                      <a:ext uri="{FF2B5EF4-FFF2-40B4-BE49-F238E27FC236}">
                        <a16:creationId xmlns="" xmlns:a16="http://schemas.microsoft.com/office/drawing/2014/main" id="{DF377F1C-3EE7-43AA-9971-D42D67D050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80" y="1569"/>
                    <a:ext cx="24" cy="19"/>
                  </a:xfrm>
                  <a:custGeom>
                    <a:avLst/>
                    <a:gdLst>
                      <a:gd name="T0" fmla="*/ 12 w 17"/>
                      <a:gd name="T1" fmla="*/ 6 h 13"/>
                      <a:gd name="T2" fmla="*/ 15 w 17"/>
                      <a:gd name="T3" fmla="*/ 13 h 13"/>
                      <a:gd name="T4" fmla="*/ 2 w 17"/>
                      <a:gd name="T5" fmla="*/ 0 h 13"/>
                      <a:gd name="T6" fmla="*/ 2 w 17"/>
                      <a:gd name="T7" fmla="*/ 0 h 13"/>
                      <a:gd name="T8" fmla="*/ 12 w 17"/>
                      <a:gd name="T9" fmla="*/ 6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12" y="6"/>
                        </a:moveTo>
                        <a:cubicBezTo>
                          <a:pt x="16" y="10"/>
                          <a:pt x="17" y="13"/>
                          <a:pt x="15" y="13"/>
                        </a:cubicBezTo>
                        <a:cubicBezTo>
                          <a:pt x="11" y="13"/>
                          <a:pt x="0" y="2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5" y="0"/>
                          <a:pt x="10" y="3"/>
                          <a:pt x="12" y="6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30" name="Freeform 803">
                    <a:extLst>
                      <a:ext uri="{FF2B5EF4-FFF2-40B4-BE49-F238E27FC236}">
                        <a16:creationId xmlns="" xmlns:a16="http://schemas.microsoft.com/office/drawing/2014/main" id="{7F0BF0DD-6807-4494-A24D-F68B020148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17" y="1607"/>
                    <a:ext cx="25" cy="20"/>
                  </a:xfrm>
                  <a:custGeom>
                    <a:avLst/>
                    <a:gdLst>
                      <a:gd name="T0" fmla="*/ 12 w 17"/>
                      <a:gd name="T1" fmla="*/ 7 h 14"/>
                      <a:gd name="T2" fmla="*/ 14 w 17"/>
                      <a:gd name="T3" fmla="*/ 14 h 14"/>
                      <a:gd name="T4" fmla="*/ 2 w 17"/>
                      <a:gd name="T5" fmla="*/ 1 h 14"/>
                      <a:gd name="T6" fmla="*/ 3 w 17"/>
                      <a:gd name="T7" fmla="*/ 1 h 14"/>
                      <a:gd name="T8" fmla="*/ 12 w 17"/>
                      <a:gd name="T9" fmla="*/ 7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4">
                        <a:moveTo>
                          <a:pt x="12" y="7"/>
                        </a:moveTo>
                        <a:cubicBezTo>
                          <a:pt x="16" y="11"/>
                          <a:pt x="17" y="14"/>
                          <a:pt x="14" y="14"/>
                        </a:cubicBezTo>
                        <a:cubicBezTo>
                          <a:pt x="10" y="14"/>
                          <a:pt x="0" y="3"/>
                          <a:pt x="2" y="1"/>
                        </a:cubicBezTo>
                        <a:cubicBezTo>
                          <a:pt x="2" y="1"/>
                          <a:pt x="3" y="1"/>
                          <a:pt x="3" y="1"/>
                        </a:cubicBezTo>
                        <a:cubicBezTo>
                          <a:pt x="5" y="0"/>
                          <a:pt x="10" y="4"/>
                          <a:pt x="12" y="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31" name="Freeform 804">
                    <a:extLst>
                      <a:ext uri="{FF2B5EF4-FFF2-40B4-BE49-F238E27FC236}">
                        <a16:creationId xmlns="" xmlns:a16="http://schemas.microsoft.com/office/drawing/2014/main" id="{B2D6B637-2126-46E8-8FE2-D293AA614D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46" y="1752"/>
                    <a:ext cx="22" cy="26"/>
                  </a:xfrm>
                  <a:custGeom>
                    <a:avLst/>
                    <a:gdLst>
                      <a:gd name="T0" fmla="*/ 12 w 15"/>
                      <a:gd name="T1" fmla="*/ 8 h 18"/>
                      <a:gd name="T2" fmla="*/ 12 w 15"/>
                      <a:gd name="T3" fmla="*/ 17 h 18"/>
                      <a:gd name="T4" fmla="*/ 4 w 15"/>
                      <a:gd name="T5" fmla="*/ 1 h 18"/>
                      <a:gd name="T6" fmla="*/ 12 w 15"/>
                      <a:gd name="T7" fmla="*/ 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" h="18">
                        <a:moveTo>
                          <a:pt x="12" y="8"/>
                        </a:moveTo>
                        <a:cubicBezTo>
                          <a:pt x="15" y="13"/>
                          <a:pt x="15" y="18"/>
                          <a:pt x="12" y="17"/>
                        </a:cubicBezTo>
                        <a:cubicBezTo>
                          <a:pt x="8" y="16"/>
                          <a:pt x="0" y="3"/>
                          <a:pt x="4" y="1"/>
                        </a:cubicBezTo>
                        <a:cubicBezTo>
                          <a:pt x="6" y="0"/>
                          <a:pt x="10" y="5"/>
                          <a:pt x="12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32" name="Freeform 805">
                    <a:extLst>
                      <a:ext uri="{FF2B5EF4-FFF2-40B4-BE49-F238E27FC236}">
                        <a16:creationId xmlns="" xmlns:a16="http://schemas.microsoft.com/office/drawing/2014/main" id="{7B5AC803-08A7-424F-A29B-8667EC3DD7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74" y="1800"/>
                    <a:ext cx="20" cy="27"/>
                  </a:xfrm>
                  <a:custGeom>
                    <a:avLst/>
                    <a:gdLst>
                      <a:gd name="T0" fmla="*/ 12 w 14"/>
                      <a:gd name="T1" fmla="*/ 8 h 19"/>
                      <a:gd name="T2" fmla="*/ 11 w 14"/>
                      <a:gd name="T3" fmla="*/ 17 h 19"/>
                      <a:gd name="T4" fmla="*/ 4 w 14"/>
                      <a:gd name="T5" fmla="*/ 1 h 19"/>
                      <a:gd name="T6" fmla="*/ 12 w 14"/>
                      <a:gd name="T7" fmla="*/ 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" h="19">
                        <a:moveTo>
                          <a:pt x="12" y="8"/>
                        </a:moveTo>
                        <a:cubicBezTo>
                          <a:pt x="14" y="14"/>
                          <a:pt x="14" y="19"/>
                          <a:pt x="11" y="17"/>
                        </a:cubicBezTo>
                        <a:cubicBezTo>
                          <a:pt x="7" y="16"/>
                          <a:pt x="0" y="3"/>
                          <a:pt x="4" y="1"/>
                        </a:cubicBezTo>
                        <a:cubicBezTo>
                          <a:pt x="6" y="0"/>
                          <a:pt x="10" y="5"/>
                          <a:pt x="12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33" name="Freeform 806">
                    <a:extLst>
                      <a:ext uri="{FF2B5EF4-FFF2-40B4-BE49-F238E27FC236}">
                        <a16:creationId xmlns="" xmlns:a16="http://schemas.microsoft.com/office/drawing/2014/main" id="{8EB0A77E-E51A-4B6B-B5ED-EC2BAD511F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84" y="1662"/>
                    <a:ext cx="23" cy="23"/>
                  </a:xfrm>
                  <a:custGeom>
                    <a:avLst/>
                    <a:gdLst>
                      <a:gd name="T0" fmla="*/ 12 w 16"/>
                      <a:gd name="T1" fmla="*/ 8 h 16"/>
                      <a:gd name="T2" fmla="*/ 13 w 16"/>
                      <a:gd name="T3" fmla="*/ 16 h 16"/>
                      <a:gd name="T4" fmla="*/ 3 w 16"/>
                      <a:gd name="T5" fmla="*/ 1 h 16"/>
                      <a:gd name="T6" fmla="*/ 12 w 16"/>
                      <a:gd name="T7" fmla="*/ 8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" h="16">
                        <a:moveTo>
                          <a:pt x="12" y="8"/>
                        </a:moveTo>
                        <a:cubicBezTo>
                          <a:pt x="16" y="12"/>
                          <a:pt x="16" y="16"/>
                          <a:pt x="13" y="16"/>
                        </a:cubicBezTo>
                        <a:cubicBezTo>
                          <a:pt x="9" y="15"/>
                          <a:pt x="0" y="3"/>
                          <a:pt x="3" y="1"/>
                        </a:cubicBezTo>
                        <a:cubicBezTo>
                          <a:pt x="5" y="0"/>
                          <a:pt x="10" y="4"/>
                          <a:pt x="12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34" name="Freeform 807">
                    <a:extLst>
                      <a:ext uri="{FF2B5EF4-FFF2-40B4-BE49-F238E27FC236}">
                        <a16:creationId xmlns="" xmlns:a16="http://schemas.microsoft.com/office/drawing/2014/main" id="{372E1CD5-99B9-474D-BE38-0E596350BC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16" y="1706"/>
                    <a:ext cx="23" cy="24"/>
                  </a:xfrm>
                  <a:custGeom>
                    <a:avLst/>
                    <a:gdLst>
                      <a:gd name="T0" fmla="*/ 13 w 16"/>
                      <a:gd name="T1" fmla="*/ 8 h 17"/>
                      <a:gd name="T2" fmla="*/ 13 w 16"/>
                      <a:gd name="T3" fmla="*/ 17 h 17"/>
                      <a:gd name="T4" fmla="*/ 4 w 16"/>
                      <a:gd name="T5" fmla="*/ 1 h 17"/>
                      <a:gd name="T6" fmla="*/ 13 w 16"/>
                      <a:gd name="T7" fmla="*/ 8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" h="17">
                        <a:moveTo>
                          <a:pt x="13" y="8"/>
                        </a:moveTo>
                        <a:cubicBezTo>
                          <a:pt x="16" y="13"/>
                          <a:pt x="16" y="17"/>
                          <a:pt x="13" y="17"/>
                        </a:cubicBezTo>
                        <a:cubicBezTo>
                          <a:pt x="9" y="16"/>
                          <a:pt x="0" y="3"/>
                          <a:pt x="4" y="1"/>
                        </a:cubicBezTo>
                        <a:cubicBezTo>
                          <a:pt x="6" y="0"/>
                          <a:pt x="10" y="5"/>
                          <a:pt x="13" y="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</p:grpSp>
          <p:sp>
            <p:nvSpPr>
              <p:cNvPr id="862" name="Freeform 809">
                <a:extLst>
                  <a:ext uri="{FF2B5EF4-FFF2-40B4-BE49-F238E27FC236}">
                    <a16:creationId xmlns="" xmlns:a16="http://schemas.microsoft.com/office/drawing/2014/main" id="{9EC7CB8B-C2F6-4DFD-A749-1BE0C150B0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6550" y="2513013"/>
                <a:ext cx="38100" cy="31750"/>
              </a:xfrm>
              <a:custGeom>
                <a:avLst/>
                <a:gdLst>
                  <a:gd name="T0" fmla="*/ 12 w 17"/>
                  <a:gd name="T1" fmla="*/ 6 h 14"/>
                  <a:gd name="T2" fmla="*/ 15 w 17"/>
                  <a:gd name="T3" fmla="*/ 13 h 14"/>
                  <a:gd name="T4" fmla="*/ 2 w 17"/>
                  <a:gd name="T5" fmla="*/ 0 h 14"/>
                  <a:gd name="T6" fmla="*/ 2 w 17"/>
                  <a:gd name="T7" fmla="*/ 0 h 14"/>
                  <a:gd name="T8" fmla="*/ 12 w 17"/>
                  <a:gd name="T9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4">
                    <a:moveTo>
                      <a:pt x="12" y="6"/>
                    </a:moveTo>
                    <a:cubicBezTo>
                      <a:pt x="16" y="10"/>
                      <a:pt x="17" y="14"/>
                      <a:pt x="15" y="13"/>
                    </a:cubicBezTo>
                    <a:cubicBezTo>
                      <a:pt x="11" y="13"/>
                      <a:pt x="0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4" y="0"/>
                      <a:pt x="9" y="3"/>
                      <a:pt x="12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63" name="Freeform 810">
                <a:extLst>
                  <a:ext uri="{FF2B5EF4-FFF2-40B4-BE49-F238E27FC236}">
                    <a16:creationId xmlns="" xmlns:a16="http://schemas.microsoft.com/office/drawing/2014/main" id="{0F9EA440-6722-4D9B-9EC4-3C35CDBE6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5288" y="2574925"/>
                <a:ext cx="36513" cy="31750"/>
              </a:xfrm>
              <a:custGeom>
                <a:avLst/>
                <a:gdLst>
                  <a:gd name="T0" fmla="*/ 12 w 16"/>
                  <a:gd name="T1" fmla="*/ 7 h 14"/>
                  <a:gd name="T2" fmla="*/ 14 w 16"/>
                  <a:gd name="T3" fmla="*/ 14 h 14"/>
                  <a:gd name="T4" fmla="*/ 2 w 16"/>
                  <a:gd name="T5" fmla="*/ 0 h 14"/>
                  <a:gd name="T6" fmla="*/ 2 w 16"/>
                  <a:gd name="T7" fmla="*/ 0 h 14"/>
                  <a:gd name="T8" fmla="*/ 12 w 16"/>
                  <a:gd name="T9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4">
                    <a:moveTo>
                      <a:pt x="12" y="7"/>
                    </a:moveTo>
                    <a:cubicBezTo>
                      <a:pt x="15" y="11"/>
                      <a:pt x="16" y="14"/>
                      <a:pt x="14" y="14"/>
                    </a:cubicBezTo>
                    <a:cubicBezTo>
                      <a:pt x="10" y="14"/>
                      <a:pt x="0" y="3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5" y="0"/>
                      <a:pt x="9" y="4"/>
                      <a:pt x="12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64" name="Freeform 811">
                <a:extLst>
                  <a:ext uri="{FF2B5EF4-FFF2-40B4-BE49-F238E27FC236}">
                    <a16:creationId xmlns="" xmlns:a16="http://schemas.microsoft.com/office/drawing/2014/main" id="{914767A1-C646-464C-A193-122E3A084C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7688" y="2733675"/>
                <a:ext cx="33338" cy="41275"/>
              </a:xfrm>
              <a:custGeom>
                <a:avLst/>
                <a:gdLst>
                  <a:gd name="T0" fmla="*/ 11 w 15"/>
                  <a:gd name="T1" fmla="*/ 8 h 18"/>
                  <a:gd name="T2" fmla="*/ 12 w 15"/>
                  <a:gd name="T3" fmla="*/ 17 h 18"/>
                  <a:gd name="T4" fmla="*/ 3 w 15"/>
                  <a:gd name="T5" fmla="*/ 1 h 18"/>
                  <a:gd name="T6" fmla="*/ 11 w 15"/>
                  <a:gd name="T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8">
                    <a:moveTo>
                      <a:pt x="11" y="8"/>
                    </a:moveTo>
                    <a:cubicBezTo>
                      <a:pt x="14" y="13"/>
                      <a:pt x="15" y="18"/>
                      <a:pt x="12" y="17"/>
                    </a:cubicBezTo>
                    <a:cubicBezTo>
                      <a:pt x="8" y="16"/>
                      <a:pt x="0" y="4"/>
                      <a:pt x="3" y="1"/>
                    </a:cubicBezTo>
                    <a:cubicBezTo>
                      <a:pt x="5" y="0"/>
                      <a:pt x="9" y="5"/>
                      <a:pt x="11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65" name="Freeform 812">
                <a:extLst>
                  <a:ext uri="{FF2B5EF4-FFF2-40B4-BE49-F238E27FC236}">
                    <a16:creationId xmlns="" xmlns:a16="http://schemas.microsoft.com/office/drawing/2014/main" id="{695E069F-5E46-460E-9C39-70DAC2CFF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3725" y="2808288"/>
                <a:ext cx="31750" cy="42863"/>
              </a:xfrm>
              <a:custGeom>
                <a:avLst/>
                <a:gdLst>
                  <a:gd name="T0" fmla="*/ 11 w 14"/>
                  <a:gd name="T1" fmla="*/ 8 h 18"/>
                  <a:gd name="T2" fmla="*/ 11 w 14"/>
                  <a:gd name="T3" fmla="*/ 17 h 18"/>
                  <a:gd name="T4" fmla="*/ 3 w 14"/>
                  <a:gd name="T5" fmla="*/ 0 h 18"/>
                  <a:gd name="T6" fmla="*/ 11 w 14"/>
                  <a:gd name="T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11" y="8"/>
                    </a:moveTo>
                    <a:cubicBezTo>
                      <a:pt x="14" y="13"/>
                      <a:pt x="14" y="18"/>
                      <a:pt x="11" y="17"/>
                    </a:cubicBezTo>
                    <a:cubicBezTo>
                      <a:pt x="8" y="16"/>
                      <a:pt x="0" y="3"/>
                      <a:pt x="3" y="0"/>
                    </a:cubicBezTo>
                    <a:cubicBezTo>
                      <a:pt x="5" y="0"/>
                      <a:pt x="9" y="4"/>
                      <a:pt x="11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66" name="Freeform 813">
                <a:extLst>
                  <a:ext uri="{FF2B5EF4-FFF2-40B4-BE49-F238E27FC236}">
                    <a16:creationId xmlns="" xmlns:a16="http://schemas.microsoft.com/office/drawing/2014/main" id="{01E0EFA3-E21A-4491-AED5-1B790F86C7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61325" y="2597150"/>
                <a:ext cx="36513" cy="34925"/>
              </a:xfrm>
              <a:custGeom>
                <a:avLst/>
                <a:gdLst>
                  <a:gd name="T0" fmla="*/ 11 w 16"/>
                  <a:gd name="T1" fmla="*/ 7 h 15"/>
                  <a:gd name="T2" fmla="*/ 14 w 16"/>
                  <a:gd name="T3" fmla="*/ 15 h 15"/>
                  <a:gd name="T4" fmla="*/ 2 w 16"/>
                  <a:gd name="T5" fmla="*/ 1 h 15"/>
                  <a:gd name="T6" fmla="*/ 2 w 16"/>
                  <a:gd name="T7" fmla="*/ 0 h 15"/>
                  <a:gd name="T8" fmla="*/ 11 w 16"/>
                  <a:gd name="T9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5">
                    <a:moveTo>
                      <a:pt x="11" y="7"/>
                    </a:moveTo>
                    <a:cubicBezTo>
                      <a:pt x="15" y="11"/>
                      <a:pt x="16" y="15"/>
                      <a:pt x="14" y="15"/>
                    </a:cubicBezTo>
                    <a:cubicBezTo>
                      <a:pt x="10" y="15"/>
                      <a:pt x="0" y="3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4" y="0"/>
                      <a:pt x="9" y="4"/>
                      <a:pt x="11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67" name="Freeform 814">
                <a:extLst>
                  <a:ext uri="{FF2B5EF4-FFF2-40B4-BE49-F238E27FC236}">
                    <a16:creationId xmlns="" xmlns:a16="http://schemas.microsoft.com/office/drawing/2014/main" id="{3022E483-6702-4BE5-B1BA-7347A40308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6888" y="2663825"/>
                <a:ext cx="34925" cy="36513"/>
              </a:xfrm>
              <a:custGeom>
                <a:avLst/>
                <a:gdLst>
                  <a:gd name="T0" fmla="*/ 11 w 15"/>
                  <a:gd name="T1" fmla="*/ 7 h 16"/>
                  <a:gd name="T2" fmla="*/ 13 w 15"/>
                  <a:gd name="T3" fmla="*/ 16 h 16"/>
                  <a:gd name="T4" fmla="*/ 2 w 15"/>
                  <a:gd name="T5" fmla="*/ 1 h 16"/>
                  <a:gd name="T6" fmla="*/ 11 w 15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6">
                    <a:moveTo>
                      <a:pt x="11" y="7"/>
                    </a:moveTo>
                    <a:cubicBezTo>
                      <a:pt x="14" y="12"/>
                      <a:pt x="15" y="16"/>
                      <a:pt x="13" y="16"/>
                    </a:cubicBezTo>
                    <a:cubicBezTo>
                      <a:pt x="9" y="15"/>
                      <a:pt x="0" y="3"/>
                      <a:pt x="2" y="1"/>
                    </a:cubicBezTo>
                    <a:cubicBezTo>
                      <a:pt x="5" y="0"/>
                      <a:pt x="9" y="4"/>
                      <a:pt x="11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68" name="Freeform 815">
                <a:extLst>
                  <a:ext uri="{FF2B5EF4-FFF2-40B4-BE49-F238E27FC236}">
                    <a16:creationId xmlns="" xmlns:a16="http://schemas.microsoft.com/office/drawing/2014/main" id="{4C46B628-6A75-40FF-A892-E4DBD7AF5C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0675" y="2473325"/>
                <a:ext cx="38100" cy="31750"/>
              </a:xfrm>
              <a:custGeom>
                <a:avLst/>
                <a:gdLst>
                  <a:gd name="T0" fmla="*/ 12 w 17"/>
                  <a:gd name="T1" fmla="*/ 7 h 14"/>
                  <a:gd name="T2" fmla="*/ 15 w 17"/>
                  <a:gd name="T3" fmla="*/ 14 h 14"/>
                  <a:gd name="T4" fmla="*/ 2 w 17"/>
                  <a:gd name="T5" fmla="*/ 1 h 14"/>
                  <a:gd name="T6" fmla="*/ 2 w 17"/>
                  <a:gd name="T7" fmla="*/ 1 h 14"/>
                  <a:gd name="T8" fmla="*/ 12 w 17"/>
                  <a:gd name="T9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4">
                    <a:moveTo>
                      <a:pt x="12" y="7"/>
                    </a:moveTo>
                    <a:cubicBezTo>
                      <a:pt x="15" y="11"/>
                      <a:pt x="17" y="14"/>
                      <a:pt x="15" y="14"/>
                    </a:cubicBezTo>
                    <a:cubicBezTo>
                      <a:pt x="11" y="14"/>
                      <a:pt x="0" y="3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9" y="4"/>
                      <a:pt x="12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69" name="Freeform 816">
                <a:extLst>
                  <a:ext uri="{FF2B5EF4-FFF2-40B4-BE49-F238E27FC236}">
                    <a16:creationId xmlns="" xmlns:a16="http://schemas.microsoft.com/office/drawing/2014/main" id="{9CFFB43C-AABF-4BA2-8AB7-B24B0F9085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4175" y="2533650"/>
                <a:ext cx="36513" cy="31750"/>
              </a:xfrm>
              <a:custGeom>
                <a:avLst/>
                <a:gdLst>
                  <a:gd name="T0" fmla="*/ 11 w 16"/>
                  <a:gd name="T1" fmla="*/ 7 h 14"/>
                  <a:gd name="T2" fmla="*/ 14 w 16"/>
                  <a:gd name="T3" fmla="*/ 14 h 14"/>
                  <a:gd name="T4" fmla="*/ 1 w 16"/>
                  <a:gd name="T5" fmla="*/ 1 h 14"/>
                  <a:gd name="T6" fmla="*/ 1 w 16"/>
                  <a:gd name="T7" fmla="*/ 1 h 14"/>
                  <a:gd name="T8" fmla="*/ 11 w 16"/>
                  <a:gd name="T9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4">
                    <a:moveTo>
                      <a:pt x="11" y="7"/>
                    </a:moveTo>
                    <a:cubicBezTo>
                      <a:pt x="14" y="11"/>
                      <a:pt x="16" y="14"/>
                      <a:pt x="14" y="14"/>
                    </a:cubicBezTo>
                    <a:cubicBezTo>
                      <a:pt x="10" y="14"/>
                      <a:pt x="0" y="3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3" y="0"/>
                      <a:pt x="8" y="4"/>
                      <a:pt x="11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70" name="Freeform 817">
                <a:extLst>
                  <a:ext uri="{FF2B5EF4-FFF2-40B4-BE49-F238E27FC236}">
                    <a16:creationId xmlns="" xmlns:a16="http://schemas.microsoft.com/office/drawing/2014/main" id="{5B4682AC-6383-4099-9352-FA8D2A57E0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0550" y="2759075"/>
                <a:ext cx="31750" cy="41275"/>
              </a:xfrm>
              <a:custGeom>
                <a:avLst/>
                <a:gdLst>
                  <a:gd name="T0" fmla="*/ 10 w 14"/>
                  <a:gd name="T1" fmla="*/ 8 h 18"/>
                  <a:gd name="T2" fmla="*/ 12 w 14"/>
                  <a:gd name="T3" fmla="*/ 17 h 18"/>
                  <a:gd name="T4" fmla="*/ 2 w 14"/>
                  <a:gd name="T5" fmla="*/ 1 h 18"/>
                  <a:gd name="T6" fmla="*/ 10 w 14"/>
                  <a:gd name="T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10" y="8"/>
                    </a:moveTo>
                    <a:cubicBezTo>
                      <a:pt x="13" y="13"/>
                      <a:pt x="14" y="18"/>
                      <a:pt x="12" y="17"/>
                    </a:cubicBezTo>
                    <a:cubicBezTo>
                      <a:pt x="8" y="16"/>
                      <a:pt x="0" y="3"/>
                      <a:pt x="2" y="1"/>
                    </a:cubicBezTo>
                    <a:cubicBezTo>
                      <a:pt x="4" y="0"/>
                      <a:pt x="8" y="5"/>
                      <a:pt x="10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71" name="Freeform 818">
                <a:extLst>
                  <a:ext uri="{FF2B5EF4-FFF2-40B4-BE49-F238E27FC236}">
                    <a16:creationId xmlns="" xmlns:a16="http://schemas.microsoft.com/office/drawing/2014/main" id="{FEACE4A4-DB66-459B-A0A0-1BAAFACC7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5000" y="2833688"/>
                <a:ext cx="28575" cy="41275"/>
              </a:xfrm>
              <a:custGeom>
                <a:avLst/>
                <a:gdLst>
                  <a:gd name="T0" fmla="*/ 10 w 13"/>
                  <a:gd name="T1" fmla="*/ 8 h 18"/>
                  <a:gd name="T2" fmla="*/ 11 w 13"/>
                  <a:gd name="T3" fmla="*/ 17 h 18"/>
                  <a:gd name="T4" fmla="*/ 3 w 13"/>
                  <a:gd name="T5" fmla="*/ 1 h 18"/>
                  <a:gd name="T6" fmla="*/ 10 w 13"/>
                  <a:gd name="T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8">
                    <a:moveTo>
                      <a:pt x="10" y="8"/>
                    </a:moveTo>
                    <a:cubicBezTo>
                      <a:pt x="13" y="13"/>
                      <a:pt x="13" y="18"/>
                      <a:pt x="11" y="17"/>
                    </a:cubicBezTo>
                    <a:cubicBezTo>
                      <a:pt x="8" y="17"/>
                      <a:pt x="0" y="3"/>
                      <a:pt x="3" y="1"/>
                    </a:cubicBezTo>
                    <a:cubicBezTo>
                      <a:pt x="5" y="0"/>
                      <a:pt x="8" y="4"/>
                      <a:pt x="10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72" name="Freeform 819">
                <a:extLst>
                  <a:ext uri="{FF2B5EF4-FFF2-40B4-BE49-F238E27FC236}">
                    <a16:creationId xmlns="" xmlns:a16="http://schemas.microsoft.com/office/drawing/2014/main" id="{00D562FD-081F-4075-872D-C60E19436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7363" y="2617788"/>
                <a:ext cx="34925" cy="36513"/>
              </a:xfrm>
              <a:custGeom>
                <a:avLst/>
                <a:gdLst>
                  <a:gd name="T0" fmla="*/ 11 w 15"/>
                  <a:gd name="T1" fmla="*/ 8 h 16"/>
                  <a:gd name="T2" fmla="*/ 13 w 15"/>
                  <a:gd name="T3" fmla="*/ 16 h 16"/>
                  <a:gd name="T4" fmla="*/ 2 w 15"/>
                  <a:gd name="T5" fmla="*/ 1 h 16"/>
                  <a:gd name="T6" fmla="*/ 11 w 15"/>
                  <a:gd name="T7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6">
                    <a:moveTo>
                      <a:pt x="11" y="8"/>
                    </a:moveTo>
                    <a:cubicBezTo>
                      <a:pt x="14" y="12"/>
                      <a:pt x="15" y="16"/>
                      <a:pt x="13" y="16"/>
                    </a:cubicBezTo>
                    <a:cubicBezTo>
                      <a:pt x="11" y="16"/>
                      <a:pt x="0" y="4"/>
                      <a:pt x="2" y="1"/>
                    </a:cubicBezTo>
                    <a:cubicBezTo>
                      <a:pt x="4" y="0"/>
                      <a:pt x="8" y="4"/>
                      <a:pt x="11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73" name="Freeform 820">
                <a:extLst>
                  <a:ext uri="{FF2B5EF4-FFF2-40B4-BE49-F238E27FC236}">
                    <a16:creationId xmlns="" xmlns:a16="http://schemas.microsoft.com/office/drawing/2014/main" id="{5EA4E210-5C23-480E-B095-8E0BD4B72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9750" y="2687638"/>
                <a:ext cx="34925" cy="38100"/>
              </a:xfrm>
              <a:custGeom>
                <a:avLst/>
                <a:gdLst>
                  <a:gd name="T0" fmla="*/ 11 w 15"/>
                  <a:gd name="T1" fmla="*/ 8 h 17"/>
                  <a:gd name="T2" fmla="*/ 13 w 15"/>
                  <a:gd name="T3" fmla="*/ 16 h 17"/>
                  <a:gd name="T4" fmla="*/ 3 w 15"/>
                  <a:gd name="T5" fmla="*/ 1 h 17"/>
                  <a:gd name="T6" fmla="*/ 11 w 15"/>
                  <a:gd name="T7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7">
                    <a:moveTo>
                      <a:pt x="11" y="8"/>
                    </a:moveTo>
                    <a:cubicBezTo>
                      <a:pt x="14" y="13"/>
                      <a:pt x="15" y="17"/>
                      <a:pt x="13" y="16"/>
                    </a:cubicBezTo>
                    <a:cubicBezTo>
                      <a:pt x="9" y="15"/>
                      <a:pt x="0" y="3"/>
                      <a:pt x="3" y="1"/>
                    </a:cubicBezTo>
                    <a:cubicBezTo>
                      <a:pt x="4" y="0"/>
                      <a:pt x="8" y="4"/>
                      <a:pt x="11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74" name="Freeform 821">
                <a:extLst>
                  <a:ext uri="{FF2B5EF4-FFF2-40B4-BE49-F238E27FC236}">
                    <a16:creationId xmlns="" xmlns:a16="http://schemas.microsoft.com/office/drawing/2014/main" id="{27762DE3-E2B7-43E3-B76C-D11DB2D16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5125" y="2493963"/>
                <a:ext cx="39688" cy="31750"/>
              </a:xfrm>
              <a:custGeom>
                <a:avLst/>
                <a:gdLst>
                  <a:gd name="T0" fmla="*/ 12 w 17"/>
                  <a:gd name="T1" fmla="*/ 6 h 14"/>
                  <a:gd name="T2" fmla="*/ 15 w 17"/>
                  <a:gd name="T3" fmla="*/ 14 h 14"/>
                  <a:gd name="T4" fmla="*/ 2 w 17"/>
                  <a:gd name="T5" fmla="*/ 1 h 14"/>
                  <a:gd name="T6" fmla="*/ 12 w 17"/>
                  <a:gd name="T7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4">
                    <a:moveTo>
                      <a:pt x="12" y="6"/>
                    </a:moveTo>
                    <a:cubicBezTo>
                      <a:pt x="15" y="10"/>
                      <a:pt x="17" y="14"/>
                      <a:pt x="15" y="14"/>
                    </a:cubicBezTo>
                    <a:cubicBezTo>
                      <a:pt x="13" y="14"/>
                      <a:pt x="0" y="3"/>
                      <a:pt x="2" y="1"/>
                    </a:cubicBezTo>
                    <a:cubicBezTo>
                      <a:pt x="4" y="0"/>
                      <a:pt x="9" y="4"/>
                      <a:pt x="12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75" name="Freeform 822">
                <a:extLst>
                  <a:ext uri="{FF2B5EF4-FFF2-40B4-BE49-F238E27FC236}">
                    <a16:creationId xmlns="" xmlns:a16="http://schemas.microsoft.com/office/drawing/2014/main" id="{1ED5B60F-3B4C-474E-A751-CB9318FBC7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8625" y="2554288"/>
                <a:ext cx="38100" cy="33338"/>
              </a:xfrm>
              <a:custGeom>
                <a:avLst/>
                <a:gdLst>
                  <a:gd name="T0" fmla="*/ 11 w 17"/>
                  <a:gd name="T1" fmla="*/ 7 h 15"/>
                  <a:gd name="T2" fmla="*/ 15 w 17"/>
                  <a:gd name="T3" fmla="*/ 15 h 15"/>
                  <a:gd name="T4" fmla="*/ 2 w 17"/>
                  <a:gd name="T5" fmla="*/ 1 h 15"/>
                  <a:gd name="T6" fmla="*/ 11 w 17"/>
                  <a:gd name="T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5">
                    <a:moveTo>
                      <a:pt x="11" y="7"/>
                    </a:moveTo>
                    <a:cubicBezTo>
                      <a:pt x="15" y="11"/>
                      <a:pt x="17" y="15"/>
                      <a:pt x="15" y="15"/>
                    </a:cubicBezTo>
                    <a:cubicBezTo>
                      <a:pt x="12" y="15"/>
                      <a:pt x="0" y="3"/>
                      <a:pt x="2" y="1"/>
                    </a:cubicBezTo>
                    <a:cubicBezTo>
                      <a:pt x="4" y="0"/>
                      <a:pt x="9" y="4"/>
                      <a:pt x="11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76" name="Freeform 823">
                <a:extLst>
                  <a:ext uri="{FF2B5EF4-FFF2-40B4-BE49-F238E27FC236}">
                    <a16:creationId xmlns="" xmlns:a16="http://schemas.microsoft.com/office/drawing/2014/main" id="{C20B8C19-DD66-4778-8BC1-0EBA85151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1025" y="2713038"/>
                <a:ext cx="30163" cy="38100"/>
              </a:xfrm>
              <a:custGeom>
                <a:avLst/>
                <a:gdLst>
                  <a:gd name="T0" fmla="*/ 9 w 13"/>
                  <a:gd name="T1" fmla="*/ 8 h 17"/>
                  <a:gd name="T2" fmla="*/ 11 w 13"/>
                  <a:gd name="T3" fmla="*/ 16 h 17"/>
                  <a:gd name="T4" fmla="*/ 1 w 13"/>
                  <a:gd name="T5" fmla="*/ 1 h 17"/>
                  <a:gd name="T6" fmla="*/ 9 w 13"/>
                  <a:gd name="T7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7">
                    <a:moveTo>
                      <a:pt x="9" y="8"/>
                    </a:moveTo>
                    <a:cubicBezTo>
                      <a:pt x="12" y="13"/>
                      <a:pt x="13" y="17"/>
                      <a:pt x="11" y="16"/>
                    </a:cubicBezTo>
                    <a:cubicBezTo>
                      <a:pt x="8" y="16"/>
                      <a:pt x="0" y="3"/>
                      <a:pt x="1" y="1"/>
                    </a:cubicBezTo>
                    <a:cubicBezTo>
                      <a:pt x="3" y="0"/>
                      <a:pt x="7" y="4"/>
                      <a:pt x="9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77" name="Freeform 824">
                <a:extLst>
                  <a:ext uri="{FF2B5EF4-FFF2-40B4-BE49-F238E27FC236}">
                    <a16:creationId xmlns="" xmlns:a16="http://schemas.microsoft.com/office/drawing/2014/main" id="{5D5BCFF0-A039-46AD-9104-B50233F2EA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7063" y="2786063"/>
                <a:ext cx="30163" cy="39688"/>
              </a:xfrm>
              <a:custGeom>
                <a:avLst/>
                <a:gdLst>
                  <a:gd name="T0" fmla="*/ 10 w 13"/>
                  <a:gd name="T1" fmla="*/ 8 h 17"/>
                  <a:gd name="T2" fmla="*/ 11 w 13"/>
                  <a:gd name="T3" fmla="*/ 17 h 17"/>
                  <a:gd name="T4" fmla="*/ 2 w 13"/>
                  <a:gd name="T5" fmla="*/ 0 h 17"/>
                  <a:gd name="T6" fmla="*/ 10 w 13"/>
                  <a:gd name="T7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7">
                    <a:moveTo>
                      <a:pt x="10" y="8"/>
                    </a:moveTo>
                    <a:cubicBezTo>
                      <a:pt x="13" y="13"/>
                      <a:pt x="13" y="17"/>
                      <a:pt x="11" y="17"/>
                    </a:cubicBezTo>
                    <a:cubicBezTo>
                      <a:pt x="8" y="16"/>
                      <a:pt x="0" y="3"/>
                      <a:pt x="2" y="0"/>
                    </a:cubicBezTo>
                    <a:cubicBezTo>
                      <a:pt x="4" y="0"/>
                      <a:pt x="8" y="4"/>
                      <a:pt x="10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78" name="Freeform 825">
                <a:extLst>
                  <a:ext uri="{FF2B5EF4-FFF2-40B4-BE49-F238E27FC236}">
                    <a16:creationId xmlns="" xmlns:a16="http://schemas.microsoft.com/office/drawing/2014/main" id="{D92B8584-A985-4FC1-97A2-F0019929C1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1488" y="2576513"/>
                <a:ext cx="34925" cy="34925"/>
              </a:xfrm>
              <a:custGeom>
                <a:avLst/>
                <a:gdLst>
                  <a:gd name="T0" fmla="*/ 10 w 15"/>
                  <a:gd name="T1" fmla="*/ 7 h 15"/>
                  <a:gd name="T2" fmla="*/ 14 w 15"/>
                  <a:gd name="T3" fmla="*/ 15 h 15"/>
                  <a:gd name="T4" fmla="*/ 2 w 15"/>
                  <a:gd name="T5" fmla="*/ 1 h 15"/>
                  <a:gd name="T6" fmla="*/ 10 w 15"/>
                  <a:gd name="T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5">
                    <a:moveTo>
                      <a:pt x="10" y="7"/>
                    </a:moveTo>
                    <a:cubicBezTo>
                      <a:pt x="14" y="11"/>
                      <a:pt x="15" y="15"/>
                      <a:pt x="14" y="15"/>
                    </a:cubicBezTo>
                    <a:cubicBezTo>
                      <a:pt x="11" y="15"/>
                      <a:pt x="0" y="3"/>
                      <a:pt x="2" y="1"/>
                    </a:cubicBezTo>
                    <a:cubicBezTo>
                      <a:pt x="3" y="0"/>
                      <a:pt x="7" y="4"/>
                      <a:pt x="10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79" name="Freeform 826">
                <a:extLst>
                  <a:ext uri="{FF2B5EF4-FFF2-40B4-BE49-F238E27FC236}">
                    <a16:creationId xmlns="" xmlns:a16="http://schemas.microsoft.com/office/drawing/2014/main" id="{5F6A808F-FC53-4CC1-8330-144ECB19A2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48638" y="2643188"/>
                <a:ext cx="31750" cy="36513"/>
              </a:xfrm>
              <a:custGeom>
                <a:avLst/>
                <a:gdLst>
                  <a:gd name="T0" fmla="*/ 9 w 14"/>
                  <a:gd name="T1" fmla="*/ 7 h 16"/>
                  <a:gd name="T2" fmla="*/ 12 w 14"/>
                  <a:gd name="T3" fmla="*/ 15 h 16"/>
                  <a:gd name="T4" fmla="*/ 1 w 14"/>
                  <a:gd name="T5" fmla="*/ 0 h 16"/>
                  <a:gd name="T6" fmla="*/ 9 w 14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6">
                    <a:moveTo>
                      <a:pt x="9" y="7"/>
                    </a:moveTo>
                    <a:cubicBezTo>
                      <a:pt x="13" y="12"/>
                      <a:pt x="14" y="16"/>
                      <a:pt x="12" y="15"/>
                    </a:cubicBezTo>
                    <a:cubicBezTo>
                      <a:pt x="9" y="15"/>
                      <a:pt x="0" y="3"/>
                      <a:pt x="1" y="0"/>
                    </a:cubicBezTo>
                    <a:cubicBezTo>
                      <a:pt x="3" y="0"/>
                      <a:pt x="7" y="4"/>
                      <a:pt x="9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80" name="Freeform 827">
                <a:extLst>
                  <a:ext uri="{FF2B5EF4-FFF2-40B4-BE49-F238E27FC236}">
                    <a16:creationId xmlns="" xmlns:a16="http://schemas.microsoft.com/office/drawing/2014/main" id="{E5C2F9EF-4862-43A9-A11C-EC800DE7CA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4488" y="2457450"/>
                <a:ext cx="39688" cy="30163"/>
              </a:xfrm>
              <a:custGeom>
                <a:avLst/>
                <a:gdLst>
                  <a:gd name="T0" fmla="*/ 11 w 17"/>
                  <a:gd name="T1" fmla="*/ 6 h 13"/>
                  <a:gd name="T2" fmla="*/ 15 w 17"/>
                  <a:gd name="T3" fmla="*/ 13 h 13"/>
                  <a:gd name="T4" fmla="*/ 2 w 17"/>
                  <a:gd name="T5" fmla="*/ 1 h 13"/>
                  <a:gd name="T6" fmla="*/ 11 w 17"/>
                  <a:gd name="T7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3">
                    <a:moveTo>
                      <a:pt x="11" y="6"/>
                    </a:moveTo>
                    <a:cubicBezTo>
                      <a:pt x="15" y="10"/>
                      <a:pt x="17" y="13"/>
                      <a:pt x="15" y="13"/>
                    </a:cubicBezTo>
                    <a:cubicBezTo>
                      <a:pt x="13" y="13"/>
                      <a:pt x="0" y="3"/>
                      <a:pt x="2" y="1"/>
                    </a:cubicBezTo>
                    <a:cubicBezTo>
                      <a:pt x="3" y="0"/>
                      <a:pt x="7" y="3"/>
                      <a:pt x="11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81" name="Freeform 828">
                <a:extLst>
                  <a:ext uri="{FF2B5EF4-FFF2-40B4-BE49-F238E27FC236}">
                    <a16:creationId xmlns="" xmlns:a16="http://schemas.microsoft.com/office/drawing/2014/main" id="{D10FACA4-7B2C-4A96-96CE-BE01AAD44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9575" y="2514600"/>
                <a:ext cx="39688" cy="31750"/>
              </a:xfrm>
              <a:custGeom>
                <a:avLst/>
                <a:gdLst>
                  <a:gd name="T0" fmla="*/ 11 w 17"/>
                  <a:gd name="T1" fmla="*/ 7 h 14"/>
                  <a:gd name="T2" fmla="*/ 15 w 17"/>
                  <a:gd name="T3" fmla="*/ 14 h 14"/>
                  <a:gd name="T4" fmla="*/ 2 w 17"/>
                  <a:gd name="T5" fmla="*/ 1 h 14"/>
                  <a:gd name="T6" fmla="*/ 11 w 17"/>
                  <a:gd name="T7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4">
                    <a:moveTo>
                      <a:pt x="11" y="7"/>
                    </a:moveTo>
                    <a:cubicBezTo>
                      <a:pt x="15" y="11"/>
                      <a:pt x="17" y="14"/>
                      <a:pt x="15" y="14"/>
                    </a:cubicBezTo>
                    <a:cubicBezTo>
                      <a:pt x="12" y="14"/>
                      <a:pt x="0" y="3"/>
                      <a:pt x="2" y="1"/>
                    </a:cubicBezTo>
                    <a:cubicBezTo>
                      <a:pt x="3" y="0"/>
                      <a:pt x="7" y="3"/>
                      <a:pt x="11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82" name="Freeform 829">
                <a:extLst>
                  <a:ext uri="{FF2B5EF4-FFF2-40B4-BE49-F238E27FC236}">
                    <a16:creationId xmlns="" xmlns:a16="http://schemas.microsoft.com/office/drawing/2014/main" id="{04468F19-6D48-456B-9D20-106D4554A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4750" y="2470150"/>
                <a:ext cx="36513" cy="33338"/>
              </a:xfrm>
              <a:custGeom>
                <a:avLst/>
                <a:gdLst>
                  <a:gd name="T0" fmla="*/ 14 w 16"/>
                  <a:gd name="T1" fmla="*/ 7 h 14"/>
                  <a:gd name="T2" fmla="*/ 12 w 16"/>
                  <a:gd name="T3" fmla="*/ 13 h 14"/>
                  <a:gd name="T4" fmla="*/ 4 w 16"/>
                  <a:gd name="T5" fmla="*/ 1 h 14"/>
                  <a:gd name="T6" fmla="*/ 5 w 16"/>
                  <a:gd name="T7" fmla="*/ 0 h 14"/>
                  <a:gd name="T8" fmla="*/ 14 w 16"/>
                  <a:gd name="T9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4">
                    <a:moveTo>
                      <a:pt x="14" y="7"/>
                    </a:moveTo>
                    <a:cubicBezTo>
                      <a:pt x="16" y="11"/>
                      <a:pt x="15" y="14"/>
                      <a:pt x="12" y="13"/>
                    </a:cubicBezTo>
                    <a:cubicBezTo>
                      <a:pt x="6" y="12"/>
                      <a:pt x="0" y="2"/>
                      <a:pt x="4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9" y="0"/>
                      <a:pt x="12" y="4"/>
                      <a:pt x="14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83" name="Freeform 830">
                <a:extLst>
                  <a:ext uri="{FF2B5EF4-FFF2-40B4-BE49-F238E27FC236}">
                    <a16:creationId xmlns="" xmlns:a16="http://schemas.microsoft.com/office/drawing/2014/main" id="{7826E84F-8D39-47F4-ABFA-90EAEE7355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1263" y="2530475"/>
                <a:ext cx="38100" cy="34925"/>
              </a:xfrm>
              <a:custGeom>
                <a:avLst/>
                <a:gdLst>
                  <a:gd name="T0" fmla="*/ 15 w 17"/>
                  <a:gd name="T1" fmla="*/ 7 h 15"/>
                  <a:gd name="T2" fmla="*/ 11 w 17"/>
                  <a:gd name="T3" fmla="*/ 14 h 15"/>
                  <a:gd name="T4" fmla="*/ 4 w 17"/>
                  <a:gd name="T5" fmla="*/ 1 h 15"/>
                  <a:gd name="T6" fmla="*/ 5 w 17"/>
                  <a:gd name="T7" fmla="*/ 1 h 15"/>
                  <a:gd name="T8" fmla="*/ 15 w 17"/>
                  <a:gd name="T9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5">
                    <a:moveTo>
                      <a:pt x="15" y="7"/>
                    </a:moveTo>
                    <a:cubicBezTo>
                      <a:pt x="17" y="12"/>
                      <a:pt x="15" y="15"/>
                      <a:pt x="11" y="14"/>
                    </a:cubicBezTo>
                    <a:cubicBezTo>
                      <a:pt x="5" y="12"/>
                      <a:pt x="0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9" y="0"/>
                      <a:pt x="13" y="4"/>
                      <a:pt x="15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84" name="Freeform 831">
                <a:extLst>
                  <a:ext uri="{FF2B5EF4-FFF2-40B4-BE49-F238E27FC236}">
                    <a16:creationId xmlns="" xmlns:a16="http://schemas.microsoft.com/office/drawing/2014/main" id="{F50848F3-10A3-4C61-BAA3-925C58C41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8238" y="2416175"/>
                <a:ext cx="33338" cy="26988"/>
              </a:xfrm>
              <a:custGeom>
                <a:avLst/>
                <a:gdLst>
                  <a:gd name="T0" fmla="*/ 13 w 15"/>
                  <a:gd name="T1" fmla="*/ 6 h 12"/>
                  <a:gd name="T2" fmla="*/ 11 w 15"/>
                  <a:gd name="T3" fmla="*/ 12 h 12"/>
                  <a:gd name="T4" fmla="*/ 3 w 15"/>
                  <a:gd name="T5" fmla="*/ 0 h 12"/>
                  <a:gd name="T6" fmla="*/ 4 w 15"/>
                  <a:gd name="T7" fmla="*/ 0 h 12"/>
                  <a:gd name="T8" fmla="*/ 13 w 15"/>
                  <a:gd name="T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2">
                    <a:moveTo>
                      <a:pt x="13" y="6"/>
                    </a:moveTo>
                    <a:cubicBezTo>
                      <a:pt x="15" y="9"/>
                      <a:pt x="14" y="12"/>
                      <a:pt x="11" y="12"/>
                    </a:cubicBezTo>
                    <a:cubicBezTo>
                      <a:pt x="6" y="10"/>
                      <a:pt x="0" y="2"/>
                      <a:pt x="3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7" y="0"/>
                      <a:pt x="11" y="3"/>
                      <a:pt x="13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85" name="Freeform 832">
                <a:extLst>
                  <a:ext uri="{FF2B5EF4-FFF2-40B4-BE49-F238E27FC236}">
                    <a16:creationId xmlns="" xmlns:a16="http://schemas.microsoft.com/office/drawing/2014/main" id="{CDAE59B7-24D8-4D40-9456-B442C5FA7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5863" y="2438400"/>
                <a:ext cx="36513" cy="30163"/>
              </a:xfrm>
              <a:custGeom>
                <a:avLst/>
                <a:gdLst>
                  <a:gd name="T0" fmla="*/ 13 w 16"/>
                  <a:gd name="T1" fmla="*/ 6 h 13"/>
                  <a:gd name="T2" fmla="*/ 12 w 16"/>
                  <a:gd name="T3" fmla="*/ 12 h 13"/>
                  <a:gd name="T4" fmla="*/ 3 w 16"/>
                  <a:gd name="T5" fmla="*/ 0 h 13"/>
                  <a:gd name="T6" fmla="*/ 4 w 16"/>
                  <a:gd name="T7" fmla="*/ 0 h 13"/>
                  <a:gd name="T8" fmla="*/ 13 w 16"/>
                  <a:gd name="T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3">
                    <a:moveTo>
                      <a:pt x="13" y="6"/>
                    </a:moveTo>
                    <a:cubicBezTo>
                      <a:pt x="16" y="10"/>
                      <a:pt x="15" y="13"/>
                      <a:pt x="12" y="12"/>
                    </a:cubicBezTo>
                    <a:cubicBezTo>
                      <a:pt x="6" y="11"/>
                      <a:pt x="0" y="2"/>
                      <a:pt x="3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7" y="0"/>
                      <a:pt x="11" y="4"/>
                      <a:pt x="13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86" name="Freeform 833">
                <a:extLst>
                  <a:ext uri="{FF2B5EF4-FFF2-40B4-BE49-F238E27FC236}">
                    <a16:creationId xmlns="" xmlns:a16="http://schemas.microsoft.com/office/drawing/2014/main" id="{C1649857-0963-4142-B0D3-7D73EC912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5550" y="2495550"/>
                <a:ext cx="38100" cy="33338"/>
              </a:xfrm>
              <a:custGeom>
                <a:avLst/>
                <a:gdLst>
                  <a:gd name="T0" fmla="*/ 14 w 17"/>
                  <a:gd name="T1" fmla="*/ 7 h 14"/>
                  <a:gd name="T2" fmla="*/ 12 w 17"/>
                  <a:gd name="T3" fmla="*/ 13 h 14"/>
                  <a:gd name="T4" fmla="*/ 4 w 17"/>
                  <a:gd name="T5" fmla="*/ 1 h 14"/>
                  <a:gd name="T6" fmla="*/ 5 w 17"/>
                  <a:gd name="T7" fmla="*/ 0 h 14"/>
                  <a:gd name="T8" fmla="*/ 14 w 17"/>
                  <a:gd name="T9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4">
                    <a:moveTo>
                      <a:pt x="14" y="7"/>
                    </a:moveTo>
                    <a:cubicBezTo>
                      <a:pt x="17" y="11"/>
                      <a:pt x="16" y="14"/>
                      <a:pt x="12" y="13"/>
                    </a:cubicBezTo>
                    <a:cubicBezTo>
                      <a:pt x="6" y="12"/>
                      <a:pt x="0" y="3"/>
                      <a:pt x="4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9" y="0"/>
                      <a:pt x="13" y="4"/>
                      <a:pt x="14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87" name="Freeform 834">
                <a:extLst>
                  <a:ext uri="{FF2B5EF4-FFF2-40B4-BE49-F238E27FC236}">
                    <a16:creationId xmlns="" xmlns:a16="http://schemas.microsoft.com/office/drawing/2014/main" id="{36B1833E-8EF5-46E5-BBA0-0CA3BB322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94588" y="2386013"/>
                <a:ext cx="34925" cy="25400"/>
              </a:xfrm>
              <a:custGeom>
                <a:avLst/>
                <a:gdLst>
                  <a:gd name="T0" fmla="*/ 12 w 15"/>
                  <a:gd name="T1" fmla="*/ 5 h 11"/>
                  <a:gd name="T2" fmla="*/ 12 w 15"/>
                  <a:gd name="T3" fmla="*/ 11 h 11"/>
                  <a:gd name="T4" fmla="*/ 2 w 15"/>
                  <a:gd name="T5" fmla="*/ 0 h 11"/>
                  <a:gd name="T6" fmla="*/ 3 w 15"/>
                  <a:gd name="T7" fmla="*/ 0 h 11"/>
                  <a:gd name="T8" fmla="*/ 12 w 15"/>
                  <a:gd name="T9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1">
                    <a:moveTo>
                      <a:pt x="12" y="5"/>
                    </a:moveTo>
                    <a:cubicBezTo>
                      <a:pt x="15" y="9"/>
                      <a:pt x="14" y="11"/>
                      <a:pt x="12" y="11"/>
                    </a:cubicBezTo>
                    <a:cubicBezTo>
                      <a:pt x="7" y="10"/>
                      <a:pt x="0" y="2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6" y="0"/>
                      <a:pt x="10" y="3"/>
                      <a:pt x="12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88" name="Freeform 835">
                <a:extLst>
                  <a:ext uri="{FF2B5EF4-FFF2-40B4-BE49-F238E27FC236}">
                    <a16:creationId xmlns="" xmlns:a16="http://schemas.microsoft.com/office/drawing/2014/main" id="{387E8D9E-EDCF-473E-98EE-F536E60B90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1425" y="2462213"/>
                <a:ext cx="36513" cy="31750"/>
              </a:xfrm>
              <a:custGeom>
                <a:avLst/>
                <a:gdLst>
                  <a:gd name="T0" fmla="*/ 13 w 16"/>
                  <a:gd name="T1" fmla="*/ 6 h 14"/>
                  <a:gd name="T2" fmla="*/ 12 w 16"/>
                  <a:gd name="T3" fmla="*/ 13 h 14"/>
                  <a:gd name="T4" fmla="*/ 3 w 16"/>
                  <a:gd name="T5" fmla="*/ 1 h 14"/>
                  <a:gd name="T6" fmla="*/ 4 w 16"/>
                  <a:gd name="T7" fmla="*/ 0 h 14"/>
                  <a:gd name="T8" fmla="*/ 13 w 16"/>
                  <a:gd name="T9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4">
                    <a:moveTo>
                      <a:pt x="13" y="6"/>
                    </a:moveTo>
                    <a:cubicBezTo>
                      <a:pt x="16" y="11"/>
                      <a:pt x="15" y="14"/>
                      <a:pt x="12" y="13"/>
                    </a:cubicBezTo>
                    <a:cubicBezTo>
                      <a:pt x="6" y="12"/>
                      <a:pt x="0" y="2"/>
                      <a:pt x="3" y="1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7" y="0"/>
                      <a:pt x="11" y="4"/>
                      <a:pt x="13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89" name="Freeform 836">
                <a:extLst>
                  <a:ext uri="{FF2B5EF4-FFF2-40B4-BE49-F238E27FC236}">
                    <a16:creationId xmlns="" xmlns:a16="http://schemas.microsoft.com/office/drawing/2014/main" id="{5FD198F6-3764-465B-B744-2FE0729A9C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2700" y="2520950"/>
                <a:ext cx="38100" cy="33338"/>
              </a:xfrm>
              <a:custGeom>
                <a:avLst/>
                <a:gdLst>
                  <a:gd name="T0" fmla="*/ 14 w 17"/>
                  <a:gd name="T1" fmla="*/ 7 h 14"/>
                  <a:gd name="T2" fmla="*/ 12 w 17"/>
                  <a:gd name="T3" fmla="*/ 14 h 14"/>
                  <a:gd name="T4" fmla="*/ 4 w 17"/>
                  <a:gd name="T5" fmla="*/ 0 h 14"/>
                  <a:gd name="T6" fmla="*/ 5 w 17"/>
                  <a:gd name="T7" fmla="*/ 0 h 14"/>
                  <a:gd name="T8" fmla="*/ 14 w 17"/>
                  <a:gd name="T9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4">
                    <a:moveTo>
                      <a:pt x="14" y="7"/>
                    </a:moveTo>
                    <a:cubicBezTo>
                      <a:pt x="17" y="11"/>
                      <a:pt x="16" y="14"/>
                      <a:pt x="12" y="14"/>
                    </a:cubicBezTo>
                    <a:cubicBezTo>
                      <a:pt x="6" y="12"/>
                      <a:pt x="0" y="3"/>
                      <a:pt x="4" y="0"/>
                    </a:cubicBezTo>
                    <a:cubicBezTo>
                      <a:pt x="4" y="0"/>
                      <a:pt x="4" y="0"/>
                      <a:pt x="5" y="0"/>
                    </a:cubicBezTo>
                    <a:cubicBezTo>
                      <a:pt x="8" y="0"/>
                      <a:pt x="12" y="4"/>
                      <a:pt x="14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90" name="Freeform 837">
                <a:extLst>
                  <a:ext uri="{FF2B5EF4-FFF2-40B4-BE49-F238E27FC236}">
                    <a16:creationId xmlns="" xmlns:a16="http://schemas.microsoft.com/office/drawing/2014/main" id="{68366ED6-6480-4A2C-90E4-1D9572AEA3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5388" y="2406650"/>
                <a:ext cx="36513" cy="26988"/>
              </a:xfrm>
              <a:custGeom>
                <a:avLst/>
                <a:gdLst>
                  <a:gd name="T0" fmla="*/ 13 w 16"/>
                  <a:gd name="T1" fmla="*/ 6 h 12"/>
                  <a:gd name="T2" fmla="*/ 13 w 16"/>
                  <a:gd name="T3" fmla="*/ 12 h 12"/>
                  <a:gd name="T4" fmla="*/ 3 w 16"/>
                  <a:gd name="T5" fmla="*/ 0 h 12"/>
                  <a:gd name="T6" fmla="*/ 4 w 16"/>
                  <a:gd name="T7" fmla="*/ 0 h 12"/>
                  <a:gd name="T8" fmla="*/ 13 w 16"/>
                  <a:gd name="T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2">
                    <a:moveTo>
                      <a:pt x="13" y="6"/>
                    </a:moveTo>
                    <a:cubicBezTo>
                      <a:pt x="16" y="9"/>
                      <a:pt x="16" y="12"/>
                      <a:pt x="13" y="12"/>
                    </a:cubicBezTo>
                    <a:cubicBezTo>
                      <a:pt x="8" y="11"/>
                      <a:pt x="0" y="2"/>
                      <a:pt x="3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7" y="0"/>
                      <a:pt x="11" y="3"/>
                      <a:pt x="13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91" name="Freeform 838">
                <a:extLst>
                  <a:ext uri="{FF2B5EF4-FFF2-40B4-BE49-F238E27FC236}">
                    <a16:creationId xmlns="" xmlns:a16="http://schemas.microsoft.com/office/drawing/2014/main" id="{846111F4-0A03-47A7-8BD5-B46784865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188" y="2428875"/>
                <a:ext cx="36513" cy="28575"/>
              </a:xfrm>
              <a:custGeom>
                <a:avLst/>
                <a:gdLst>
                  <a:gd name="T0" fmla="*/ 13 w 16"/>
                  <a:gd name="T1" fmla="*/ 6 h 12"/>
                  <a:gd name="T2" fmla="*/ 13 w 16"/>
                  <a:gd name="T3" fmla="*/ 12 h 12"/>
                  <a:gd name="T4" fmla="*/ 2 w 16"/>
                  <a:gd name="T5" fmla="*/ 0 h 12"/>
                  <a:gd name="T6" fmla="*/ 3 w 16"/>
                  <a:gd name="T7" fmla="*/ 0 h 12"/>
                  <a:gd name="T8" fmla="*/ 13 w 16"/>
                  <a:gd name="T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2">
                    <a:moveTo>
                      <a:pt x="13" y="6"/>
                    </a:moveTo>
                    <a:cubicBezTo>
                      <a:pt x="16" y="10"/>
                      <a:pt x="16" y="12"/>
                      <a:pt x="13" y="12"/>
                    </a:cubicBezTo>
                    <a:cubicBezTo>
                      <a:pt x="8" y="12"/>
                      <a:pt x="0" y="2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6" y="0"/>
                      <a:pt x="11" y="3"/>
                      <a:pt x="13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92" name="Freeform 839">
                <a:extLst>
                  <a:ext uri="{FF2B5EF4-FFF2-40B4-BE49-F238E27FC236}">
                    <a16:creationId xmlns="" xmlns:a16="http://schemas.microsoft.com/office/drawing/2014/main" id="{91A444B6-1DA9-4EC8-8A58-543043329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2487613"/>
                <a:ext cx="38100" cy="28575"/>
              </a:xfrm>
              <a:custGeom>
                <a:avLst/>
                <a:gdLst>
                  <a:gd name="T0" fmla="*/ 14 w 17"/>
                  <a:gd name="T1" fmla="*/ 6 h 13"/>
                  <a:gd name="T2" fmla="*/ 12 w 17"/>
                  <a:gd name="T3" fmla="*/ 13 h 13"/>
                  <a:gd name="T4" fmla="*/ 3 w 17"/>
                  <a:gd name="T5" fmla="*/ 0 h 13"/>
                  <a:gd name="T6" fmla="*/ 4 w 17"/>
                  <a:gd name="T7" fmla="*/ 0 h 13"/>
                  <a:gd name="T8" fmla="*/ 14 w 17"/>
                  <a:gd name="T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3">
                    <a:moveTo>
                      <a:pt x="14" y="6"/>
                    </a:moveTo>
                    <a:cubicBezTo>
                      <a:pt x="17" y="10"/>
                      <a:pt x="16" y="13"/>
                      <a:pt x="12" y="13"/>
                    </a:cubicBezTo>
                    <a:cubicBezTo>
                      <a:pt x="7" y="12"/>
                      <a:pt x="0" y="2"/>
                      <a:pt x="3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7" y="0"/>
                      <a:pt x="12" y="3"/>
                      <a:pt x="14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93" name="Freeform 840">
                <a:extLst>
                  <a:ext uri="{FF2B5EF4-FFF2-40B4-BE49-F238E27FC236}">
                    <a16:creationId xmlns="" xmlns:a16="http://schemas.microsoft.com/office/drawing/2014/main" id="{52E463FB-CE3F-4C2F-9F6F-693EE63CE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6975" y="2376488"/>
                <a:ext cx="34925" cy="25400"/>
              </a:xfrm>
              <a:custGeom>
                <a:avLst/>
                <a:gdLst>
                  <a:gd name="T0" fmla="*/ 12 w 15"/>
                  <a:gd name="T1" fmla="*/ 6 h 11"/>
                  <a:gd name="T2" fmla="*/ 13 w 15"/>
                  <a:gd name="T3" fmla="*/ 11 h 11"/>
                  <a:gd name="T4" fmla="*/ 2 w 15"/>
                  <a:gd name="T5" fmla="*/ 1 h 11"/>
                  <a:gd name="T6" fmla="*/ 2 w 15"/>
                  <a:gd name="T7" fmla="*/ 0 h 11"/>
                  <a:gd name="T8" fmla="*/ 12 w 15"/>
                  <a:gd name="T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1">
                    <a:moveTo>
                      <a:pt x="12" y="6"/>
                    </a:moveTo>
                    <a:cubicBezTo>
                      <a:pt x="15" y="9"/>
                      <a:pt x="15" y="11"/>
                      <a:pt x="13" y="11"/>
                    </a:cubicBezTo>
                    <a:cubicBezTo>
                      <a:pt x="9" y="11"/>
                      <a:pt x="0" y="3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5" y="0"/>
                      <a:pt x="10" y="3"/>
                      <a:pt x="12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94" name="Freeform 841">
                <a:extLst>
                  <a:ext uri="{FF2B5EF4-FFF2-40B4-BE49-F238E27FC236}">
                    <a16:creationId xmlns="" xmlns:a16="http://schemas.microsoft.com/office/drawing/2014/main" id="{323028B6-F19B-40C9-985D-5122EA2D5B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5" y="2449513"/>
                <a:ext cx="38100" cy="30163"/>
              </a:xfrm>
              <a:custGeom>
                <a:avLst/>
                <a:gdLst>
                  <a:gd name="T0" fmla="*/ 14 w 17"/>
                  <a:gd name="T1" fmla="*/ 7 h 13"/>
                  <a:gd name="T2" fmla="*/ 14 w 17"/>
                  <a:gd name="T3" fmla="*/ 13 h 13"/>
                  <a:gd name="T4" fmla="*/ 3 w 17"/>
                  <a:gd name="T5" fmla="*/ 1 h 13"/>
                  <a:gd name="T6" fmla="*/ 4 w 17"/>
                  <a:gd name="T7" fmla="*/ 1 h 13"/>
                  <a:gd name="T8" fmla="*/ 14 w 17"/>
                  <a:gd name="T9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3">
                    <a:moveTo>
                      <a:pt x="14" y="7"/>
                    </a:moveTo>
                    <a:cubicBezTo>
                      <a:pt x="17" y="10"/>
                      <a:pt x="17" y="13"/>
                      <a:pt x="14" y="13"/>
                    </a:cubicBezTo>
                    <a:cubicBezTo>
                      <a:pt x="9" y="13"/>
                      <a:pt x="0" y="3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7" y="0"/>
                      <a:pt x="12" y="4"/>
                      <a:pt x="14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95" name="Freeform 842">
                <a:extLst>
                  <a:ext uri="{FF2B5EF4-FFF2-40B4-BE49-F238E27FC236}">
                    <a16:creationId xmlns="" xmlns:a16="http://schemas.microsoft.com/office/drawing/2014/main" id="{54D1904B-CC40-428D-B49C-6557EBF626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9375" y="2509838"/>
                <a:ext cx="38100" cy="31750"/>
              </a:xfrm>
              <a:custGeom>
                <a:avLst/>
                <a:gdLst>
                  <a:gd name="T0" fmla="*/ 14 w 17"/>
                  <a:gd name="T1" fmla="*/ 7 h 14"/>
                  <a:gd name="T2" fmla="*/ 12 w 17"/>
                  <a:gd name="T3" fmla="*/ 13 h 14"/>
                  <a:gd name="T4" fmla="*/ 3 w 17"/>
                  <a:gd name="T5" fmla="*/ 1 h 14"/>
                  <a:gd name="T6" fmla="*/ 4 w 17"/>
                  <a:gd name="T7" fmla="*/ 0 h 14"/>
                  <a:gd name="T8" fmla="*/ 14 w 17"/>
                  <a:gd name="T9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4">
                    <a:moveTo>
                      <a:pt x="14" y="7"/>
                    </a:moveTo>
                    <a:cubicBezTo>
                      <a:pt x="17" y="11"/>
                      <a:pt x="16" y="14"/>
                      <a:pt x="12" y="13"/>
                    </a:cubicBezTo>
                    <a:cubicBezTo>
                      <a:pt x="7" y="12"/>
                      <a:pt x="0" y="3"/>
                      <a:pt x="3" y="1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7" y="0"/>
                      <a:pt x="11" y="4"/>
                      <a:pt x="14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96" name="Freeform 843">
                <a:extLst>
                  <a:ext uri="{FF2B5EF4-FFF2-40B4-BE49-F238E27FC236}">
                    <a16:creationId xmlns="" xmlns:a16="http://schemas.microsoft.com/office/drawing/2014/main" id="{5AAD5A2C-B450-4E94-A94D-80EF5565E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5388" y="2346325"/>
                <a:ext cx="36513" cy="25400"/>
              </a:xfrm>
              <a:custGeom>
                <a:avLst/>
                <a:gdLst>
                  <a:gd name="T0" fmla="*/ 12 w 16"/>
                  <a:gd name="T1" fmla="*/ 6 h 11"/>
                  <a:gd name="T2" fmla="*/ 14 w 16"/>
                  <a:gd name="T3" fmla="*/ 11 h 11"/>
                  <a:gd name="T4" fmla="*/ 2 w 16"/>
                  <a:gd name="T5" fmla="*/ 1 h 11"/>
                  <a:gd name="T6" fmla="*/ 3 w 16"/>
                  <a:gd name="T7" fmla="*/ 1 h 11"/>
                  <a:gd name="T8" fmla="*/ 12 w 16"/>
                  <a:gd name="T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1">
                    <a:moveTo>
                      <a:pt x="12" y="6"/>
                    </a:moveTo>
                    <a:cubicBezTo>
                      <a:pt x="15" y="9"/>
                      <a:pt x="16" y="11"/>
                      <a:pt x="14" y="11"/>
                    </a:cubicBezTo>
                    <a:cubicBezTo>
                      <a:pt x="10" y="11"/>
                      <a:pt x="0" y="3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5" y="0"/>
                      <a:pt x="10" y="3"/>
                      <a:pt x="12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97" name="Freeform 844">
                <a:extLst>
                  <a:ext uri="{FF2B5EF4-FFF2-40B4-BE49-F238E27FC236}">
                    <a16:creationId xmlns="" xmlns:a16="http://schemas.microsoft.com/office/drawing/2014/main" id="{AFBCAFA8-52E7-407B-95AD-6E80CB7C7C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7775" y="2397125"/>
                <a:ext cx="36513" cy="26988"/>
              </a:xfrm>
              <a:custGeom>
                <a:avLst/>
                <a:gdLst>
                  <a:gd name="T0" fmla="*/ 13 w 16"/>
                  <a:gd name="T1" fmla="*/ 6 h 12"/>
                  <a:gd name="T2" fmla="*/ 14 w 16"/>
                  <a:gd name="T3" fmla="*/ 12 h 12"/>
                  <a:gd name="T4" fmla="*/ 3 w 16"/>
                  <a:gd name="T5" fmla="*/ 0 h 12"/>
                  <a:gd name="T6" fmla="*/ 3 w 16"/>
                  <a:gd name="T7" fmla="*/ 0 h 12"/>
                  <a:gd name="T8" fmla="*/ 13 w 16"/>
                  <a:gd name="T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2">
                    <a:moveTo>
                      <a:pt x="13" y="6"/>
                    </a:moveTo>
                    <a:cubicBezTo>
                      <a:pt x="16" y="9"/>
                      <a:pt x="16" y="12"/>
                      <a:pt x="14" y="12"/>
                    </a:cubicBezTo>
                    <a:cubicBezTo>
                      <a:pt x="10" y="12"/>
                      <a:pt x="0" y="2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6" y="0"/>
                      <a:pt x="11" y="3"/>
                      <a:pt x="13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98" name="Freeform 845">
                <a:extLst>
                  <a:ext uri="{FF2B5EF4-FFF2-40B4-BE49-F238E27FC236}">
                    <a16:creationId xmlns="" xmlns:a16="http://schemas.microsoft.com/office/drawing/2014/main" id="{0594F849-60FD-43B6-9F53-2363BA559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5" y="2417763"/>
                <a:ext cx="38100" cy="30163"/>
              </a:xfrm>
              <a:custGeom>
                <a:avLst/>
                <a:gdLst>
                  <a:gd name="T0" fmla="*/ 13 w 17"/>
                  <a:gd name="T1" fmla="*/ 6 h 13"/>
                  <a:gd name="T2" fmla="*/ 14 w 17"/>
                  <a:gd name="T3" fmla="*/ 12 h 13"/>
                  <a:gd name="T4" fmla="*/ 3 w 17"/>
                  <a:gd name="T5" fmla="*/ 1 h 13"/>
                  <a:gd name="T6" fmla="*/ 3 w 17"/>
                  <a:gd name="T7" fmla="*/ 1 h 13"/>
                  <a:gd name="T8" fmla="*/ 13 w 17"/>
                  <a:gd name="T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3">
                    <a:moveTo>
                      <a:pt x="13" y="6"/>
                    </a:moveTo>
                    <a:cubicBezTo>
                      <a:pt x="16" y="10"/>
                      <a:pt x="17" y="13"/>
                      <a:pt x="14" y="12"/>
                    </a:cubicBezTo>
                    <a:cubicBezTo>
                      <a:pt x="9" y="12"/>
                      <a:pt x="0" y="3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6" y="0"/>
                      <a:pt x="11" y="4"/>
                      <a:pt x="13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99" name="Freeform 846">
                <a:extLst>
                  <a:ext uri="{FF2B5EF4-FFF2-40B4-BE49-F238E27FC236}">
                    <a16:creationId xmlns="" xmlns:a16="http://schemas.microsoft.com/office/drawing/2014/main" id="{5B6FAC5A-DCF0-4529-9454-D7E20FBD5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0963" y="2473325"/>
                <a:ext cx="39688" cy="31750"/>
              </a:xfrm>
              <a:custGeom>
                <a:avLst/>
                <a:gdLst>
                  <a:gd name="T0" fmla="*/ 13 w 17"/>
                  <a:gd name="T1" fmla="*/ 7 h 14"/>
                  <a:gd name="T2" fmla="*/ 14 w 17"/>
                  <a:gd name="T3" fmla="*/ 14 h 14"/>
                  <a:gd name="T4" fmla="*/ 3 w 17"/>
                  <a:gd name="T5" fmla="*/ 1 h 14"/>
                  <a:gd name="T6" fmla="*/ 3 w 17"/>
                  <a:gd name="T7" fmla="*/ 1 h 14"/>
                  <a:gd name="T8" fmla="*/ 13 w 17"/>
                  <a:gd name="T9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4">
                    <a:moveTo>
                      <a:pt x="13" y="7"/>
                    </a:moveTo>
                    <a:cubicBezTo>
                      <a:pt x="17" y="11"/>
                      <a:pt x="17" y="14"/>
                      <a:pt x="14" y="14"/>
                    </a:cubicBezTo>
                    <a:cubicBezTo>
                      <a:pt x="9" y="13"/>
                      <a:pt x="0" y="3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7" y="0"/>
                      <a:pt x="11" y="4"/>
                      <a:pt x="13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00" name="Freeform 847">
                <a:extLst>
                  <a:ext uri="{FF2B5EF4-FFF2-40B4-BE49-F238E27FC236}">
                    <a16:creationId xmlns="" xmlns:a16="http://schemas.microsoft.com/office/drawing/2014/main" id="{8D394C93-1F51-45BE-BF1D-D83E44A8E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7450" y="2320925"/>
                <a:ext cx="38100" cy="23813"/>
              </a:xfrm>
              <a:custGeom>
                <a:avLst/>
                <a:gdLst>
                  <a:gd name="T0" fmla="*/ 11 w 16"/>
                  <a:gd name="T1" fmla="*/ 5 h 10"/>
                  <a:gd name="T2" fmla="*/ 14 w 16"/>
                  <a:gd name="T3" fmla="*/ 10 h 10"/>
                  <a:gd name="T4" fmla="*/ 1 w 16"/>
                  <a:gd name="T5" fmla="*/ 0 h 10"/>
                  <a:gd name="T6" fmla="*/ 2 w 16"/>
                  <a:gd name="T7" fmla="*/ 0 h 10"/>
                  <a:gd name="T8" fmla="*/ 11 w 16"/>
                  <a:gd name="T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0">
                    <a:moveTo>
                      <a:pt x="11" y="5"/>
                    </a:moveTo>
                    <a:cubicBezTo>
                      <a:pt x="15" y="7"/>
                      <a:pt x="16" y="10"/>
                      <a:pt x="14" y="10"/>
                    </a:cubicBezTo>
                    <a:cubicBezTo>
                      <a:pt x="10" y="10"/>
                      <a:pt x="0" y="2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4" y="0"/>
                      <a:pt x="9" y="3"/>
                      <a:pt x="11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01" name="Freeform 848">
                <a:extLst>
                  <a:ext uri="{FF2B5EF4-FFF2-40B4-BE49-F238E27FC236}">
                    <a16:creationId xmlns="" xmlns:a16="http://schemas.microsoft.com/office/drawing/2014/main" id="{B7F68528-DB12-4B0F-ACBF-28A21DB05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3013" y="2366963"/>
                <a:ext cx="39688" cy="25400"/>
              </a:xfrm>
              <a:custGeom>
                <a:avLst/>
                <a:gdLst>
                  <a:gd name="T0" fmla="*/ 13 w 17"/>
                  <a:gd name="T1" fmla="*/ 5 h 11"/>
                  <a:gd name="T2" fmla="*/ 15 w 17"/>
                  <a:gd name="T3" fmla="*/ 11 h 11"/>
                  <a:gd name="T4" fmla="*/ 2 w 17"/>
                  <a:gd name="T5" fmla="*/ 0 h 11"/>
                  <a:gd name="T6" fmla="*/ 3 w 17"/>
                  <a:gd name="T7" fmla="*/ 0 h 11"/>
                  <a:gd name="T8" fmla="*/ 13 w 17"/>
                  <a:gd name="T9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1">
                    <a:moveTo>
                      <a:pt x="13" y="5"/>
                    </a:moveTo>
                    <a:cubicBezTo>
                      <a:pt x="16" y="8"/>
                      <a:pt x="17" y="11"/>
                      <a:pt x="15" y="11"/>
                    </a:cubicBezTo>
                    <a:cubicBezTo>
                      <a:pt x="11" y="11"/>
                      <a:pt x="0" y="2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5" y="0"/>
                      <a:pt x="10" y="3"/>
                      <a:pt x="13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02" name="Freeform 849">
                <a:extLst>
                  <a:ext uri="{FF2B5EF4-FFF2-40B4-BE49-F238E27FC236}">
                    <a16:creationId xmlns="" xmlns:a16="http://schemas.microsoft.com/office/drawing/2014/main" id="{3B72A7AF-46BF-4AD2-833F-37407CB5F8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138" y="2438400"/>
                <a:ext cx="38100" cy="30163"/>
              </a:xfrm>
              <a:custGeom>
                <a:avLst/>
                <a:gdLst>
                  <a:gd name="T0" fmla="*/ 13 w 17"/>
                  <a:gd name="T1" fmla="*/ 7 h 13"/>
                  <a:gd name="T2" fmla="*/ 14 w 17"/>
                  <a:gd name="T3" fmla="*/ 13 h 13"/>
                  <a:gd name="T4" fmla="*/ 2 w 17"/>
                  <a:gd name="T5" fmla="*/ 1 h 13"/>
                  <a:gd name="T6" fmla="*/ 3 w 17"/>
                  <a:gd name="T7" fmla="*/ 1 h 13"/>
                  <a:gd name="T8" fmla="*/ 13 w 17"/>
                  <a:gd name="T9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3">
                    <a:moveTo>
                      <a:pt x="13" y="7"/>
                    </a:moveTo>
                    <a:cubicBezTo>
                      <a:pt x="16" y="10"/>
                      <a:pt x="17" y="13"/>
                      <a:pt x="14" y="13"/>
                    </a:cubicBezTo>
                    <a:cubicBezTo>
                      <a:pt x="9" y="13"/>
                      <a:pt x="0" y="3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6" y="0"/>
                      <a:pt x="10" y="4"/>
                      <a:pt x="13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03" name="Freeform 850">
                <a:extLst>
                  <a:ext uri="{FF2B5EF4-FFF2-40B4-BE49-F238E27FC236}">
                    <a16:creationId xmlns="" xmlns:a16="http://schemas.microsoft.com/office/drawing/2014/main" id="{A58403D6-CBC0-4D9F-911C-75E2A1BC0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8113" y="2495550"/>
                <a:ext cx="36513" cy="33338"/>
              </a:xfrm>
              <a:custGeom>
                <a:avLst/>
                <a:gdLst>
                  <a:gd name="T0" fmla="*/ 13 w 16"/>
                  <a:gd name="T1" fmla="*/ 7 h 14"/>
                  <a:gd name="T2" fmla="*/ 13 w 16"/>
                  <a:gd name="T3" fmla="*/ 14 h 14"/>
                  <a:gd name="T4" fmla="*/ 2 w 16"/>
                  <a:gd name="T5" fmla="*/ 1 h 14"/>
                  <a:gd name="T6" fmla="*/ 3 w 16"/>
                  <a:gd name="T7" fmla="*/ 1 h 14"/>
                  <a:gd name="T8" fmla="*/ 13 w 16"/>
                  <a:gd name="T9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4">
                    <a:moveTo>
                      <a:pt x="13" y="7"/>
                    </a:moveTo>
                    <a:cubicBezTo>
                      <a:pt x="16" y="11"/>
                      <a:pt x="16" y="14"/>
                      <a:pt x="13" y="14"/>
                    </a:cubicBezTo>
                    <a:cubicBezTo>
                      <a:pt x="8" y="13"/>
                      <a:pt x="0" y="3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6" y="0"/>
                      <a:pt x="11" y="4"/>
                      <a:pt x="13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04" name="Freeform 851">
                <a:extLst>
                  <a:ext uri="{FF2B5EF4-FFF2-40B4-BE49-F238E27FC236}">
                    <a16:creationId xmlns="" xmlns:a16="http://schemas.microsoft.com/office/drawing/2014/main" id="{07A02D86-11CC-47A9-80C6-24A601AFBA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8250" y="2336800"/>
                <a:ext cx="36513" cy="25400"/>
              </a:xfrm>
              <a:custGeom>
                <a:avLst/>
                <a:gdLst>
                  <a:gd name="T0" fmla="*/ 12 w 16"/>
                  <a:gd name="T1" fmla="*/ 6 h 11"/>
                  <a:gd name="T2" fmla="*/ 14 w 16"/>
                  <a:gd name="T3" fmla="*/ 11 h 11"/>
                  <a:gd name="T4" fmla="*/ 1 w 16"/>
                  <a:gd name="T5" fmla="*/ 1 h 11"/>
                  <a:gd name="T6" fmla="*/ 2 w 16"/>
                  <a:gd name="T7" fmla="*/ 1 h 11"/>
                  <a:gd name="T8" fmla="*/ 12 w 16"/>
                  <a:gd name="T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1">
                    <a:moveTo>
                      <a:pt x="12" y="6"/>
                    </a:moveTo>
                    <a:cubicBezTo>
                      <a:pt x="15" y="8"/>
                      <a:pt x="16" y="11"/>
                      <a:pt x="14" y="11"/>
                    </a:cubicBezTo>
                    <a:cubicBezTo>
                      <a:pt x="11" y="11"/>
                      <a:pt x="0" y="3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4" y="0"/>
                      <a:pt x="9" y="3"/>
                      <a:pt x="12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05" name="Freeform 852">
                <a:extLst>
                  <a:ext uri="{FF2B5EF4-FFF2-40B4-BE49-F238E27FC236}">
                    <a16:creationId xmlns="" xmlns:a16="http://schemas.microsoft.com/office/drawing/2014/main" id="{D4680F32-CE4F-4414-9D85-4FFEC8EAF6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5400" y="2386013"/>
                <a:ext cx="39688" cy="26988"/>
              </a:xfrm>
              <a:custGeom>
                <a:avLst/>
                <a:gdLst>
                  <a:gd name="T0" fmla="*/ 13 w 17"/>
                  <a:gd name="T1" fmla="*/ 6 h 12"/>
                  <a:gd name="T2" fmla="*/ 15 w 17"/>
                  <a:gd name="T3" fmla="*/ 12 h 12"/>
                  <a:gd name="T4" fmla="*/ 2 w 17"/>
                  <a:gd name="T5" fmla="*/ 1 h 12"/>
                  <a:gd name="T6" fmla="*/ 3 w 17"/>
                  <a:gd name="T7" fmla="*/ 1 h 12"/>
                  <a:gd name="T8" fmla="*/ 13 w 17"/>
                  <a:gd name="T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2">
                    <a:moveTo>
                      <a:pt x="13" y="6"/>
                    </a:moveTo>
                    <a:cubicBezTo>
                      <a:pt x="16" y="9"/>
                      <a:pt x="17" y="12"/>
                      <a:pt x="15" y="12"/>
                    </a:cubicBezTo>
                    <a:cubicBezTo>
                      <a:pt x="11" y="12"/>
                      <a:pt x="0" y="3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5" y="0"/>
                      <a:pt x="10" y="4"/>
                      <a:pt x="13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06" name="Freeform 853">
                <a:extLst>
                  <a:ext uri="{FF2B5EF4-FFF2-40B4-BE49-F238E27FC236}">
                    <a16:creationId xmlns="" xmlns:a16="http://schemas.microsoft.com/office/drawing/2014/main" id="{DC1B7C4E-D923-450E-AB19-B1A1F1AED2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6200" y="2406650"/>
                <a:ext cx="39688" cy="30163"/>
              </a:xfrm>
              <a:custGeom>
                <a:avLst/>
                <a:gdLst>
                  <a:gd name="T0" fmla="*/ 13 w 17"/>
                  <a:gd name="T1" fmla="*/ 6 h 13"/>
                  <a:gd name="T2" fmla="*/ 15 w 17"/>
                  <a:gd name="T3" fmla="*/ 12 h 13"/>
                  <a:gd name="T4" fmla="*/ 2 w 17"/>
                  <a:gd name="T5" fmla="*/ 1 h 13"/>
                  <a:gd name="T6" fmla="*/ 3 w 17"/>
                  <a:gd name="T7" fmla="*/ 1 h 13"/>
                  <a:gd name="T8" fmla="*/ 13 w 17"/>
                  <a:gd name="T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3">
                    <a:moveTo>
                      <a:pt x="13" y="6"/>
                    </a:moveTo>
                    <a:cubicBezTo>
                      <a:pt x="16" y="9"/>
                      <a:pt x="17" y="12"/>
                      <a:pt x="15" y="12"/>
                    </a:cubicBezTo>
                    <a:cubicBezTo>
                      <a:pt x="11" y="13"/>
                      <a:pt x="0" y="3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5" y="0"/>
                      <a:pt x="10" y="4"/>
                      <a:pt x="13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07" name="Freeform 854">
                <a:extLst>
                  <a:ext uri="{FF2B5EF4-FFF2-40B4-BE49-F238E27FC236}">
                    <a16:creationId xmlns="" xmlns:a16="http://schemas.microsoft.com/office/drawing/2014/main" id="{4E90E466-6666-41BD-99D7-9622A376FC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6525" y="2462213"/>
                <a:ext cx="38100" cy="28575"/>
              </a:xfrm>
              <a:custGeom>
                <a:avLst/>
                <a:gdLst>
                  <a:gd name="T0" fmla="*/ 12 w 17"/>
                  <a:gd name="T1" fmla="*/ 6 h 13"/>
                  <a:gd name="T2" fmla="*/ 14 w 17"/>
                  <a:gd name="T3" fmla="*/ 13 h 13"/>
                  <a:gd name="T4" fmla="*/ 2 w 17"/>
                  <a:gd name="T5" fmla="*/ 1 h 13"/>
                  <a:gd name="T6" fmla="*/ 2 w 17"/>
                  <a:gd name="T7" fmla="*/ 0 h 13"/>
                  <a:gd name="T8" fmla="*/ 12 w 17"/>
                  <a:gd name="T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3">
                    <a:moveTo>
                      <a:pt x="12" y="6"/>
                    </a:moveTo>
                    <a:cubicBezTo>
                      <a:pt x="16" y="10"/>
                      <a:pt x="17" y="13"/>
                      <a:pt x="14" y="13"/>
                    </a:cubicBezTo>
                    <a:cubicBezTo>
                      <a:pt x="9" y="13"/>
                      <a:pt x="0" y="3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5" y="0"/>
                      <a:pt x="10" y="4"/>
                      <a:pt x="12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08" name="Freeform 855">
                <a:extLst>
                  <a:ext uri="{FF2B5EF4-FFF2-40B4-BE49-F238E27FC236}">
                    <a16:creationId xmlns="" xmlns:a16="http://schemas.microsoft.com/office/drawing/2014/main" id="{5940C848-4C23-460B-A64F-B1323D942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5550" y="2311400"/>
                <a:ext cx="36513" cy="23813"/>
              </a:xfrm>
              <a:custGeom>
                <a:avLst/>
                <a:gdLst>
                  <a:gd name="T0" fmla="*/ 11 w 16"/>
                  <a:gd name="T1" fmla="*/ 5 h 10"/>
                  <a:gd name="T2" fmla="*/ 15 w 16"/>
                  <a:gd name="T3" fmla="*/ 10 h 10"/>
                  <a:gd name="T4" fmla="*/ 1 w 16"/>
                  <a:gd name="T5" fmla="*/ 0 h 10"/>
                  <a:gd name="T6" fmla="*/ 1 w 16"/>
                  <a:gd name="T7" fmla="*/ 0 h 10"/>
                  <a:gd name="T8" fmla="*/ 11 w 16"/>
                  <a:gd name="T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0">
                    <a:moveTo>
                      <a:pt x="11" y="5"/>
                    </a:moveTo>
                    <a:cubicBezTo>
                      <a:pt x="15" y="7"/>
                      <a:pt x="16" y="9"/>
                      <a:pt x="15" y="10"/>
                    </a:cubicBezTo>
                    <a:cubicBezTo>
                      <a:pt x="12" y="10"/>
                      <a:pt x="0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3" y="0"/>
                      <a:pt x="9" y="3"/>
                      <a:pt x="11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09" name="Freeform 856">
                <a:extLst>
                  <a:ext uri="{FF2B5EF4-FFF2-40B4-BE49-F238E27FC236}">
                    <a16:creationId xmlns="" xmlns:a16="http://schemas.microsoft.com/office/drawing/2014/main" id="{ABD9CD79-1761-405E-A048-292EAAD6E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7463" y="2355850"/>
                <a:ext cx="38100" cy="26988"/>
              </a:xfrm>
              <a:custGeom>
                <a:avLst/>
                <a:gdLst>
                  <a:gd name="T0" fmla="*/ 12 w 17"/>
                  <a:gd name="T1" fmla="*/ 6 h 12"/>
                  <a:gd name="T2" fmla="*/ 15 w 17"/>
                  <a:gd name="T3" fmla="*/ 11 h 12"/>
                  <a:gd name="T4" fmla="*/ 2 w 17"/>
                  <a:gd name="T5" fmla="*/ 1 h 12"/>
                  <a:gd name="T6" fmla="*/ 2 w 17"/>
                  <a:gd name="T7" fmla="*/ 1 h 12"/>
                  <a:gd name="T8" fmla="*/ 12 w 17"/>
                  <a:gd name="T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2">
                    <a:moveTo>
                      <a:pt x="12" y="6"/>
                    </a:moveTo>
                    <a:cubicBezTo>
                      <a:pt x="16" y="9"/>
                      <a:pt x="17" y="11"/>
                      <a:pt x="15" y="11"/>
                    </a:cubicBezTo>
                    <a:cubicBezTo>
                      <a:pt x="11" y="12"/>
                      <a:pt x="0" y="3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9" y="4"/>
                      <a:pt x="12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10" name="Freeform 857">
                <a:extLst>
                  <a:ext uri="{FF2B5EF4-FFF2-40B4-BE49-F238E27FC236}">
                    <a16:creationId xmlns="" xmlns:a16="http://schemas.microsoft.com/office/drawing/2014/main" id="{22BC0CCF-53F5-43A6-BE27-EFC6C6B4E1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1763" y="2427288"/>
                <a:ext cx="39688" cy="30163"/>
              </a:xfrm>
              <a:custGeom>
                <a:avLst/>
                <a:gdLst>
                  <a:gd name="T0" fmla="*/ 12 w 17"/>
                  <a:gd name="T1" fmla="*/ 6 h 13"/>
                  <a:gd name="T2" fmla="*/ 15 w 17"/>
                  <a:gd name="T3" fmla="*/ 12 h 13"/>
                  <a:gd name="T4" fmla="*/ 2 w 17"/>
                  <a:gd name="T5" fmla="*/ 1 h 13"/>
                  <a:gd name="T6" fmla="*/ 2 w 17"/>
                  <a:gd name="T7" fmla="*/ 0 h 13"/>
                  <a:gd name="T8" fmla="*/ 12 w 17"/>
                  <a:gd name="T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3">
                    <a:moveTo>
                      <a:pt x="12" y="6"/>
                    </a:moveTo>
                    <a:cubicBezTo>
                      <a:pt x="16" y="9"/>
                      <a:pt x="17" y="12"/>
                      <a:pt x="15" y="12"/>
                    </a:cubicBezTo>
                    <a:cubicBezTo>
                      <a:pt x="11" y="13"/>
                      <a:pt x="0" y="3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5" y="0"/>
                      <a:pt x="10" y="3"/>
                      <a:pt x="12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11" name="Freeform 858">
                <a:extLst>
                  <a:ext uri="{FF2B5EF4-FFF2-40B4-BE49-F238E27FC236}">
                    <a16:creationId xmlns="" xmlns:a16="http://schemas.microsoft.com/office/drawing/2014/main" id="{5D91A054-027D-42D1-9106-824200BA3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2088" y="2482850"/>
                <a:ext cx="38100" cy="31750"/>
              </a:xfrm>
              <a:custGeom>
                <a:avLst/>
                <a:gdLst>
                  <a:gd name="T0" fmla="*/ 12 w 17"/>
                  <a:gd name="T1" fmla="*/ 7 h 14"/>
                  <a:gd name="T2" fmla="*/ 14 w 17"/>
                  <a:gd name="T3" fmla="*/ 14 h 14"/>
                  <a:gd name="T4" fmla="*/ 2 w 17"/>
                  <a:gd name="T5" fmla="*/ 1 h 14"/>
                  <a:gd name="T6" fmla="*/ 2 w 17"/>
                  <a:gd name="T7" fmla="*/ 1 h 14"/>
                  <a:gd name="T8" fmla="*/ 12 w 17"/>
                  <a:gd name="T9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4">
                    <a:moveTo>
                      <a:pt x="12" y="7"/>
                    </a:moveTo>
                    <a:cubicBezTo>
                      <a:pt x="16" y="11"/>
                      <a:pt x="17" y="14"/>
                      <a:pt x="14" y="14"/>
                    </a:cubicBezTo>
                    <a:cubicBezTo>
                      <a:pt x="9" y="13"/>
                      <a:pt x="0" y="4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5" y="0"/>
                      <a:pt x="10" y="4"/>
                      <a:pt x="12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12" name="Freeform 859">
                <a:extLst>
                  <a:ext uri="{FF2B5EF4-FFF2-40B4-BE49-F238E27FC236}">
                    <a16:creationId xmlns="" xmlns:a16="http://schemas.microsoft.com/office/drawing/2014/main" id="{A913013C-3122-49F6-9D55-B87F0F8D71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4763" y="2328863"/>
                <a:ext cx="39688" cy="25400"/>
              </a:xfrm>
              <a:custGeom>
                <a:avLst/>
                <a:gdLst>
                  <a:gd name="T0" fmla="*/ 12 w 17"/>
                  <a:gd name="T1" fmla="*/ 5 h 11"/>
                  <a:gd name="T2" fmla="*/ 15 w 17"/>
                  <a:gd name="T3" fmla="*/ 10 h 11"/>
                  <a:gd name="T4" fmla="*/ 1 w 17"/>
                  <a:gd name="T5" fmla="*/ 1 h 11"/>
                  <a:gd name="T6" fmla="*/ 2 w 17"/>
                  <a:gd name="T7" fmla="*/ 0 h 11"/>
                  <a:gd name="T8" fmla="*/ 12 w 17"/>
                  <a:gd name="T9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1">
                    <a:moveTo>
                      <a:pt x="12" y="5"/>
                    </a:moveTo>
                    <a:cubicBezTo>
                      <a:pt x="16" y="8"/>
                      <a:pt x="17" y="10"/>
                      <a:pt x="15" y="10"/>
                    </a:cubicBezTo>
                    <a:cubicBezTo>
                      <a:pt x="12" y="11"/>
                      <a:pt x="0" y="3"/>
                      <a:pt x="1" y="1"/>
                    </a:cubicBezTo>
                    <a:cubicBezTo>
                      <a:pt x="1" y="1"/>
                      <a:pt x="1" y="0"/>
                      <a:pt x="2" y="0"/>
                    </a:cubicBezTo>
                    <a:cubicBezTo>
                      <a:pt x="4" y="0"/>
                      <a:pt x="9" y="3"/>
                      <a:pt x="12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13" name="Freeform 860">
                <a:extLst>
                  <a:ext uri="{FF2B5EF4-FFF2-40B4-BE49-F238E27FC236}">
                    <a16:creationId xmlns="" xmlns:a16="http://schemas.microsoft.com/office/drawing/2014/main" id="{31113BD9-ED5A-45E0-8418-757ED216CF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9850" y="2374900"/>
                <a:ext cx="38100" cy="26988"/>
              </a:xfrm>
              <a:custGeom>
                <a:avLst/>
                <a:gdLst>
                  <a:gd name="T0" fmla="*/ 12 w 17"/>
                  <a:gd name="T1" fmla="*/ 6 h 12"/>
                  <a:gd name="T2" fmla="*/ 15 w 17"/>
                  <a:gd name="T3" fmla="*/ 12 h 12"/>
                  <a:gd name="T4" fmla="*/ 2 w 17"/>
                  <a:gd name="T5" fmla="*/ 1 h 12"/>
                  <a:gd name="T6" fmla="*/ 2 w 17"/>
                  <a:gd name="T7" fmla="*/ 1 h 12"/>
                  <a:gd name="T8" fmla="*/ 12 w 17"/>
                  <a:gd name="T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2">
                    <a:moveTo>
                      <a:pt x="12" y="6"/>
                    </a:moveTo>
                    <a:cubicBezTo>
                      <a:pt x="16" y="9"/>
                      <a:pt x="17" y="12"/>
                      <a:pt x="15" y="12"/>
                    </a:cubicBezTo>
                    <a:cubicBezTo>
                      <a:pt x="12" y="12"/>
                      <a:pt x="0" y="3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9" y="4"/>
                      <a:pt x="12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14" name="Freeform 861">
                <a:extLst>
                  <a:ext uri="{FF2B5EF4-FFF2-40B4-BE49-F238E27FC236}">
                    <a16:creationId xmlns="" xmlns:a16="http://schemas.microsoft.com/office/drawing/2014/main" id="{D3AF0672-9284-4C45-9407-A43612AE81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0650" y="2395538"/>
                <a:ext cx="38100" cy="26988"/>
              </a:xfrm>
              <a:custGeom>
                <a:avLst/>
                <a:gdLst>
                  <a:gd name="T0" fmla="*/ 12 w 17"/>
                  <a:gd name="T1" fmla="*/ 6 h 12"/>
                  <a:gd name="T2" fmla="*/ 15 w 17"/>
                  <a:gd name="T3" fmla="*/ 12 h 12"/>
                  <a:gd name="T4" fmla="*/ 1 w 17"/>
                  <a:gd name="T5" fmla="*/ 1 h 12"/>
                  <a:gd name="T6" fmla="*/ 2 w 17"/>
                  <a:gd name="T7" fmla="*/ 0 h 12"/>
                  <a:gd name="T8" fmla="*/ 12 w 17"/>
                  <a:gd name="T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2">
                    <a:moveTo>
                      <a:pt x="12" y="6"/>
                    </a:moveTo>
                    <a:cubicBezTo>
                      <a:pt x="16" y="9"/>
                      <a:pt x="17" y="11"/>
                      <a:pt x="15" y="12"/>
                    </a:cubicBezTo>
                    <a:cubicBezTo>
                      <a:pt x="12" y="12"/>
                      <a:pt x="0" y="3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4" y="0"/>
                      <a:pt x="9" y="3"/>
                      <a:pt x="12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15" name="Freeform 862">
                <a:extLst>
                  <a:ext uri="{FF2B5EF4-FFF2-40B4-BE49-F238E27FC236}">
                    <a16:creationId xmlns="" xmlns:a16="http://schemas.microsoft.com/office/drawing/2014/main" id="{C5C66800-B6C2-4F9C-8149-8C955D7F0F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2563" y="2447925"/>
                <a:ext cx="38100" cy="30163"/>
              </a:xfrm>
              <a:custGeom>
                <a:avLst/>
                <a:gdLst>
                  <a:gd name="T0" fmla="*/ 12 w 17"/>
                  <a:gd name="T1" fmla="*/ 6 h 13"/>
                  <a:gd name="T2" fmla="*/ 15 w 17"/>
                  <a:gd name="T3" fmla="*/ 13 h 13"/>
                  <a:gd name="T4" fmla="*/ 2 w 17"/>
                  <a:gd name="T5" fmla="*/ 1 h 13"/>
                  <a:gd name="T6" fmla="*/ 2 w 17"/>
                  <a:gd name="T7" fmla="*/ 1 h 13"/>
                  <a:gd name="T8" fmla="*/ 12 w 17"/>
                  <a:gd name="T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3">
                    <a:moveTo>
                      <a:pt x="12" y="6"/>
                    </a:moveTo>
                    <a:cubicBezTo>
                      <a:pt x="16" y="10"/>
                      <a:pt x="17" y="13"/>
                      <a:pt x="15" y="13"/>
                    </a:cubicBezTo>
                    <a:cubicBezTo>
                      <a:pt x="11" y="13"/>
                      <a:pt x="0" y="3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5" y="0"/>
                      <a:pt x="10" y="4"/>
                      <a:pt x="12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16" name="Freeform 863">
                <a:extLst>
                  <a:ext uri="{FF2B5EF4-FFF2-40B4-BE49-F238E27FC236}">
                    <a16:creationId xmlns="" xmlns:a16="http://schemas.microsoft.com/office/drawing/2014/main" id="{5908ECA6-BB10-40A5-853B-808E12AD6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3975" y="2346325"/>
                <a:ext cx="41275" cy="25400"/>
              </a:xfrm>
              <a:custGeom>
                <a:avLst/>
                <a:gdLst>
                  <a:gd name="T0" fmla="*/ 12 w 18"/>
                  <a:gd name="T1" fmla="*/ 5 h 11"/>
                  <a:gd name="T2" fmla="*/ 16 w 18"/>
                  <a:gd name="T3" fmla="*/ 10 h 11"/>
                  <a:gd name="T4" fmla="*/ 2 w 18"/>
                  <a:gd name="T5" fmla="*/ 0 h 11"/>
                  <a:gd name="T6" fmla="*/ 2 w 18"/>
                  <a:gd name="T7" fmla="*/ 0 h 11"/>
                  <a:gd name="T8" fmla="*/ 12 w 18"/>
                  <a:gd name="T9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1">
                    <a:moveTo>
                      <a:pt x="12" y="5"/>
                    </a:moveTo>
                    <a:cubicBezTo>
                      <a:pt x="16" y="8"/>
                      <a:pt x="18" y="10"/>
                      <a:pt x="16" y="10"/>
                    </a:cubicBezTo>
                    <a:cubicBezTo>
                      <a:pt x="12" y="11"/>
                      <a:pt x="0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4" y="0"/>
                      <a:pt x="9" y="3"/>
                      <a:pt x="12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17" name="Freeform 864">
                <a:extLst>
                  <a:ext uri="{FF2B5EF4-FFF2-40B4-BE49-F238E27FC236}">
                    <a16:creationId xmlns="" xmlns:a16="http://schemas.microsoft.com/office/drawing/2014/main" id="{BE50D2A4-4C8B-4327-B02C-748DA500B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3038" y="2413000"/>
                <a:ext cx="39688" cy="30163"/>
              </a:xfrm>
              <a:custGeom>
                <a:avLst/>
                <a:gdLst>
                  <a:gd name="T0" fmla="*/ 12 w 17"/>
                  <a:gd name="T1" fmla="*/ 6 h 13"/>
                  <a:gd name="T2" fmla="*/ 15 w 17"/>
                  <a:gd name="T3" fmla="*/ 12 h 13"/>
                  <a:gd name="T4" fmla="*/ 1 w 17"/>
                  <a:gd name="T5" fmla="*/ 1 h 13"/>
                  <a:gd name="T6" fmla="*/ 2 w 17"/>
                  <a:gd name="T7" fmla="*/ 1 h 13"/>
                  <a:gd name="T8" fmla="*/ 12 w 17"/>
                  <a:gd name="T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3">
                    <a:moveTo>
                      <a:pt x="12" y="6"/>
                    </a:moveTo>
                    <a:cubicBezTo>
                      <a:pt x="16" y="9"/>
                      <a:pt x="17" y="12"/>
                      <a:pt x="15" y="12"/>
                    </a:cubicBezTo>
                    <a:cubicBezTo>
                      <a:pt x="12" y="13"/>
                      <a:pt x="0" y="3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4" y="0"/>
                      <a:pt x="9" y="4"/>
                      <a:pt x="12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18" name="Freeform 865">
                <a:extLst>
                  <a:ext uri="{FF2B5EF4-FFF2-40B4-BE49-F238E27FC236}">
                    <a16:creationId xmlns="" xmlns:a16="http://schemas.microsoft.com/office/drawing/2014/main" id="{81E79B1C-34F4-4FC7-A3BF-EE9BEED5F8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4950" y="2468563"/>
                <a:ext cx="39688" cy="30163"/>
              </a:xfrm>
              <a:custGeom>
                <a:avLst/>
                <a:gdLst>
                  <a:gd name="T0" fmla="*/ 12 w 17"/>
                  <a:gd name="T1" fmla="*/ 6 h 13"/>
                  <a:gd name="T2" fmla="*/ 15 w 17"/>
                  <a:gd name="T3" fmla="*/ 13 h 13"/>
                  <a:gd name="T4" fmla="*/ 2 w 17"/>
                  <a:gd name="T5" fmla="*/ 1 h 13"/>
                  <a:gd name="T6" fmla="*/ 2 w 17"/>
                  <a:gd name="T7" fmla="*/ 0 h 13"/>
                  <a:gd name="T8" fmla="*/ 12 w 17"/>
                  <a:gd name="T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3">
                    <a:moveTo>
                      <a:pt x="12" y="6"/>
                    </a:moveTo>
                    <a:cubicBezTo>
                      <a:pt x="16" y="10"/>
                      <a:pt x="17" y="13"/>
                      <a:pt x="15" y="13"/>
                    </a:cubicBezTo>
                    <a:cubicBezTo>
                      <a:pt x="11" y="13"/>
                      <a:pt x="0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5" y="0"/>
                      <a:pt x="10" y="4"/>
                      <a:pt x="12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19" name="Freeform 866">
                <a:extLst>
                  <a:ext uri="{FF2B5EF4-FFF2-40B4-BE49-F238E27FC236}">
                    <a16:creationId xmlns="" xmlns:a16="http://schemas.microsoft.com/office/drawing/2014/main" id="{76B0E5A8-9AA8-47E3-909E-267006AA2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8100" y="2319338"/>
                <a:ext cx="41275" cy="22225"/>
              </a:xfrm>
              <a:custGeom>
                <a:avLst/>
                <a:gdLst>
                  <a:gd name="T0" fmla="*/ 12 w 18"/>
                  <a:gd name="T1" fmla="*/ 4 h 10"/>
                  <a:gd name="T2" fmla="*/ 16 w 18"/>
                  <a:gd name="T3" fmla="*/ 10 h 10"/>
                  <a:gd name="T4" fmla="*/ 1 w 18"/>
                  <a:gd name="T5" fmla="*/ 0 h 10"/>
                  <a:gd name="T6" fmla="*/ 1 w 18"/>
                  <a:gd name="T7" fmla="*/ 0 h 10"/>
                  <a:gd name="T8" fmla="*/ 12 w 18"/>
                  <a:gd name="T9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0">
                    <a:moveTo>
                      <a:pt x="12" y="4"/>
                    </a:moveTo>
                    <a:cubicBezTo>
                      <a:pt x="16" y="7"/>
                      <a:pt x="18" y="9"/>
                      <a:pt x="16" y="10"/>
                    </a:cubicBezTo>
                    <a:cubicBezTo>
                      <a:pt x="13" y="10"/>
                      <a:pt x="0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3" y="0"/>
                      <a:pt x="8" y="2"/>
                      <a:pt x="12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20" name="Freeform 867">
                <a:extLst>
                  <a:ext uri="{FF2B5EF4-FFF2-40B4-BE49-F238E27FC236}">
                    <a16:creationId xmlns="" xmlns:a16="http://schemas.microsoft.com/office/drawing/2014/main" id="{68F0B5E5-124D-4A4E-B115-059AFF52B9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6363" y="2362200"/>
                <a:ext cx="39688" cy="28575"/>
              </a:xfrm>
              <a:custGeom>
                <a:avLst/>
                <a:gdLst>
                  <a:gd name="T0" fmla="*/ 12 w 17"/>
                  <a:gd name="T1" fmla="*/ 6 h 12"/>
                  <a:gd name="T2" fmla="*/ 16 w 17"/>
                  <a:gd name="T3" fmla="*/ 11 h 12"/>
                  <a:gd name="T4" fmla="*/ 1 w 17"/>
                  <a:gd name="T5" fmla="*/ 1 h 12"/>
                  <a:gd name="T6" fmla="*/ 2 w 17"/>
                  <a:gd name="T7" fmla="*/ 1 h 12"/>
                  <a:gd name="T8" fmla="*/ 12 w 17"/>
                  <a:gd name="T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2">
                    <a:moveTo>
                      <a:pt x="12" y="6"/>
                    </a:moveTo>
                    <a:cubicBezTo>
                      <a:pt x="16" y="9"/>
                      <a:pt x="17" y="11"/>
                      <a:pt x="16" y="11"/>
                    </a:cubicBezTo>
                    <a:cubicBezTo>
                      <a:pt x="12" y="12"/>
                      <a:pt x="0" y="3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4" y="0"/>
                      <a:pt x="9" y="3"/>
                      <a:pt x="12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21" name="Freeform 868">
                <a:extLst>
                  <a:ext uri="{FF2B5EF4-FFF2-40B4-BE49-F238E27FC236}">
                    <a16:creationId xmlns="" xmlns:a16="http://schemas.microsoft.com/office/drawing/2014/main" id="{E7BCD4FD-D518-4716-8D2D-2F17828E2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3988" y="2381250"/>
                <a:ext cx="41275" cy="26988"/>
              </a:xfrm>
              <a:custGeom>
                <a:avLst/>
                <a:gdLst>
                  <a:gd name="T0" fmla="*/ 12 w 18"/>
                  <a:gd name="T1" fmla="*/ 6 h 12"/>
                  <a:gd name="T2" fmla="*/ 16 w 18"/>
                  <a:gd name="T3" fmla="*/ 12 h 12"/>
                  <a:gd name="T4" fmla="*/ 2 w 18"/>
                  <a:gd name="T5" fmla="*/ 1 h 12"/>
                  <a:gd name="T6" fmla="*/ 2 w 18"/>
                  <a:gd name="T7" fmla="*/ 1 h 12"/>
                  <a:gd name="T8" fmla="*/ 12 w 18"/>
                  <a:gd name="T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2">
                    <a:moveTo>
                      <a:pt x="12" y="6"/>
                    </a:moveTo>
                    <a:cubicBezTo>
                      <a:pt x="16" y="9"/>
                      <a:pt x="18" y="12"/>
                      <a:pt x="16" y="12"/>
                    </a:cubicBezTo>
                    <a:cubicBezTo>
                      <a:pt x="13" y="12"/>
                      <a:pt x="0" y="3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9" y="4"/>
                      <a:pt x="12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22" name="Freeform 869">
                <a:extLst>
                  <a:ext uri="{FF2B5EF4-FFF2-40B4-BE49-F238E27FC236}">
                    <a16:creationId xmlns="" xmlns:a16="http://schemas.microsoft.com/office/drawing/2014/main" id="{6A017EB1-6DEE-4276-AF40-89D74819DD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0663" y="2433638"/>
                <a:ext cx="41275" cy="30163"/>
              </a:xfrm>
              <a:custGeom>
                <a:avLst/>
                <a:gdLst>
                  <a:gd name="T0" fmla="*/ 12 w 18"/>
                  <a:gd name="T1" fmla="*/ 6 h 13"/>
                  <a:gd name="T2" fmla="*/ 16 w 18"/>
                  <a:gd name="T3" fmla="*/ 12 h 13"/>
                  <a:gd name="T4" fmla="*/ 2 w 18"/>
                  <a:gd name="T5" fmla="*/ 1 h 13"/>
                  <a:gd name="T6" fmla="*/ 2 w 18"/>
                  <a:gd name="T7" fmla="*/ 0 h 13"/>
                  <a:gd name="T8" fmla="*/ 12 w 18"/>
                  <a:gd name="T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3">
                    <a:moveTo>
                      <a:pt x="12" y="6"/>
                    </a:moveTo>
                    <a:cubicBezTo>
                      <a:pt x="16" y="9"/>
                      <a:pt x="18" y="12"/>
                      <a:pt x="16" y="12"/>
                    </a:cubicBezTo>
                    <a:cubicBezTo>
                      <a:pt x="12" y="13"/>
                      <a:pt x="0" y="2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4" y="0"/>
                      <a:pt x="9" y="3"/>
                      <a:pt x="12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23" name="Freeform 870">
                <a:extLst>
                  <a:ext uri="{FF2B5EF4-FFF2-40B4-BE49-F238E27FC236}">
                    <a16:creationId xmlns="" xmlns:a16="http://schemas.microsoft.com/office/drawing/2014/main" id="{EFC1C018-8C51-485E-8B14-93FB957D58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5725" y="2335213"/>
                <a:ext cx="41275" cy="25400"/>
              </a:xfrm>
              <a:custGeom>
                <a:avLst/>
                <a:gdLst>
                  <a:gd name="T0" fmla="*/ 12 w 18"/>
                  <a:gd name="T1" fmla="*/ 5 h 11"/>
                  <a:gd name="T2" fmla="*/ 16 w 18"/>
                  <a:gd name="T3" fmla="*/ 10 h 11"/>
                  <a:gd name="T4" fmla="*/ 1 w 18"/>
                  <a:gd name="T5" fmla="*/ 0 h 11"/>
                  <a:gd name="T6" fmla="*/ 1 w 18"/>
                  <a:gd name="T7" fmla="*/ 0 h 11"/>
                  <a:gd name="T8" fmla="*/ 12 w 18"/>
                  <a:gd name="T9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1">
                    <a:moveTo>
                      <a:pt x="12" y="5"/>
                    </a:moveTo>
                    <a:cubicBezTo>
                      <a:pt x="16" y="8"/>
                      <a:pt x="18" y="10"/>
                      <a:pt x="16" y="10"/>
                    </a:cubicBezTo>
                    <a:cubicBezTo>
                      <a:pt x="13" y="11"/>
                      <a:pt x="0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3" y="0"/>
                      <a:pt x="8" y="2"/>
                      <a:pt x="12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24" name="Freeform 871">
                <a:extLst>
                  <a:ext uri="{FF2B5EF4-FFF2-40B4-BE49-F238E27FC236}">
                    <a16:creationId xmlns="" xmlns:a16="http://schemas.microsoft.com/office/drawing/2014/main" id="{805EB3C1-656B-4359-9E56-DC99146CA3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4788" y="2400300"/>
                <a:ext cx="41275" cy="26988"/>
              </a:xfrm>
              <a:custGeom>
                <a:avLst/>
                <a:gdLst>
                  <a:gd name="T0" fmla="*/ 12 w 18"/>
                  <a:gd name="T1" fmla="*/ 6 h 12"/>
                  <a:gd name="T2" fmla="*/ 16 w 18"/>
                  <a:gd name="T3" fmla="*/ 12 h 12"/>
                  <a:gd name="T4" fmla="*/ 2 w 18"/>
                  <a:gd name="T5" fmla="*/ 1 h 12"/>
                  <a:gd name="T6" fmla="*/ 2 w 18"/>
                  <a:gd name="T7" fmla="*/ 1 h 12"/>
                  <a:gd name="T8" fmla="*/ 12 w 18"/>
                  <a:gd name="T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2">
                    <a:moveTo>
                      <a:pt x="12" y="6"/>
                    </a:moveTo>
                    <a:cubicBezTo>
                      <a:pt x="16" y="9"/>
                      <a:pt x="18" y="12"/>
                      <a:pt x="16" y="12"/>
                    </a:cubicBezTo>
                    <a:cubicBezTo>
                      <a:pt x="13" y="12"/>
                      <a:pt x="0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9" y="3"/>
                      <a:pt x="12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25" name="Freeform 872">
                <a:extLst>
                  <a:ext uri="{FF2B5EF4-FFF2-40B4-BE49-F238E27FC236}">
                    <a16:creationId xmlns="" xmlns:a16="http://schemas.microsoft.com/office/drawing/2014/main" id="{C2FD3867-14ED-4637-A31E-04CC1EB46C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1463" y="2452688"/>
                <a:ext cx="41275" cy="30163"/>
              </a:xfrm>
              <a:custGeom>
                <a:avLst/>
                <a:gdLst>
                  <a:gd name="T0" fmla="*/ 12 w 18"/>
                  <a:gd name="T1" fmla="*/ 6 h 13"/>
                  <a:gd name="T2" fmla="*/ 15 w 18"/>
                  <a:gd name="T3" fmla="*/ 13 h 13"/>
                  <a:gd name="T4" fmla="*/ 2 w 18"/>
                  <a:gd name="T5" fmla="*/ 1 h 13"/>
                  <a:gd name="T6" fmla="*/ 2 w 18"/>
                  <a:gd name="T7" fmla="*/ 1 h 13"/>
                  <a:gd name="T8" fmla="*/ 12 w 18"/>
                  <a:gd name="T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3">
                    <a:moveTo>
                      <a:pt x="12" y="6"/>
                    </a:moveTo>
                    <a:cubicBezTo>
                      <a:pt x="16" y="10"/>
                      <a:pt x="18" y="13"/>
                      <a:pt x="15" y="13"/>
                    </a:cubicBezTo>
                    <a:cubicBezTo>
                      <a:pt x="12" y="13"/>
                      <a:pt x="0" y="3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9" y="4"/>
                      <a:pt x="12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26" name="Freeform 873">
                <a:extLst>
                  <a:ext uri="{FF2B5EF4-FFF2-40B4-BE49-F238E27FC236}">
                    <a16:creationId xmlns="" xmlns:a16="http://schemas.microsoft.com/office/drawing/2014/main" id="{E461BAF9-7B8D-4958-907E-1E5161F991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3500" y="2308225"/>
                <a:ext cx="41275" cy="22225"/>
              </a:xfrm>
              <a:custGeom>
                <a:avLst/>
                <a:gdLst>
                  <a:gd name="T0" fmla="*/ 12 w 18"/>
                  <a:gd name="T1" fmla="*/ 4 h 10"/>
                  <a:gd name="T2" fmla="*/ 17 w 18"/>
                  <a:gd name="T3" fmla="*/ 9 h 10"/>
                  <a:gd name="T4" fmla="*/ 1 w 18"/>
                  <a:gd name="T5" fmla="*/ 0 h 10"/>
                  <a:gd name="T6" fmla="*/ 1 w 18"/>
                  <a:gd name="T7" fmla="*/ 0 h 10"/>
                  <a:gd name="T8" fmla="*/ 12 w 18"/>
                  <a:gd name="T9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0">
                    <a:moveTo>
                      <a:pt x="12" y="4"/>
                    </a:moveTo>
                    <a:cubicBezTo>
                      <a:pt x="16" y="7"/>
                      <a:pt x="18" y="9"/>
                      <a:pt x="17" y="9"/>
                    </a:cubicBezTo>
                    <a:cubicBezTo>
                      <a:pt x="14" y="10"/>
                      <a:pt x="0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3" y="0"/>
                      <a:pt x="8" y="2"/>
                      <a:pt x="12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27" name="Freeform 874">
                <a:extLst>
                  <a:ext uri="{FF2B5EF4-FFF2-40B4-BE49-F238E27FC236}">
                    <a16:creationId xmlns="" xmlns:a16="http://schemas.microsoft.com/office/drawing/2014/main" id="{2728DBBC-3811-4662-AD36-44E0AC8242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6525" y="2351088"/>
                <a:ext cx="41275" cy="25400"/>
              </a:xfrm>
              <a:custGeom>
                <a:avLst/>
                <a:gdLst>
                  <a:gd name="T0" fmla="*/ 12 w 18"/>
                  <a:gd name="T1" fmla="*/ 5 h 11"/>
                  <a:gd name="T2" fmla="*/ 16 w 18"/>
                  <a:gd name="T3" fmla="*/ 11 h 11"/>
                  <a:gd name="T4" fmla="*/ 1 w 18"/>
                  <a:gd name="T5" fmla="*/ 0 h 11"/>
                  <a:gd name="T6" fmla="*/ 1 w 18"/>
                  <a:gd name="T7" fmla="*/ 0 h 11"/>
                  <a:gd name="T8" fmla="*/ 12 w 18"/>
                  <a:gd name="T9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1">
                    <a:moveTo>
                      <a:pt x="12" y="5"/>
                    </a:moveTo>
                    <a:cubicBezTo>
                      <a:pt x="16" y="8"/>
                      <a:pt x="18" y="10"/>
                      <a:pt x="16" y="11"/>
                    </a:cubicBezTo>
                    <a:cubicBezTo>
                      <a:pt x="14" y="11"/>
                      <a:pt x="0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3" y="0"/>
                      <a:pt x="8" y="3"/>
                      <a:pt x="12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28" name="Freeform 875">
                <a:extLst>
                  <a:ext uri="{FF2B5EF4-FFF2-40B4-BE49-F238E27FC236}">
                    <a16:creationId xmlns="" xmlns:a16="http://schemas.microsoft.com/office/drawing/2014/main" id="{86E12C2C-663B-45AE-9369-C61A0EE8A5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4150" y="2366963"/>
                <a:ext cx="39688" cy="28575"/>
              </a:xfrm>
              <a:custGeom>
                <a:avLst/>
                <a:gdLst>
                  <a:gd name="T0" fmla="*/ 11 w 17"/>
                  <a:gd name="T1" fmla="*/ 6 h 12"/>
                  <a:gd name="T2" fmla="*/ 16 w 17"/>
                  <a:gd name="T3" fmla="*/ 12 h 12"/>
                  <a:gd name="T4" fmla="*/ 1 w 17"/>
                  <a:gd name="T5" fmla="*/ 1 h 12"/>
                  <a:gd name="T6" fmla="*/ 1 w 17"/>
                  <a:gd name="T7" fmla="*/ 1 h 12"/>
                  <a:gd name="T8" fmla="*/ 11 w 17"/>
                  <a:gd name="T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2">
                    <a:moveTo>
                      <a:pt x="11" y="6"/>
                    </a:moveTo>
                    <a:cubicBezTo>
                      <a:pt x="15" y="9"/>
                      <a:pt x="17" y="11"/>
                      <a:pt x="16" y="12"/>
                    </a:cubicBezTo>
                    <a:cubicBezTo>
                      <a:pt x="13" y="12"/>
                      <a:pt x="0" y="3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7" y="3"/>
                      <a:pt x="11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29" name="Freeform 876">
                <a:extLst>
                  <a:ext uri="{FF2B5EF4-FFF2-40B4-BE49-F238E27FC236}">
                    <a16:creationId xmlns="" xmlns:a16="http://schemas.microsoft.com/office/drawing/2014/main" id="{9A2E8E96-75F4-4933-9537-9E62EF58BB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4000" y="2417763"/>
                <a:ext cx="38100" cy="30163"/>
              </a:xfrm>
              <a:custGeom>
                <a:avLst/>
                <a:gdLst>
                  <a:gd name="T0" fmla="*/ 11 w 17"/>
                  <a:gd name="T1" fmla="*/ 6 h 13"/>
                  <a:gd name="T2" fmla="*/ 16 w 17"/>
                  <a:gd name="T3" fmla="*/ 13 h 13"/>
                  <a:gd name="T4" fmla="*/ 1 w 17"/>
                  <a:gd name="T5" fmla="*/ 1 h 13"/>
                  <a:gd name="T6" fmla="*/ 1 w 17"/>
                  <a:gd name="T7" fmla="*/ 1 h 13"/>
                  <a:gd name="T8" fmla="*/ 11 w 17"/>
                  <a:gd name="T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3">
                    <a:moveTo>
                      <a:pt x="11" y="6"/>
                    </a:moveTo>
                    <a:cubicBezTo>
                      <a:pt x="15" y="9"/>
                      <a:pt x="17" y="12"/>
                      <a:pt x="16" y="13"/>
                    </a:cubicBezTo>
                    <a:cubicBezTo>
                      <a:pt x="13" y="13"/>
                      <a:pt x="0" y="3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3" y="0"/>
                      <a:pt x="8" y="4"/>
                      <a:pt x="11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30" name="Freeform 877">
                <a:extLst>
                  <a:ext uri="{FF2B5EF4-FFF2-40B4-BE49-F238E27FC236}">
                    <a16:creationId xmlns="" xmlns:a16="http://schemas.microsoft.com/office/drawing/2014/main" id="{7213A114-C03A-4D1A-AD70-7A33E3DC85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1125" y="2324100"/>
                <a:ext cx="41275" cy="22225"/>
              </a:xfrm>
              <a:custGeom>
                <a:avLst/>
                <a:gdLst>
                  <a:gd name="T0" fmla="*/ 11 w 18"/>
                  <a:gd name="T1" fmla="*/ 4 h 10"/>
                  <a:gd name="T2" fmla="*/ 17 w 18"/>
                  <a:gd name="T3" fmla="*/ 10 h 10"/>
                  <a:gd name="T4" fmla="*/ 1 w 18"/>
                  <a:gd name="T5" fmla="*/ 0 h 10"/>
                  <a:gd name="T6" fmla="*/ 1 w 18"/>
                  <a:gd name="T7" fmla="*/ 0 h 10"/>
                  <a:gd name="T8" fmla="*/ 11 w 18"/>
                  <a:gd name="T9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0">
                    <a:moveTo>
                      <a:pt x="11" y="4"/>
                    </a:moveTo>
                    <a:cubicBezTo>
                      <a:pt x="16" y="7"/>
                      <a:pt x="18" y="9"/>
                      <a:pt x="17" y="10"/>
                    </a:cubicBezTo>
                    <a:cubicBezTo>
                      <a:pt x="14" y="10"/>
                      <a:pt x="0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7" y="2"/>
                      <a:pt x="11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31" name="Freeform 878">
                <a:extLst>
                  <a:ext uri="{FF2B5EF4-FFF2-40B4-BE49-F238E27FC236}">
                    <a16:creationId xmlns="" xmlns:a16="http://schemas.microsoft.com/office/drawing/2014/main" id="{57B49FF2-772B-4C87-8F94-06C7C1016A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3363" y="2386013"/>
                <a:ext cx="38100" cy="26988"/>
              </a:xfrm>
              <a:custGeom>
                <a:avLst/>
                <a:gdLst>
                  <a:gd name="T0" fmla="*/ 11 w 17"/>
                  <a:gd name="T1" fmla="*/ 5 h 12"/>
                  <a:gd name="T2" fmla="*/ 16 w 17"/>
                  <a:gd name="T3" fmla="*/ 11 h 12"/>
                  <a:gd name="T4" fmla="*/ 1 w 17"/>
                  <a:gd name="T5" fmla="*/ 0 h 12"/>
                  <a:gd name="T6" fmla="*/ 1 w 17"/>
                  <a:gd name="T7" fmla="*/ 0 h 12"/>
                  <a:gd name="T8" fmla="*/ 11 w 17"/>
                  <a:gd name="T9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2">
                    <a:moveTo>
                      <a:pt x="11" y="5"/>
                    </a:moveTo>
                    <a:cubicBezTo>
                      <a:pt x="15" y="8"/>
                      <a:pt x="17" y="11"/>
                      <a:pt x="16" y="11"/>
                    </a:cubicBezTo>
                    <a:cubicBezTo>
                      <a:pt x="13" y="12"/>
                      <a:pt x="0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7" y="2"/>
                      <a:pt x="11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32" name="Freeform 879">
                <a:extLst>
                  <a:ext uri="{FF2B5EF4-FFF2-40B4-BE49-F238E27FC236}">
                    <a16:creationId xmlns="" xmlns:a16="http://schemas.microsoft.com/office/drawing/2014/main" id="{EE7DE589-7A16-4AE7-8CD8-F6CF6D948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0038" y="2436813"/>
                <a:ext cx="41275" cy="30163"/>
              </a:xfrm>
              <a:custGeom>
                <a:avLst/>
                <a:gdLst>
                  <a:gd name="T0" fmla="*/ 12 w 18"/>
                  <a:gd name="T1" fmla="*/ 6 h 13"/>
                  <a:gd name="T2" fmla="*/ 16 w 18"/>
                  <a:gd name="T3" fmla="*/ 13 h 13"/>
                  <a:gd name="T4" fmla="*/ 2 w 18"/>
                  <a:gd name="T5" fmla="*/ 1 h 13"/>
                  <a:gd name="T6" fmla="*/ 12 w 18"/>
                  <a:gd name="T7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3">
                    <a:moveTo>
                      <a:pt x="12" y="6"/>
                    </a:moveTo>
                    <a:cubicBezTo>
                      <a:pt x="16" y="10"/>
                      <a:pt x="18" y="13"/>
                      <a:pt x="16" y="13"/>
                    </a:cubicBezTo>
                    <a:cubicBezTo>
                      <a:pt x="13" y="13"/>
                      <a:pt x="0" y="3"/>
                      <a:pt x="2" y="1"/>
                    </a:cubicBezTo>
                    <a:cubicBezTo>
                      <a:pt x="4" y="0"/>
                      <a:pt x="9" y="4"/>
                      <a:pt x="12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33" name="Freeform 880">
                <a:extLst>
                  <a:ext uri="{FF2B5EF4-FFF2-40B4-BE49-F238E27FC236}">
                    <a16:creationId xmlns="" xmlns:a16="http://schemas.microsoft.com/office/drawing/2014/main" id="{04575EE1-2FD9-4D55-9F0A-07901D9D4D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5725" y="2295525"/>
                <a:ext cx="39688" cy="23813"/>
              </a:xfrm>
              <a:custGeom>
                <a:avLst/>
                <a:gdLst>
                  <a:gd name="T0" fmla="*/ 10 w 17"/>
                  <a:gd name="T1" fmla="*/ 4 h 10"/>
                  <a:gd name="T2" fmla="*/ 16 w 17"/>
                  <a:gd name="T3" fmla="*/ 9 h 10"/>
                  <a:gd name="T4" fmla="*/ 0 w 17"/>
                  <a:gd name="T5" fmla="*/ 0 h 10"/>
                  <a:gd name="T6" fmla="*/ 0 w 17"/>
                  <a:gd name="T7" fmla="*/ 0 h 10"/>
                  <a:gd name="T8" fmla="*/ 10 w 17"/>
                  <a:gd name="T9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0">
                    <a:moveTo>
                      <a:pt x="10" y="4"/>
                    </a:moveTo>
                    <a:cubicBezTo>
                      <a:pt x="15" y="7"/>
                      <a:pt x="17" y="9"/>
                      <a:pt x="16" y="9"/>
                    </a:cubicBezTo>
                    <a:cubicBezTo>
                      <a:pt x="14" y="10"/>
                      <a:pt x="0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6" y="2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34" name="Freeform 881">
                <a:extLst>
                  <a:ext uri="{FF2B5EF4-FFF2-40B4-BE49-F238E27FC236}">
                    <a16:creationId xmlns="" xmlns:a16="http://schemas.microsoft.com/office/drawing/2014/main" id="{1823E049-2615-4E71-A42B-BF49238BE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8750" y="2336800"/>
                <a:ext cx="41275" cy="25400"/>
              </a:xfrm>
              <a:custGeom>
                <a:avLst/>
                <a:gdLst>
                  <a:gd name="T0" fmla="*/ 11 w 18"/>
                  <a:gd name="T1" fmla="*/ 5 h 11"/>
                  <a:gd name="T2" fmla="*/ 17 w 18"/>
                  <a:gd name="T3" fmla="*/ 11 h 11"/>
                  <a:gd name="T4" fmla="*/ 1 w 18"/>
                  <a:gd name="T5" fmla="*/ 1 h 11"/>
                  <a:gd name="T6" fmla="*/ 1 w 18"/>
                  <a:gd name="T7" fmla="*/ 1 h 11"/>
                  <a:gd name="T8" fmla="*/ 11 w 18"/>
                  <a:gd name="T9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1">
                    <a:moveTo>
                      <a:pt x="11" y="5"/>
                    </a:moveTo>
                    <a:cubicBezTo>
                      <a:pt x="15" y="8"/>
                      <a:pt x="18" y="10"/>
                      <a:pt x="17" y="11"/>
                    </a:cubicBezTo>
                    <a:cubicBezTo>
                      <a:pt x="14" y="11"/>
                      <a:pt x="0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7" y="3"/>
                      <a:pt x="11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35" name="Freeform 882">
                <a:extLst>
                  <a:ext uri="{FF2B5EF4-FFF2-40B4-BE49-F238E27FC236}">
                    <a16:creationId xmlns="" xmlns:a16="http://schemas.microsoft.com/office/drawing/2014/main" id="{A8CAF158-80CA-4605-AC5B-9F6CC5426F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4788" y="2354263"/>
                <a:ext cx="39688" cy="26988"/>
              </a:xfrm>
              <a:custGeom>
                <a:avLst/>
                <a:gdLst>
                  <a:gd name="T0" fmla="*/ 11 w 17"/>
                  <a:gd name="T1" fmla="*/ 5 h 12"/>
                  <a:gd name="T2" fmla="*/ 16 w 17"/>
                  <a:gd name="T3" fmla="*/ 11 h 12"/>
                  <a:gd name="T4" fmla="*/ 1 w 17"/>
                  <a:gd name="T5" fmla="*/ 1 h 12"/>
                  <a:gd name="T6" fmla="*/ 1 w 17"/>
                  <a:gd name="T7" fmla="*/ 1 h 12"/>
                  <a:gd name="T8" fmla="*/ 11 w 17"/>
                  <a:gd name="T9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2">
                    <a:moveTo>
                      <a:pt x="11" y="5"/>
                    </a:moveTo>
                    <a:cubicBezTo>
                      <a:pt x="15" y="8"/>
                      <a:pt x="17" y="11"/>
                      <a:pt x="16" y="11"/>
                    </a:cubicBezTo>
                    <a:cubicBezTo>
                      <a:pt x="14" y="12"/>
                      <a:pt x="0" y="3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7" y="3"/>
                      <a:pt x="11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36" name="Freeform 883">
                <a:extLst>
                  <a:ext uri="{FF2B5EF4-FFF2-40B4-BE49-F238E27FC236}">
                    <a16:creationId xmlns="" xmlns:a16="http://schemas.microsoft.com/office/drawing/2014/main" id="{DA6A68C8-64F0-4A76-BC2C-40D0A80CC3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7813" y="2401888"/>
                <a:ext cx="38100" cy="30163"/>
              </a:xfrm>
              <a:custGeom>
                <a:avLst/>
                <a:gdLst>
                  <a:gd name="T0" fmla="*/ 10 w 16"/>
                  <a:gd name="T1" fmla="*/ 6 h 13"/>
                  <a:gd name="T2" fmla="*/ 15 w 16"/>
                  <a:gd name="T3" fmla="*/ 12 h 13"/>
                  <a:gd name="T4" fmla="*/ 0 w 16"/>
                  <a:gd name="T5" fmla="*/ 1 h 13"/>
                  <a:gd name="T6" fmla="*/ 0 w 16"/>
                  <a:gd name="T7" fmla="*/ 1 h 13"/>
                  <a:gd name="T8" fmla="*/ 10 w 16"/>
                  <a:gd name="T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3">
                    <a:moveTo>
                      <a:pt x="10" y="6"/>
                    </a:moveTo>
                    <a:cubicBezTo>
                      <a:pt x="14" y="9"/>
                      <a:pt x="16" y="12"/>
                      <a:pt x="15" y="12"/>
                    </a:cubicBezTo>
                    <a:cubicBezTo>
                      <a:pt x="13" y="13"/>
                      <a:pt x="0" y="3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6" y="3"/>
                      <a:pt x="10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37" name="Freeform 884">
                <a:extLst>
                  <a:ext uri="{FF2B5EF4-FFF2-40B4-BE49-F238E27FC236}">
                    <a16:creationId xmlns="" xmlns:a16="http://schemas.microsoft.com/office/drawing/2014/main" id="{6F0E58C6-C65B-409E-8DB8-A9D93C186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8588" y="2309813"/>
                <a:ext cx="42863" cy="22225"/>
              </a:xfrm>
              <a:custGeom>
                <a:avLst/>
                <a:gdLst>
                  <a:gd name="T0" fmla="*/ 11 w 18"/>
                  <a:gd name="T1" fmla="*/ 5 h 10"/>
                  <a:gd name="T2" fmla="*/ 17 w 18"/>
                  <a:gd name="T3" fmla="*/ 10 h 10"/>
                  <a:gd name="T4" fmla="*/ 1 w 18"/>
                  <a:gd name="T5" fmla="*/ 1 h 10"/>
                  <a:gd name="T6" fmla="*/ 11 w 18"/>
                  <a:gd name="T7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0">
                    <a:moveTo>
                      <a:pt x="11" y="5"/>
                    </a:moveTo>
                    <a:cubicBezTo>
                      <a:pt x="15" y="7"/>
                      <a:pt x="18" y="10"/>
                      <a:pt x="17" y="10"/>
                    </a:cubicBezTo>
                    <a:cubicBezTo>
                      <a:pt x="15" y="10"/>
                      <a:pt x="0" y="2"/>
                      <a:pt x="1" y="1"/>
                    </a:cubicBezTo>
                    <a:cubicBezTo>
                      <a:pt x="2" y="0"/>
                      <a:pt x="7" y="2"/>
                      <a:pt x="11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38" name="Freeform 885">
                <a:extLst>
                  <a:ext uri="{FF2B5EF4-FFF2-40B4-BE49-F238E27FC236}">
                    <a16:creationId xmlns="" xmlns:a16="http://schemas.microsoft.com/office/drawing/2014/main" id="{26353C1A-019C-48A4-86D7-5ECF38F2B3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05813" y="3765550"/>
                <a:ext cx="19050" cy="44450"/>
              </a:xfrm>
              <a:custGeom>
                <a:avLst/>
                <a:gdLst>
                  <a:gd name="T0" fmla="*/ 5 w 8"/>
                  <a:gd name="T1" fmla="*/ 9 h 19"/>
                  <a:gd name="T2" fmla="*/ 1 w 8"/>
                  <a:gd name="T3" fmla="*/ 19 h 19"/>
                  <a:gd name="T4" fmla="*/ 7 w 8"/>
                  <a:gd name="T5" fmla="*/ 1 h 19"/>
                  <a:gd name="T6" fmla="*/ 7 w 8"/>
                  <a:gd name="T7" fmla="*/ 0 h 19"/>
                  <a:gd name="T8" fmla="*/ 5 w 8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9">
                    <a:moveTo>
                      <a:pt x="5" y="9"/>
                    </a:moveTo>
                    <a:cubicBezTo>
                      <a:pt x="4" y="13"/>
                      <a:pt x="2" y="18"/>
                      <a:pt x="1" y="19"/>
                    </a:cubicBezTo>
                    <a:cubicBezTo>
                      <a:pt x="0" y="18"/>
                      <a:pt x="5" y="3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1"/>
                      <a:pt x="6" y="6"/>
                      <a:pt x="5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39" name="Freeform 886">
                <a:extLst>
                  <a:ext uri="{FF2B5EF4-FFF2-40B4-BE49-F238E27FC236}">
                    <a16:creationId xmlns="" xmlns:a16="http://schemas.microsoft.com/office/drawing/2014/main" id="{E64186F1-B5CC-44F7-BD72-B1B48F2D83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2325" y="3590925"/>
                <a:ext cx="11113" cy="49213"/>
              </a:xfrm>
              <a:custGeom>
                <a:avLst/>
                <a:gdLst>
                  <a:gd name="T0" fmla="*/ 5 w 5"/>
                  <a:gd name="T1" fmla="*/ 9 h 21"/>
                  <a:gd name="T2" fmla="*/ 1 w 5"/>
                  <a:gd name="T3" fmla="*/ 20 h 21"/>
                  <a:gd name="T4" fmla="*/ 4 w 5"/>
                  <a:gd name="T5" fmla="*/ 1 h 21"/>
                  <a:gd name="T6" fmla="*/ 5 w 5"/>
                  <a:gd name="T7" fmla="*/ 5 h 21"/>
                  <a:gd name="T8" fmla="*/ 5 w 5"/>
                  <a:gd name="T9" fmla="*/ 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1">
                    <a:moveTo>
                      <a:pt x="5" y="9"/>
                    </a:moveTo>
                    <a:cubicBezTo>
                      <a:pt x="4" y="16"/>
                      <a:pt x="2" y="21"/>
                      <a:pt x="1" y="20"/>
                    </a:cubicBezTo>
                    <a:cubicBezTo>
                      <a:pt x="0" y="19"/>
                      <a:pt x="2" y="4"/>
                      <a:pt x="4" y="1"/>
                    </a:cubicBezTo>
                    <a:cubicBezTo>
                      <a:pt x="5" y="0"/>
                      <a:pt x="5" y="3"/>
                      <a:pt x="5" y="5"/>
                    </a:cubicBezTo>
                    <a:cubicBezTo>
                      <a:pt x="5" y="7"/>
                      <a:pt x="5" y="9"/>
                      <a:pt x="5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40" name="Freeform 887">
                <a:extLst>
                  <a:ext uri="{FF2B5EF4-FFF2-40B4-BE49-F238E27FC236}">
                    <a16:creationId xmlns="" xmlns:a16="http://schemas.microsoft.com/office/drawing/2014/main" id="{F8971CA8-A788-4950-8091-3256881894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9625" y="3681413"/>
                <a:ext cx="11113" cy="42863"/>
              </a:xfrm>
              <a:custGeom>
                <a:avLst/>
                <a:gdLst>
                  <a:gd name="T0" fmla="*/ 4 w 5"/>
                  <a:gd name="T1" fmla="*/ 9 h 19"/>
                  <a:gd name="T2" fmla="*/ 1 w 5"/>
                  <a:gd name="T3" fmla="*/ 19 h 19"/>
                  <a:gd name="T4" fmla="*/ 5 w 5"/>
                  <a:gd name="T5" fmla="*/ 0 h 19"/>
                  <a:gd name="T6" fmla="*/ 5 w 5"/>
                  <a:gd name="T7" fmla="*/ 2 h 19"/>
                  <a:gd name="T8" fmla="*/ 4 w 5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9">
                    <a:moveTo>
                      <a:pt x="4" y="9"/>
                    </a:moveTo>
                    <a:cubicBezTo>
                      <a:pt x="3" y="15"/>
                      <a:pt x="1" y="19"/>
                      <a:pt x="1" y="19"/>
                    </a:cubicBezTo>
                    <a:cubicBezTo>
                      <a:pt x="0" y="18"/>
                      <a:pt x="3" y="3"/>
                      <a:pt x="5" y="0"/>
                    </a:cubicBezTo>
                    <a:cubicBezTo>
                      <a:pt x="5" y="0"/>
                      <a:pt x="5" y="0"/>
                      <a:pt x="5" y="2"/>
                    </a:cubicBezTo>
                    <a:cubicBezTo>
                      <a:pt x="5" y="3"/>
                      <a:pt x="5" y="6"/>
                      <a:pt x="4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41" name="Freeform 888">
                <a:extLst>
                  <a:ext uri="{FF2B5EF4-FFF2-40B4-BE49-F238E27FC236}">
                    <a16:creationId xmlns="" xmlns:a16="http://schemas.microsoft.com/office/drawing/2014/main" id="{B7786E7C-77AE-4A5F-86DA-5925325246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53438" y="3409950"/>
                <a:ext cx="9525" cy="47625"/>
              </a:xfrm>
              <a:custGeom>
                <a:avLst/>
                <a:gdLst>
                  <a:gd name="T0" fmla="*/ 4 w 4"/>
                  <a:gd name="T1" fmla="*/ 10 h 21"/>
                  <a:gd name="T2" fmla="*/ 2 w 4"/>
                  <a:gd name="T3" fmla="*/ 21 h 21"/>
                  <a:gd name="T4" fmla="*/ 2 w 4"/>
                  <a:gd name="T5" fmla="*/ 1 h 21"/>
                  <a:gd name="T6" fmla="*/ 4 w 4"/>
                  <a:gd name="T7" fmla="*/ 1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1">
                    <a:moveTo>
                      <a:pt x="4" y="10"/>
                    </a:moveTo>
                    <a:cubicBezTo>
                      <a:pt x="4" y="16"/>
                      <a:pt x="3" y="21"/>
                      <a:pt x="2" y="21"/>
                    </a:cubicBezTo>
                    <a:cubicBezTo>
                      <a:pt x="0" y="20"/>
                      <a:pt x="0" y="4"/>
                      <a:pt x="2" y="1"/>
                    </a:cubicBezTo>
                    <a:cubicBezTo>
                      <a:pt x="3" y="0"/>
                      <a:pt x="4" y="5"/>
                      <a:pt x="4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42" name="Freeform 889">
                <a:extLst>
                  <a:ext uri="{FF2B5EF4-FFF2-40B4-BE49-F238E27FC236}">
                    <a16:creationId xmlns="" xmlns:a16="http://schemas.microsoft.com/office/drawing/2014/main" id="{A6DFB2A9-0287-486D-AC2A-CBB4CC012E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9625" y="3711575"/>
                <a:ext cx="11113" cy="42863"/>
              </a:xfrm>
              <a:custGeom>
                <a:avLst/>
                <a:gdLst>
                  <a:gd name="T0" fmla="*/ 4 w 5"/>
                  <a:gd name="T1" fmla="*/ 9 h 19"/>
                  <a:gd name="T2" fmla="*/ 1 w 5"/>
                  <a:gd name="T3" fmla="*/ 19 h 19"/>
                  <a:gd name="T4" fmla="*/ 0 w 5"/>
                  <a:gd name="T5" fmla="*/ 19 h 19"/>
                  <a:gd name="T6" fmla="*/ 5 w 5"/>
                  <a:gd name="T7" fmla="*/ 0 h 19"/>
                  <a:gd name="T8" fmla="*/ 5 w 5"/>
                  <a:gd name="T9" fmla="*/ 0 h 19"/>
                  <a:gd name="T10" fmla="*/ 5 w 5"/>
                  <a:gd name="T11" fmla="*/ 0 h 19"/>
                  <a:gd name="T12" fmla="*/ 4 w 5"/>
                  <a:gd name="T13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9">
                    <a:moveTo>
                      <a:pt x="4" y="9"/>
                    </a:moveTo>
                    <a:cubicBezTo>
                      <a:pt x="3" y="12"/>
                      <a:pt x="1" y="18"/>
                      <a:pt x="1" y="19"/>
                    </a:cubicBezTo>
                    <a:cubicBezTo>
                      <a:pt x="1" y="19"/>
                      <a:pt x="0" y="19"/>
                      <a:pt x="0" y="19"/>
                    </a:cubicBezTo>
                    <a:cubicBezTo>
                      <a:pt x="0" y="17"/>
                      <a:pt x="4" y="3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"/>
                      <a:pt x="4" y="8"/>
                      <a:pt x="4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43" name="Freeform 890">
                <a:extLst>
                  <a:ext uri="{FF2B5EF4-FFF2-40B4-BE49-F238E27FC236}">
                    <a16:creationId xmlns="" xmlns:a16="http://schemas.microsoft.com/office/drawing/2014/main" id="{DB0D3CFA-F8C9-41B9-B600-64F0FB6500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05813" y="3795713"/>
                <a:ext cx="14288" cy="41275"/>
              </a:xfrm>
              <a:custGeom>
                <a:avLst/>
                <a:gdLst>
                  <a:gd name="T0" fmla="*/ 3 w 6"/>
                  <a:gd name="T1" fmla="*/ 8 h 18"/>
                  <a:gd name="T2" fmla="*/ 0 w 6"/>
                  <a:gd name="T3" fmla="*/ 18 h 18"/>
                  <a:gd name="T4" fmla="*/ 0 w 6"/>
                  <a:gd name="T5" fmla="*/ 18 h 18"/>
                  <a:gd name="T6" fmla="*/ 6 w 6"/>
                  <a:gd name="T7" fmla="*/ 0 h 18"/>
                  <a:gd name="T8" fmla="*/ 6 w 6"/>
                  <a:gd name="T9" fmla="*/ 0 h 18"/>
                  <a:gd name="T10" fmla="*/ 6 w 6"/>
                  <a:gd name="T11" fmla="*/ 0 h 18"/>
                  <a:gd name="T12" fmla="*/ 3 w 6"/>
                  <a:gd name="T13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18">
                    <a:moveTo>
                      <a:pt x="3" y="8"/>
                    </a:moveTo>
                    <a:cubicBezTo>
                      <a:pt x="2" y="12"/>
                      <a:pt x="0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7"/>
                      <a:pt x="4" y="3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4" y="7"/>
                      <a:pt x="3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44" name="Freeform 891">
                <a:extLst>
                  <a:ext uri="{FF2B5EF4-FFF2-40B4-BE49-F238E27FC236}">
                    <a16:creationId xmlns="" xmlns:a16="http://schemas.microsoft.com/office/drawing/2014/main" id="{01937B86-0151-4988-B35A-930D8E9635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62963" y="3349625"/>
                <a:ext cx="7938" cy="47625"/>
              </a:xfrm>
              <a:custGeom>
                <a:avLst/>
                <a:gdLst>
                  <a:gd name="T0" fmla="*/ 3 w 3"/>
                  <a:gd name="T1" fmla="*/ 10 h 21"/>
                  <a:gd name="T2" fmla="*/ 2 w 3"/>
                  <a:gd name="T3" fmla="*/ 21 h 21"/>
                  <a:gd name="T4" fmla="*/ 1 w 3"/>
                  <a:gd name="T5" fmla="*/ 1 h 21"/>
                  <a:gd name="T6" fmla="*/ 2 w 3"/>
                  <a:gd name="T7" fmla="*/ 6 h 21"/>
                  <a:gd name="T8" fmla="*/ 3 w 3"/>
                  <a:gd name="T9" fmla="*/ 1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1">
                    <a:moveTo>
                      <a:pt x="3" y="10"/>
                    </a:moveTo>
                    <a:cubicBezTo>
                      <a:pt x="3" y="16"/>
                      <a:pt x="3" y="21"/>
                      <a:pt x="2" y="21"/>
                    </a:cubicBezTo>
                    <a:cubicBezTo>
                      <a:pt x="1" y="20"/>
                      <a:pt x="0" y="4"/>
                      <a:pt x="1" y="1"/>
                    </a:cubicBezTo>
                    <a:cubicBezTo>
                      <a:pt x="2" y="0"/>
                      <a:pt x="2" y="5"/>
                      <a:pt x="2" y="6"/>
                    </a:cubicBezTo>
                    <a:cubicBezTo>
                      <a:pt x="3" y="7"/>
                      <a:pt x="3" y="8"/>
                      <a:pt x="3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45" name="Freeform 892">
                <a:extLst>
                  <a:ext uri="{FF2B5EF4-FFF2-40B4-BE49-F238E27FC236}">
                    <a16:creationId xmlns="" xmlns:a16="http://schemas.microsoft.com/office/drawing/2014/main" id="{2D1FEDDF-1CC3-4DA1-85B0-31976E4D5E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66138" y="3443288"/>
                <a:ext cx="6350" cy="46038"/>
              </a:xfrm>
              <a:custGeom>
                <a:avLst/>
                <a:gdLst>
                  <a:gd name="T0" fmla="*/ 2 w 3"/>
                  <a:gd name="T1" fmla="*/ 9 h 20"/>
                  <a:gd name="T2" fmla="*/ 1 w 3"/>
                  <a:gd name="T3" fmla="*/ 20 h 20"/>
                  <a:gd name="T4" fmla="*/ 1 w 3"/>
                  <a:gd name="T5" fmla="*/ 0 h 20"/>
                  <a:gd name="T6" fmla="*/ 2 w 3"/>
                  <a:gd name="T7" fmla="*/ 0 h 20"/>
                  <a:gd name="T8" fmla="*/ 2 w 3"/>
                  <a:gd name="T9" fmla="*/ 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0">
                    <a:moveTo>
                      <a:pt x="2" y="9"/>
                    </a:moveTo>
                    <a:cubicBezTo>
                      <a:pt x="2" y="13"/>
                      <a:pt x="2" y="20"/>
                      <a:pt x="1" y="20"/>
                    </a:cubicBezTo>
                    <a:cubicBezTo>
                      <a:pt x="0" y="19"/>
                      <a:pt x="0" y="3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6"/>
                      <a:pt x="2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46" name="Freeform 893">
                <a:extLst>
                  <a:ext uri="{FF2B5EF4-FFF2-40B4-BE49-F238E27FC236}">
                    <a16:creationId xmlns="" xmlns:a16="http://schemas.microsoft.com/office/drawing/2014/main" id="{E6948EFD-F418-4AB0-A695-9586BE1F2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01050" y="3835400"/>
                <a:ext cx="7938" cy="17463"/>
              </a:xfrm>
              <a:custGeom>
                <a:avLst/>
                <a:gdLst>
                  <a:gd name="T0" fmla="*/ 1 w 3"/>
                  <a:gd name="T1" fmla="*/ 5 h 8"/>
                  <a:gd name="T2" fmla="*/ 0 w 3"/>
                  <a:gd name="T3" fmla="*/ 8 h 8"/>
                  <a:gd name="T4" fmla="*/ 3 w 3"/>
                  <a:gd name="T5" fmla="*/ 0 h 8"/>
                  <a:gd name="T6" fmla="*/ 1 w 3"/>
                  <a:gd name="T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1" y="5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ubicBezTo>
                      <a:pt x="1" y="5"/>
                      <a:pt x="1" y="5"/>
                      <a:pt x="1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47" name="Freeform 894">
                <a:extLst>
                  <a:ext uri="{FF2B5EF4-FFF2-40B4-BE49-F238E27FC236}">
                    <a16:creationId xmlns="" xmlns:a16="http://schemas.microsoft.com/office/drawing/2014/main" id="{4FCE4E26-24EA-443A-963A-BB837A8EA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72488" y="3381375"/>
                <a:ext cx="4763" cy="46038"/>
              </a:xfrm>
              <a:custGeom>
                <a:avLst/>
                <a:gdLst>
                  <a:gd name="T0" fmla="*/ 2 w 2"/>
                  <a:gd name="T1" fmla="*/ 9 h 20"/>
                  <a:gd name="T2" fmla="*/ 1 w 2"/>
                  <a:gd name="T3" fmla="*/ 20 h 20"/>
                  <a:gd name="T4" fmla="*/ 1 w 2"/>
                  <a:gd name="T5" fmla="*/ 20 h 20"/>
                  <a:gd name="T6" fmla="*/ 1 w 2"/>
                  <a:gd name="T7" fmla="*/ 0 h 20"/>
                  <a:gd name="T8" fmla="*/ 1 w 2"/>
                  <a:gd name="T9" fmla="*/ 0 h 20"/>
                  <a:gd name="T10" fmla="*/ 1 w 2"/>
                  <a:gd name="T11" fmla="*/ 0 h 20"/>
                  <a:gd name="T12" fmla="*/ 2 w 2"/>
                  <a:gd name="T13" fmla="*/ 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0">
                    <a:moveTo>
                      <a:pt x="2" y="9"/>
                    </a:moveTo>
                    <a:cubicBezTo>
                      <a:pt x="2" y="13"/>
                      <a:pt x="2" y="19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18"/>
                      <a:pt x="0" y="3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2" y="6"/>
                      <a:pt x="2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48" name="Freeform 895">
                <a:extLst>
                  <a:ext uri="{FF2B5EF4-FFF2-40B4-BE49-F238E27FC236}">
                    <a16:creationId xmlns="" xmlns:a16="http://schemas.microsoft.com/office/drawing/2014/main" id="{54143DA0-8E69-4888-8A81-4A19F23F34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2800" y="3225800"/>
                <a:ext cx="14288" cy="47625"/>
              </a:xfrm>
              <a:custGeom>
                <a:avLst/>
                <a:gdLst>
                  <a:gd name="T0" fmla="*/ 6 w 6"/>
                  <a:gd name="T1" fmla="*/ 10 h 21"/>
                  <a:gd name="T2" fmla="*/ 5 w 6"/>
                  <a:gd name="T3" fmla="*/ 21 h 21"/>
                  <a:gd name="T4" fmla="*/ 2 w 6"/>
                  <a:gd name="T5" fmla="*/ 1 h 21"/>
                  <a:gd name="T6" fmla="*/ 6 w 6"/>
                  <a:gd name="T7" fmla="*/ 1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1">
                    <a:moveTo>
                      <a:pt x="6" y="10"/>
                    </a:moveTo>
                    <a:cubicBezTo>
                      <a:pt x="6" y="16"/>
                      <a:pt x="6" y="21"/>
                      <a:pt x="5" y="21"/>
                    </a:cubicBezTo>
                    <a:cubicBezTo>
                      <a:pt x="3" y="20"/>
                      <a:pt x="0" y="4"/>
                      <a:pt x="2" y="1"/>
                    </a:cubicBezTo>
                    <a:cubicBezTo>
                      <a:pt x="4" y="0"/>
                      <a:pt x="5" y="6"/>
                      <a:pt x="6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49" name="Freeform 896">
                <a:extLst>
                  <a:ext uri="{FF2B5EF4-FFF2-40B4-BE49-F238E27FC236}">
                    <a16:creationId xmlns="" xmlns:a16="http://schemas.microsoft.com/office/drawing/2014/main" id="{8A762630-EE24-4ACE-AEFE-D3B32FAD3D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7088" y="3314700"/>
                <a:ext cx="11113" cy="50800"/>
              </a:xfrm>
              <a:custGeom>
                <a:avLst/>
                <a:gdLst>
                  <a:gd name="T0" fmla="*/ 5 w 5"/>
                  <a:gd name="T1" fmla="*/ 10 h 22"/>
                  <a:gd name="T2" fmla="*/ 3 w 5"/>
                  <a:gd name="T3" fmla="*/ 21 h 22"/>
                  <a:gd name="T4" fmla="*/ 2 w 5"/>
                  <a:gd name="T5" fmla="*/ 1 h 22"/>
                  <a:gd name="T6" fmla="*/ 5 w 5"/>
                  <a:gd name="T7" fmla="*/ 1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2">
                    <a:moveTo>
                      <a:pt x="5" y="10"/>
                    </a:moveTo>
                    <a:cubicBezTo>
                      <a:pt x="5" y="16"/>
                      <a:pt x="4" y="22"/>
                      <a:pt x="3" y="21"/>
                    </a:cubicBezTo>
                    <a:cubicBezTo>
                      <a:pt x="1" y="20"/>
                      <a:pt x="0" y="4"/>
                      <a:pt x="2" y="1"/>
                    </a:cubicBezTo>
                    <a:cubicBezTo>
                      <a:pt x="3" y="0"/>
                      <a:pt x="4" y="6"/>
                      <a:pt x="5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50" name="Freeform 897">
                <a:extLst>
                  <a:ext uri="{FF2B5EF4-FFF2-40B4-BE49-F238E27FC236}">
                    <a16:creationId xmlns="" xmlns:a16="http://schemas.microsoft.com/office/drawing/2014/main" id="{A52B4565-A40D-45EB-A034-2F2342A5C7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9938" y="3052763"/>
                <a:ext cx="20638" cy="46038"/>
              </a:xfrm>
              <a:custGeom>
                <a:avLst/>
                <a:gdLst>
                  <a:gd name="T0" fmla="*/ 7 w 9"/>
                  <a:gd name="T1" fmla="*/ 10 h 20"/>
                  <a:gd name="T2" fmla="*/ 7 w 9"/>
                  <a:gd name="T3" fmla="*/ 20 h 20"/>
                  <a:gd name="T4" fmla="*/ 2 w 9"/>
                  <a:gd name="T5" fmla="*/ 1 h 20"/>
                  <a:gd name="T6" fmla="*/ 7 w 9"/>
                  <a:gd name="T7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20">
                    <a:moveTo>
                      <a:pt x="7" y="10"/>
                    </a:moveTo>
                    <a:cubicBezTo>
                      <a:pt x="8" y="15"/>
                      <a:pt x="9" y="20"/>
                      <a:pt x="7" y="20"/>
                    </a:cubicBezTo>
                    <a:cubicBezTo>
                      <a:pt x="5" y="19"/>
                      <a:pt x="0" y="4"/>
                      <a:pt x="2" y="1"/>
                    </a:cubicBezTo>
                    <a:cubicBezTo>
                      <a:pt x="3" y="0"/>
                      <a:pt x="6" y="6"/>
                      <a:pt x="7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51" name="Freeform 898">
                <a:extLst>
                  <a:ext uri="{FF2B5EF4-FFF2-40B4-BE49-F238E27FC236}">
                    <a16:creationId xmlns="" xmlns:a16="http://schemas.microsoft.com/office/drawing/2014/main" id="{66E6C0BE-CAF2-4906-851B-8447775D8F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5338" y="3138488"/>
                <a:ext cx="15875" cy="47625"/>
              </a:xfrm>
              <a:custGeom>
                <a:avLst/>
                <a:gdLst>
                  <a:gd name="T0" fmla="*/ 6 w 7"/>
                  <a:gd name="T1" fmla="*/ 10 h 21"/>
                  <a:gd name="T2" fmla="*/ 6 w 7"/>
                  <a:gd name="T3" fmla="*/ 20 h 21"/>
                  <a:gd name="T4" fmla="*/ 2 w 7"/>
                  <a:gd name="T5" fmla="*/ 1 h 21"/>
                  <a:gd name="T6" fmla="*/ 6 w 7"/>
                  <a:gd name="T7" fmla="*/ 1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21">
                    <a:moveTo>
                      <a:pt x="6" y="10"/>
                    </a:moveTo>
                    <a:cubicBezTo>
                      <a:pt x="7" y="16"/>
                      <a:pt x="7" y="21"/>
                      <a:pt x="6" y="20"/>
                    </a:cubicBezTo>
                    <a:cubicBezTo>
                      <a:pt x="4" y="19"/>
                      <a:pt x="0" y="4"/>
                      <a:pt x="2" y="1"/>
                    </a:cubicBezTo>
                    <a:cubicBezTo>
                      <a:pt x="3" y="0"/>
                      <a:pt x="5" y="6"/>
                      <a:pt x="6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52" name="Freeform 899">
                <a:extLst>
                  <a:ext uri="{FF2B5EF4-FFF2-40B4-BE49-F238E27FC236}">
                    <a16:creationId xmlns="" xmlns:a16="http://schemas.microsoft.com/office/drawing/2014/main" id="{68800FE5-6C53-495E-B99A-195E80AD4F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3263" y="2889250"/>
                <a:ext cx="25400" cy="44450"/>
              </a:xfrm>
              <a:custGeom>
                <a:avLst/>
                <a:gdLst>
                  <a:gd name="T0" fmla="*/ 8 w 11"/>
                  <a:gd name="T1" fmla="*/ 9 h 19"/>
                  <a:gd name="T2" fmla="*/ 9 w 11"/>
                  <a:gd name="T3" fmla="*/ 19 h 19"/>
                  <a:gd name="T4" fmla="*/ 2 w 11"/>
                  <a:gd name="T5" fmla="*/ 1 h 19"/>
                  <a:gd name="T6" fmla="*/ 8 w 11"/>
                  <a:gd name="T7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9">
                    <a:moveTo>
                      <a:pt x="8" y="9"/>
                    </a:moveTo>
                    <a:cubicBezTo>
                      <a:pt x="10" y="15"/>
                      <a:pt x="11" y="19"/>
                      <a:pt x="9" y="19"/>
                    </a:cubicBezTo>
                    <a:cubicBezTo>
                      <a:pt x="7" y="18"/>
                      <a:pt x="0" y="4"/>
                      <a:pt x="2" y="1"/>
                    </a:cubicBezTo>
                    <a:cubicBezTo>
                      <a:pt x="3" y="0"/>
                      <a:pt x="6" y="5"/>
                      <a:pt x="8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53" name="Freeform 900">
                <a:extLst>
                  <a:ext uri="{FF2B5EF4-FFF2-40B4-BE49-F238E27FC236}">
                    <a16:creationId xmlns="" xmlns:a16="http://schemas.microsoft.com/office/drawing/2014/main" id="{794991BC-CDA5-4327-90B4-0F07956D80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9775" y="2970213"/>
                <a:ext cx="20638" cy="46038"/>
              </a:xfrm>
              <a:custGeom>
                <a:avLst/>
                <a:gdLst>
                  <a:gd name="T0" fmla="*/ 7 w 9"/>
                  <a:gd name="T1" fmla="*/ 9 h 20"/>
                  <a:gd name="T2" fmla="*/ 8 w 9"/>
                  <a:gd name="T3" fmla="*/ 19 h 20"/>
                  <a:gd name="T4" fmla="*/ 2 w 9"/>
                  <a:gd name="T5" fmla="*/ 1 h 20"/>
                  <a:gd name="T6" fmla="*/ 7 w 9"/>
                  <a:gd name="T7" fmla="*/ 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20">
                    <a:moveTo>
                      <a:pt x="7" y="9"/>
                    </a:moveTo>
                    <a:cubicBezTo>
                      <a:pt x="9" y="15"/>
                      <a:pt x="9" y="20"/>
                      <a:pt x="8" y="19"/>
                    </a:cubicBezTo>
                    <a:cubicBezTo>
                      <a:pt x="6" y="18"/>
                      <a:pt x="0" y="4"/>
                      <a:pt x="2" y="1"/>
                    </a:cubicBezTo>
                    <a:cubicBezTo>
                      <a:pt x="3" y="0"/>
                      <a:pt x="6" y="5"/>
                      <a:pt x="7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54" name="Freeform 901">
                <a:extLst>
                  <a:ext uri="{FF2B5EF4-FFF2-40B4-BE49-F238E27FC236}">
                    <a16:creationId xmlns="" xmlns:a16="http://schemas.microsoft.com/office/drawing/2014/main" id="{D1E8F3CB-177B-425E-88FE-AF688D7D67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5975" y="3170238"/>
                <a:ext cx="14288" cy="46038"/>
              </a:xfrm>
              <a:custGeom>
                <a:avLst/>
                <a:gdLst>
                  <a:gd name="T0" fmla="*/ 5 w 6"/>
                  <a:gd name="T1" fmla="*/ 9 h 20"/>
                  <a:gd name="T2" fmla="*/ 5 w 6"/>
                  <a:gd name="T3" fmla="*/ 20 h 20"/>
                  <a:gd name="T4" fmla="*/ 1 w 6"/>
                  <a:gd name="T5" fmla="*/ 1 h 20"/>
                  <a:gd name="T6" fmla="*/ 5 w 6"/>
                  <a:gd name="T7" fmla="*/ 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0">
                    <a:moveTo>
                      <a:pt x="5" y="9"/>
                    </a:moveTo>
                    <a:cubicBezTo>
                      <a:pt x="6" y="15"/>
                      <a:pt x="6" y="20"/>
                      <a:pt x="5" y="20"/>
                    </a:cubicBezTo>
                    <a:cubicBezTo>
                      <a:pt x="3" y="19"/>
                      <a:pt x="0" y="4"/>
                      <a:pt x="1" y="1"/>
                    </a:cubicBezTo>
                    <a:cubicBezTo>
                      <a:pt x="2" y="0"/>
                      <a:pt x="4" y="5"/>
                      <a:pt x="5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55" name="Freeform 902">
                <a:extLst>
                  <a:ext uri="{FF2B5EF4-FFF2-40B4-BE49-F238E27FC236}">
                    <a16:creationId xmlns="" xmlns:a16="http://schemas.microsoft.com/office/drawing/2014/main" id="{87731523-75F8-4295-BCB0-79198EB2A1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51850" y="3257550"/>
                <a:ext cx="11113" cy="47625"/>
              </a:xfrm>
              <a:custGeom>
                <a:avLst/>
                <a:gdLst>
                  <a:gd name="T0" fmla="*/ 4 w 5"/>
                  <a:gd name="T1" fmla="*/ 10 h 21"/>
                  <a:gd name="T2" fmla="*/ 4 w 5"/>
                  <a:gd name="T3" fmla="*/ 21 h 21"/>
                  <a:gd name="T4" fmla="*/ 2 w 5"/>
                  <a:gd name="T5" fmla="*/ 1 h 21"/>
                  <a:gd name="T6" fmla="*/ 4 w 5"/>
                  <a:gd name="T7" fmla="*/ 1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1">
                    <a:moveTo>
                      <a:pt x="4" y="10"/>
                    </a:moveTo>
                    <a:cubicBezTo>
                      <a:pt x="5" y="16"/>
                      <a:pt x="5" y="21"/>
                      <a:pt x="4" y="21"/>
                    </a:cubicBezTo>
                    <a:cubicBezTo>
                      <a:pt x="2" y="20"/>
                      <a:pt x="0" y="4"/>
                      <a:pt x="2" y="1"/>
                    </a:cubicBezTo>
                    <a:cubicBezTo>
                      <a:pt x="2" y="0"/>
                      <a:pt x="4" y="6"/>
                      <a:pt x="4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56" name="Freeform 903">
                <a:extLst>
                  <a:ext uri="{FF2B5EF4-FFF2-40B4-BE49-F238E27FC236}">
                    <a16:creationId xmlns="" xmlns:a16="http://schemas.microsoft.com/office/drawing/2014/main" id="{CF3169AE-027F-4915-9106-608F0891AD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5175" y="3000375"/>
                <a:ext cx="20638" cy="42863"/>
              </a:xfrm>
              <a:custGeom>
                <a:avLst/>
                <a:gdLst>
                  <a:gd name="T0" fmla="*/ 6 w 9"/>
                  <a:gd name="T1" fmla="*/ 9 h 19"/>
                  <a:gd name="T2" fmla="*/ 7 w 9"/>
                  <a:gd name="T3" fmla="*/ 19 h 19"/>
                  <a:gd name="T4" fmla="*/ 1 w 9"/>
                  <a:gd name="T5" fmla="*/ 1 h 19"/>
                  <a:gd name="T6" fmla="*/ 6 w 9"/>
                  <a:gd name="T7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9">
                    <a:moveTo>
                      <a:pt x="6" y="9"/>
                    </a:moveTo>
                    <a:cubicBezTo>
                      <a:pt x="8" y="15"/>
                      <a:pt x="9" y="19"/>
                      <a:pt x="7" y="19"/>
                    </a:cubicBezTo>
                    <a:cubicBezTo>
                      <a:pt x="6" y="18"/>
                      <a:pt x="0" y="4"/>
                      <a:pt x="1" y="1"/>
                    </a:cubicBezTo>
                    <a:cubicBezTo>
                      <a:pt x="2" y="0"/>
                      <a:pt x="5" y="5"/>
                      <a:pt x="6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57" name="Freeform 904">
                <a:extLst>
                  <a:ext uri="{FF2B5EF4-FFF2-40B4-BE49-F238E27FC236}">
                    <a16:creationId xmlns="" xmlns:a16="http://schemas.microsoft.com/office/drawing/2014/main" id="{3448B928-773B-4356-BCE8-88C755F55F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5338" y="3082925"/>
                <a:ext cx="15875" cy="46038"/>
              </a:xfrm>
              <a:custGeom>
                <a:avLst/>
                <a:gdLst>
                  <a:gd name="T0" fmla="*/ 5 w 7"/>
                  <a:gd name="T1" fmla="*/ 10 h 20"/>
                  <a:gd name="T2" fmla="*/ 5 w 7"/>
                  <a:gd name="T3" fmla="*/ 20 h 20"/>
                  <a:gd name="T4" fmla="*/ 1 w 7"/>
                  <a:gd name="T5" fmla="*/ 1 h 20"/>
                  <a:gd name="T6" fmla="*/ 5 w 7"/>
                  <a:gd name="T7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20">
                    <a:moveTo>
                      <a:pt x="5" y="10"/>
                    </a:moveTo>
                    <a:cubicBezTo>
                      <a:pt x="6" y="16"/>
                      <a:pt x="7" y="20"/>
                      <a:pt x="5" y="20"/>
                    </a:cubicBezTo>
                    <a:cubicBezTo>
                      <a:pt x="4" y="19"/>
                      <a:pt x="0" y="4"/>
                      <a:pt x="1" y="1"/>
                    </a:cubicBezTo>
                    <a:cubicBezTo>
                      <a:pt x="2" y="0"/>
                      <a:pt x="4" y="5"/>
                      <a:pt x="5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58" name="Freeform 905">
                <a:extLst>
                  <a:ext uri="{FF2B5EF4-FFF2-40B4-BE49-F238E27FC236}">
                    <a16:creationId xmlns="" xmlns:a16="http://schemas.microsoft.com/office/drawing/2014/main" id="{9A638452-F804-40BC-85F4-C824E5681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3738" y="2838450"/>
                <a:ext cx="23813" cy="44450"/>
              </a:xfrm>
              <a:custGeom>
                <a:avLst/>
                <a:gdLst>
                  <a:gd name="T0" fmla="*/ 7 w 10"/>
                  <a:gd name="T1" fmla="*/ 9 h 19"/>
                  <a:gd name="T2" fmla="*/ 9 w 10"/>
                  <a:gd name="T3" fmla="*/ 18 h 19"/>
                  <a:gd name="T4" fmla="*/ 1 w 10"/>
                  <a:gd name="T5" fmla="*/ 1 h 19"/>
                  <a:gd name="T6" fmla="*/ 7 w 10"/>
                  <a:gd name="T7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9">
                    <a:moveTo>
                      <a:pt x="7" y="9"/>
                    </a:moveTo>
                    <a:cubicBezTo>
                      <a:pt x="9" y="14"/>
                      <a:pt x="10" y="19"/>
                      <a:pt x="9" y="18"/>
                    </a:cubicBezTo>
                    <a:cubicBezTo>
                      <a:pt x="7" y="17"/>
                      <a:pt x="0" y="4"/>
                      <a:pt x="1" y="1"/>
                    </a:cubicBezTo>
                    <a:cubicBezTo>
                      <a:pt x="2" y="0"/>
                      <a:pt x="5" y="5"/>
                      <a:pt x="7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59" name="Freeform 906">
                <a:extLst>
                  <a:ext uri="{FF2B5EF4-FFF2-40B4-BE49-F238E27FC236}">
                    <a16:creationId xmlns="" xmlns:a16="http://schemas.microsoft.com/office/drawing/2014/main" id="{0939C1D9-7475-4E3E-8690-753A596EB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3425" y="2917825"/>
                <a:ext cx="20638" cy="42863"/>
              </a:xfrm>
              <a:custGeom>
                <a:avLst/>
                <a:gdLst>
                  <a:gd name="T0" fmla="*/ 6 w 9"/>
                  <a:gd name="T1" fmla="*/ 9 h 19"/>
                  <a:gd name="T2" fmla="*/ 8 w 9"/>
                  <a:gd name="T3" fmla="*/ 19 h 19"/>
                  <a:gd name="T4" fmla="*/ 1 w 9"/>
                  <a:gd name="T5" fmla="*/ 1 h 19"/>
                  <a:gd name="T6" fmla="*/ 6 w 9"/>
                  <a:gd name="T7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9">
                    <a:moveTo>
                      <a:pt x="6" y="9"/>
                    </a:moveTo>
                    <a:cubicBezTo>
                      <a:pt x="8" y="15"/>
                      <a:pt x="9" y="19"/>
                      <a:pt x="8" y="19"/>
                    </a:cubicBezTo>
                    <a:cubicBezTo>
                      <a:pt x="6" y="18"/>
                      <a:pt x="0" y="4"/>
                      <a:pt x="1" y="1"/>
                    </a:cubicBezTo>
                    <a:cubicBezTo>
                      <a:pt x="2" y="0"/>
                      <a:pt x="4" y="5"/>
                      <a:pt x="6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60" name="Freeform 907">
                <a:extLst>
                  <a:ext uri="{FF2B5EF4-FFF2-40B4-BE49-F238E27FC236}">
                    <a16:creationId xmlns="" xmlns:a16="http://schemas.microsoft.com/office/drawing/2014/main" id="{E59B5A17-2CBB-42C9-B656-BB23E5AE3C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08988" y="3027363"/>
                <a:ext cx="15875" cy="44450"/>
              </a:xfrm>
              <a:custGeom>
                <a:avLst/>
                <a:gdLst>
                  <a:gd name="T0" fmla="*/ 4 w 7"/>
                  <a:gd name="T1" fmla="*/ 9 h 19"/>
                  <a:gd name="T2" fmla="*/ 6 w 7"/>
                  <a:gd name="T3" fmla="*/ 19 h 19"/>
                  <a:gd name="T4" fmla="*/ 1 w 7"/>
                  <a:gd name="T5" fmla="*/ 1 h 19"/>
                  <a:gd name="T6" fmla="*/ 1 w 7"/>
                  <a:gd name="T7" fmla="*/ 0 h 19"/>
                  <a:gd name="T8" fmla="*/ 4 w 7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9">
                    <a:moveTo>
                      <a:pt x="4" y="9"/>
                    </a:moveTo>
                    <a:cubicBezTo>
                      <a:pt x="6" y="13"/>
                      <a:pt x="7" y="19"/>
                      <a:pt x="6" y="19"/>
                    </a:cubicBezTo>
                    <a:cubicBezTo>
                      <a:pt x="5" y="18"/>
                      <a:pt x="0" y="3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2" y="1"/>
                      <a:pt x="3" y="6"/>
                      <a:pt x="4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61" name="Freeform 908">
                <a:extLst>
                  <a:ext uri="{FF2B5EF4-FFF2-40B4-BE49-F238E27FC236}">
                    <a16:creationId xmlns="" xmlns:a16="http://schemas.microsoft.com/office/drawing/2014/main" id="{79687554-D98F-4A35-A63C-EC216774A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2800" y="3113088"/>
                <a:ext cx="14288" cy="42863"/>
              </a:xfrm>
              <a:custGeom>
                <a:avLst/>
                <a:gdLst>
                  <a:gd name="T0" fmla="*/ 4 w 6"/>
                  <a:gd name="T1" fmla="*/ 9 h 19"/>
                  <a:gd name="T2" fmla="*/ 5 w 6"/>
                  <a:gd name="T3" fmla="*/ 19 h 19"/>
                  <a:gd name="T4" fmla="*/ 5 w 6"/>
                  <a:gd name="T5" fmla="*/ 19 h 19"/>
                  <a:gd name="T6" fmla="*/ 1 w 6"/>
                  <a:gd name="T7" fmla="*/ 1 h 19"/>
                  <a:gd name="T8" fmla="*/ 1 w 6"/>
                  <a:gd name="T9" fmla="*/ 0 h 19"/>
                  <a:gd name="T10" fmla="*/ 1 w 6"/>
                  <a:gd name="T11" fmla="*/ 0 h 19"/>
                  <a:gd name="T12" fmla="*/ 4 w 6"/>
                  <a:gd name="T13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19">
                    <a:moveTo>
                      <a:pt x="4" y="9"/>
                    </a:moveTo>
                    <a:cubicBezTo>
                      <a:pt x="4" y="13"/>
                      <a:pt x="6" y="18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3" y="18"/>
                      <a:pt x="0" y="3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2"/>
                      <a:pt x="3" y="8"/>
                      <a:pt x="4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62" name="Freeform 909">
                <a:extLst>
                  <a:ext uri="{FF2B5EF4-FFF2-40B4-BE49-F238E27FC236}">
                    <a16:creationId xmlns="" xmlns:a16="http://schemas.microsoft.com/office/drawing/2014/main" id="{B9E92850-932D-4199-8DA8-523E5E06D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2313" y="2863850"/>
                <a:ext cx="20638" cy="44450"/>
              </a:xfrm>
              <a:custGeom>
                <a:avLst/>
                <a:gdLst>
                  <a:gd name="T0" fmla="*/ 5 w 9"/>
                  <a:gd name="T1" fmla="*/ 9 h 19"/>
                  <a:gd name="T2" fmla="*/ 8 w 9"/>
                  <a:gd name="T3" fmla="*/ 18 h 19"/>
                  <a:gd name="T4" fmla="*/ 0 w 9"/>
                  <a:gd name="T5" fmla="*/ 1 h 19"/>
                  <a:gd name="T6" fmla="*/ 5 w 9"/>
                  <a:gd name="T7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9">
                    <a:moveTo>
                      <a:pt x="5" y="9"/>
                    </a:moveTo>
                    <a:cubicBezTo>
                      <a:pt x="8" y="14"/>
                      <a:pt x="9" y="19"/>
                      <a:pt x="8" y="18"/>
                    </a:cubicBezTo>
                    <a:cubicBezTo>
                      <a:pt x="6" y="18"/>
                      <a:pt x="0" y="4"/>
                      <a:pt x="0" y="1"/>
                    </a:cubicBezTo>
                    <a:cubicBezTo>
                      <a:pt x="1" y="0"/>
                      <a:pt x="3" y="5"/>
                      <a:pt x="5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63" name="Freeform 910">
                <a:extLst>
                  <a:ext uri="{FF2B5EF4-FFF2-40B4-BE49-F238E27FC236}">
                    <a16:creationId xmlns="" xmlns:a16="http://schemas.microsoft.com/office/drawing/2014/main" id="{CB1AD914-3507-4D22-B5F6-67B043FF86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8825" y="2944813"/>
                <a:ext cx="17463" cy="42863"/>
              </a:xfrm>
              <a:custGeom>
                <a:avLst/>
                <a:gdLst>
                  <a:gd name="T0" fmla="*/ 4 w 8"/>
                  <a:gd name="T1" fmla="*/ 9 h 19"/>
                  <a:gd name="T2" fmla="*/ 7 w 8"/>
                  <a:gd name="T3" fmla="*/ 19 h 19"/>
                  <a:gd name="T4" fmla="*/ 0 w 8"/>
                  <a:gd name="T5" fmla="*/ 1 h 19"/>
                  <a:gd name="T6" fmla="*/ 4 w 8"/>
                  <a:gd name="T7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9">
                    <a:moveTo>
                      <a:pt x="4" y="9"/>
                    </a:moveTo>
                    <a:cubicBezTo>
                      <a:pt x="7" y="14"/>
                      <a:pt x="8" y="19"/>
                      <a:pt x="7" y="19"/>
                    </a:cubicBezTo>
                    <a:cubicBezTo>
                      <a:pt x="5" y="18"/>
                      <a:pt x="0" y="4"/>
                      <a:pt x="0" y="1"/>
                    </a:cubicBezTo>
                    <a:cubicBezTo>
                      <a:pt x="1" y="0"/>
                      <a:pt x="3" y="5"/>
                      <a:pt x="4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64" name="Freeform 911">
                <a:extLst>
                  <a:ext uri="{FF2B5EF4-FFF2-40B4-BE49-F238E27FC236}">
                    <a16:creationId xmlns="" xmlns:a16="http://schemas.microsoft.com/office/drawing/2014/main" id="{60A55607-15A0-4465-B972-0ACF2FDF8E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96288" y="2974975"/>
                <a:ext cx="14288" cy="41275"/>
              </a:xfrm>
              <a:custGeom>
                <a:avLst/>
                <a:gdLst>
                  <a:gd name="T0" fmla="*/ 3 w 6"/>
                  <a:gd name="T1" fmla="*/ 8 h 18"/>
                  <a:gd name="T2" fmla="*/ 6 w 6"/>
                  <a:gd name="T3" fmla="*/ 18 h 18"/>
                  <a:gd name="T4" fmla="*/ 6 w 6"/>
                  <a:gd name="T5" fmla="*/ 18 h 18"/>
                  <a:gd name="T6" fmla="*/ 0 w 6"/>
                  <a:gd name="T7" fmla="*/ 0 h 18"/>
                  <a:gd name="T8" fmla="*/ 0 w 6"/>
                  <a:gd name="T9" fmla="*/ 0 h 18"/>
                  <a:gd name="T10" fmla="*/ 0 w 6"/>
                  <a:gd name="T11" fmla="*/ 0 h 18"/>
                  <a:gd name="T12" fmla="*/ 3 w 6"/>
                  <a:gd name="T13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18">
                    <a:moveTo>
                      <a:pt x="3" y="8"/>
                    </a:moveTo>
                    <a:cubicBezTo>
                      <a:pt x="5" y="12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5" y="17"/>
                      <a:pt x="0" y="3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3" y="7"/>
                      <a:pt x="3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65" name="Freeform 912">
                <a:extLst>
                  <a:ext uri="{FF2B5EF4-FFF2-40B4-BE49-F238E27FC236}">
                    <a16:creationId xmlns="" xmlns:a16="http://schemas.microsoft.com/office/drawing/2014/main" id="{7B3016D1-B2C2-40D6-800C-D495548844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4863" y="3057525"/>
                <a:ext cx="11113" cy="44450"/>
              </a:xfrm>
              <a:custGeom>
                <a:avLst/>
                <a:gdLst>
                  <a:gd name="T0" fmla="*/ 3 w 5"/>
                  <a:gd name="T1" fmla="*/ 9 h 19"/>
                  <a:gd name="T2" fmla="*/ 5 w 5"/>
                  <a:gd name="T3" fmla="*/ 19 h 19"/>
                  <a:gd name="T4" fmla="*/ 5 w 5"/>
                  <a:gd name="T5" fmla="*/ 19 h 19"/>
                  <a:gd name="T6" fmla="*/ 0 w 5"/>
                  <a:gd name="T7" fmla="*/ 0 h 19"/>
                  <a:gd name="T8" fmla="*/ 0 w 5"/>
                  <a:gd name="T9" fmla="*/ 0 h 19"/>
                  <a:gd name="T10" fmla="*/ 0 w 5"/>
                  <a:gd name="T11" fmla="*/ 0 h 19"/>
                  <a:gd name="T12" fmla="*/ 3 w 5"/>
                  <a:gd name="T13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9">
                    <a:moveTo>
                      <a:pt x="3" y="9"/>
                    </a:moveTo>
                    <a:cubicBezTo>
                      <a:pt x="4" y="12"/>
                      <a:pt x="5" y="18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4" y="17"/>
                      <a:pt x="0" y="3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3" y="8"/>
                      <a:pt x="3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66" name="Freeform 913">
                <a:extLst>
                  <a:ext uri="{FF2B5EF4-FFF2-40B4-BE49-F238E27FC236}">
                    <a16:creationId xmlns="" xmlns:a16="http://schemas.microsoft.com/office/drawing/2014/main" id="{98B99C69-5346-4C00-9486-6BE532C55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3263" y="2816225"/>
                <a:ext cx="20638" cy="38100"/>
              </a:xfrm>
              <a:custGeom>
                <a:avLst/>
                <a:gdLst>
                  <a:gd name="T0" fmla="*/ 5 w 9"/>
                  <a:gd name="T1" fmla="*/ 8 h 17"/>
                  <a:gd name="T2" fmla="*/ 9 w 9"/>
                  <a:gd name="T3" fmla="*/ 17 h 17"/>
                  <a:gd name="T4" fmla="*/ 0 w 9"/>
                  <a:gd name="T5" fmla="*/ 1 h 17"/>
                  <a:gd name="T6" fmla="*/ 0 w 9"/>
                  <a:gd name="T7" fmla="*/ 0 h 17"/>
                  <a:gd name="T8" fmla="*/ 5 w 9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7">
                    <a:moveTo>
                      <a:pt x="5" y="8"/>
                    </a:moveTo>
                    <a:cubicBezTo>
                      <a:pt x="6" y="11"/>
                      <a:pt x="9" y="16"/>
                      <a:pt x="9" y="17"/>
                    </a:cubicBezTo>
                    <a:cubicBezTo>
                      <a:pt x="7" y="17"/>
                      <a:pt x="0" y="3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4" y="7"/>
                      <a:pt x="5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67" name="Freeform 914">
                <a:extLst>
                  <a:ext uri="{FF2B5EF4-FFF2-40B4-BE49-F238E27FC236}">
                    <a16:creationId xmlns="" xmlns:a16="http://schemas.microsoft.com/office/drawing/2014/main" id="{A723B6A5-44AD-4319-BAE5-F2036FFA64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2950" y="2894013"/>
                <a:ext cx="17463" cy="41275"/>
              </a:xfrm>
              <a:custGeom>
                <a:avLst/>
                <a:gdLst>
                  <a:gd name="T0" fmla="*/ 4 w 8"/>
                  <a:gd name="T1" fmla="*/ 8 h 18"/>
                  <a:gd name="T2" fmla="*/ 8 w 8"/>
                  <a:gd name="T3" fmla="*/ 18 h 18"/>
                  <a:gd name="T4" fmla="*/ 0 w 8"/>
                  <a:gd name="T5" fmla="*/ 0 h 18"/>
                  <a:gd name="T6" fmla="*/ 0 w 8"/>
                  <a:gd name="T7" fmla="*/ 0 h 18"/>
                  <a:gd name="T8" fmla="*/ 4 w 8"/>
                  <a:gd name="T9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8">
                    <a:moveTo>
                      <a:pt x="4" y="8"/>
                    </a:moveTo>
                    <a:cubicBezTo>
                      <a:pt x="6" y="11"/>
                      <a:pt x="8" y="17"/>
                      <a:pt x="8" y="18"/>
                    </a:cubicBezTo>
                    <a:cubicBezTo>
                      <a:pt x="7" y="18"/>
                      <a:pt x="0" y="3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4" y="7"/>
                      <a:pt x="4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68" name="Freeform 915">
                <a:extLst>
                  <a:ext uri="{FF2B5EF4-FFF2-40B4-BE49-F238E27FC236}">
                    <a16:creationId xmlns="" xmlns:a16="http://schemas.microsoft.com/office/drawing/2014/main" id="{5B9C51B5-AF07-4906-99B4-84EADFC36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08988" y="3001963"/>
                <a:ext cx="12700" cy="41275"/>
              </a:xfrm>
              <a:custGeom>
                <a:avLst/>
                <a:gdLst>
                  <a:gd name="T0" fmla="*/ 6 w 6"/>
                  <a:gd name="T1" fmla="*/ 18 h 18"/>
                  <a:gd name="T2" fmla="*/ 6 w 6"/>
                  <a:gd name="T3" fmla="*/ 18 h 18"/>
                  <a:gd name="T4" fmla="*/ 0 w 6"/>
                  <a:gd name="T5" fmla="*/ 0 h 18"/>
                  <a:gd name="T6" fmla="*/ 0 w 6"/>
                  <a:gd name="T7" fmla="*/ 0 h 18"/>
                  <a:gd name="T8" fmla="*/ 0 w 6"/>
                  <a:gd name="T9" fmla="*/ 1 h 18"/>
                  <a:gd name="T10" fmla="*/ 6 w 6"/>
                  <a:gd name="T1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8">
                    <a:moveTo>
                      <a:pt x="6" y="18"/>
                    </a:moveTo>
                    <a:cubicBezTo>
                      <a:pt x="6" y="18"/>
                      <a:pt x="6" y="18"/>
                      <a:pt x="6" y="18"/>
                    </a:cubicBezTo>
                    <a:cubicBezTo>
                      <a:pt x="6" y="17"/>
                      <a:pt x="1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6" y="18"/>
                      <a:pt x="6" y="18"/>
                      <a:pt x="6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69" name="Freeform 916">
                <a:extLst>
                  <a:ext uri="{FF2B5EF4-FFF2-40B4-BE49-F238E27FC236}">
                    <a16:creationId xmlns="" xmlns:a16="http://schemas.microsoft.com/office/drawing/2014/main" id="{8CCB69EA-F4BD-47DD-8116-D4367A08AF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5975" y="3089275"/>
                <a:ext cx="6350" cy="36513"/>
              </a:xfrm>
              <a:custGeom>
                <a:avLst/>
                <a:gdLst>
                  <a:gd name="T0" fmla="*/ 3 w 3"/>
                  <a:gd name="T1" fmla="*/ 16 h 16"/>
                  <a:gd name="T2" fmla="*/ 0 w 3"/>
                  <a:gd name="T3" fmla="*/ 0 h 16"/>
                  <a:gd name="T4" fmla="*/ 3 w 3"/>
                  <a:gd name="T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6">
                    <a:moveTo>
                      <a:pt x="3" y="16"/>
                    </a:moveTo>
                    <a:cubicBezTo>
                      <a:pt x="3" y="12"/>
                      <a:pt x="1" y="4"/>
                      <a:pt x="0" y="0"/>
                    </a:cubicBezTo>
                    <a:cubicBezTo>
                      <a:pt x="3" y="16"/>
                      <a:pt x="3" y="16"/>
                      <a:pt x="3" y="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70" name="Freeform 917">
                <a:extLst>
                  <a:ext uri="{FF2B5EF4-FFF2-40B4-BE49-F238E27FC236}">
                    <a16:creationId xmlns="" xmlns:a16="http://schemas.microsoft.com/office/drawing/2014/main" id="{B0A7A63A-09D3-4942-B77C-92D0F37ECD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2313" y="2841625"/>
                <a:ext cx="17463" cy="38100"/>
              </a:xfrm>
              <a:custGeom>
                <a:avLst/>
                <a:gdLst>
                  <a:gd name="T0" fmla="*/ 4 w 8"/>
                  <a:gd name="T1" fmla="*/ 8 h 17"/>
                  <a:gd name="T2" fmla="*/ 8 w 8"/>
                  <a:gd name="T3" fmla="*/ 17 h 17"/>
                  <a:gd name="T4" fmla="*/ 0 w 8"/>
                  <a:gd name="T5" fmla="*/ 1 h 17"/>
                  <a:gd name="T6" fmla="*/ 0 w 8"/>
                  <a:gd name="T7" fmla="*/ 0 h 17"/>
                  <a:gd name="T8" fmla="*/ 4 w 8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7">
                    <a:moveTo>
                      <a:pt x="4" y="8"/>
                    </a:moveTo>
                    <a:cubicBezTo>
                      <a:pt x="5" y="11"/>
                      <a:pt x="8" y="16"/>
                      <a:pt x="8" y="17"/>
                    </a:cubicBezTo>
                    <a:cubicBezTo>
                      <a:pt x="7" y="17"/>
                      <a:pt x="0" y="2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3" y="6"/>
                      <a:pt x="4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71" name="Freeform 918">
                <a:extLst>
                  <a:ext uri="{FF2B5EF4-FFF2-40B4-BE49-F238E27FC236}">
                    <a16:creationId xmlns="" xmlns:a16="http://schemas.microsoft.com/office/drawing/2014/main" id="{BD9C6913-74D2-4E60-A361-315F248224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8825" y="2921000"/>
                <a:ext cx="15875" cy="39688"/>
              </a:xfrm>
              <a:custGeom>
                <a:avLst/>
                <a:gdLst>
                  <a:gd name="T0" fmla="*/ 3 w 7"/>
                  <a:gd name="T1" fmla="*/ 8 h 17"/>
                  <a:gd name="T2" fmla="*/ 7 w 7"/>
                  <a:gd name="T3" fmla="*/ 17 h 17"/>
                  <a:gd name="T4" fmla="*/ 0 w 7"/>
                  <a:gd name="T5" fmla="*/ 0 h 17"/>
                  <a:gd name="T6" fmla="*/ 0 w 7"/>
                  <a:gd name="T7" fmla="*/ 0 h 17"/>
                  <a:gd name="T8" fmla="*/ 3 w 7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7">
                    <a:moveTo>
                      <a:pt x="3" y="8"/>
                    </a:moveTo>
                    <a:cubicBezTo>
                      <a:pt x="5" y="12"/>
                      <a:pt x="6" y="16"/>
                      <a:pt x="7" y="17"/>
                    </a:cubicBezTo>
                    <a:cubicBezTo>
                      <a:pt x="6" y="16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2" y="5"/>
                      <a:pt x="3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72" name="Freeform 919">
                <a:extLst>
                  <a:ext uri="{FF2B5EF4-FFF2-40B4-BE49-F238E27FC236}">
                    <a16:creationId xmlns="" xmlns:a16="http://schemas.microsoft.com/office/drawing/2014/main" id="{335B3FB8-767B-4468-84CA-056864D53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5950" y="2738438"/>
                <a:ext cx="30163" cy="41275"/>
              </a:xfrm>
              <a:custGeom>
                <a:avLst/>
                <a:gdLst>
                  <a:gd name="T0" fmla="*/ 8 w 13"/>
                  <a:gd name="T1" fmla="*/ 8 h 18"/>
                  <a:gd name="T2" fmla="*/ 11 w 13"/>
                  <a:gd name="T3" fmla="*/ 17 h 18"/>
                  <a:gd name="T4" fmla="*/ 1 w 13"/>
                  <a:gd name="T5" fmla="*/ 1 h 18"/>
                  <a:gd name="T6" fmla="*/ 8 w 13"/>
                  <a:gd name="T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8">
                    <a:moveTo>
                      <a:pt x="8" y="8"/>
                    </a:moveTo>
                    <a:cubicBezTo>
                      <a:pt x="12" y="13"/>
                      <a:pt x="13" y="18"/>
                      <a:pt x="11" y="17"/>
                    </a:cubicBezTo>
                    <a:cubicBezTo>
                      <a:pt x="8" y="16"/>
                      <a:pt x="0" y="4"/>
                      <a:pt x="1" y="1"/>
                    </a:cubicBezTo>
                    <a:cubicBezTo>
                      <a:pt x="3" y="0"/>
                      <a:pt x="6" y="5"/>
                      <a:pt x="8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73" name="Freeform 920">
                <a:extLst>
                  <a:ext uri="{FF2B5EF4-FFF2-40B4-BE49-F238E27FC236}">
                    <a16:creationId xmlns="" xmlns:a16="http://schemas.microsoft.com/office/drawing/2014/main" id="{6F987746-9ADA-4254-9A39-455EF46B2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1988" y="2811463"/>
                <a:ext cx="26988" cy="41275"/>
              </a:xfrm>
              <a:custGeom>
                <a:avLst/>
                <a:gdLst>
                  <a:gd name="T0" fmla="*/ 8 w 12"/>
                  <a:gd name="T1" fmla="*/ 9 h 18"/>
                  <a:gd name="T2" fmla="*/ 10 w 12"/>
                  <a:gd name="T3" fmla="*/ 18 h 18"/>
                  <a:gd name="T4" fmla="*/ 2 w 12"/>
                  <a:gd name="T5" fmla="*/ 1 h 18"/>
                  <a:gd name="T6" fmla="*/ 8 w 12"/>
                  <a:gd name="T7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8">
                    <a:moveTo>
                      <a:pt x="8" y="9"/>
                    </a:moveTo>
                    <a:cubicBezTo>
                      <a:pt x="11" y="14"/>
                      <a:pt x="12" y="18"/>
                      <a:pt x="10" y="18"/>
                    </a:cubicBezTo>
                    <a:cubicBezTo>
                      <a:pt x="8" y="17"/>
                      <a:pt x="0" y="4"/>
                      <a:pt x="2" y="1"/>
                    </a:cubicBezTo>
                    <a:cubicBezTo>
                      <a:pt x="3" y="0"/>
                      <a:pt x="6" y="5"/>
                      <a:pt x="8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74" name="Freeform 921">
                <a:extLst>
                  <a:ext uri="{FF2B5EF4-FFF2-40B4-BE49-F238E27FC236}">
                    <a16:creationId xmlns="" xmlns:a16="http://schemas.microsoft.com/office/drawing/2014/main" id="{95A3984C-A76C-464D-AA86-66F9EF0273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1175" y="2600325"/>
                <a:ext cx="31750" cy="36513"/>
              </a:xfrm>
              <a:custGeom>
                <a:avLst/>
                <a:gdLst>
                  <a:gd name="T0" fmla="*/ 9 w 14"/>
                  <a:gd name="T1" fmla="*/ 7 h 16"/>
                  <a:gd name="T2" fmla="*/ 13 w 14"/>
                  <a:gd name="T3" fmla="*/ 15 h 16"/>
                  <a:gd name="T4" fmla="*/ 1 w 14"/>
                  <a:gd name="T5" fmla="*/ 1 h 16"/>
                  <a:gd name="T6" fmla="*/ 9 w 14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6">
                    <a:moveTo>
                      <a:pt x="9" y="7"/>
                    </a:moveTo>
                    <a:cubicBezTo>
                      <a:pt x="13" y="12"/>
                      <a:pt x="14" y="15"/>
                      <a:pt x="13" y="15"/>
                    </a:cubicBezTo>
                    <a:cubicBezTo>
                      <a:pt x="11" y="16"/>
                      <a:pt x="0" y="4"/>
                      <a:pt x="1" y="1"/>
                    </a:cubicBezTo>
                    <a:cubicBezTo>
                      <a:pt x="2" y="0"/>
                      <a:pt x="6" y="4"/>
                      <a:pt x="9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75" name="Freeform 922">
                <a:extLst>
                  <a:ext uri="{FF2B5EF4-FFF2-40B4-BE49-F238E27FC236}">
                    <a16:creationId xmlns="" xmlns:a16="http://schemas.microsoft.com/office/drawing/2014/main" id="{0B4D0899-F36F-428A-8FEF-579B47C62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5150" y="2667000"/>
                <a:ext cx="33338" cy="38100"/>
              </a:xfrm>
              <a:custGeom>
                <a:avLst/>
                <a:gdLst>
                  <a:gd name="T0" fmla="*/ 9 w 14"/>
                  <a:gd name="T1" fmla="*/ 8 h 17"/>
                  <a:gd name="T2" fmla="*/ 12 w 14"/>
                  <a:gd name="T3" fmla="*/ 16 h 17"/>
                  <a:gd name="T4" fmla="*/ 1 w 14"/>
                  <a:gd name="T5" fmla="*/ 1 h 17"/>
                  <a:gd name="T6" fmla="*/ 9 w 14"/>
                  <a:gd name="T7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7">
                    <a:moveTo>
                      <a:pt x="9" y="8"/>
                    </a:moveTo>
                    <a:cubicBezTo>
                      <a:pt x="12" y="13"/>
                      <a:pt x="14" y="17"/>
                      <a:pt x="12" y="16"/>
                    </a:cubicBezTo>
                    <a:cubicBezTo>
                      <a:pt x="9" y="16"/>
                      <a:pt x="0" y="4"/>
                      <a:pt x="1" y="1"/>
                    </a:cubicBezTo>
                    <a:cubicBezTo>
                      <a:pt x="2" y="0"/>
                      <a:pt x="6" y="5"/>
                      <a:pt x="9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76" name="Freeform 923">
                <a:extLst>
                  <a:ext uri="{FF2B5EF4-FFF2-40B4-BE49-F238E27FC236}">
                    <a16:creationId xmlns="" xmlns:a16="http://schemas.microsoft.com/office/drawing/2014/main" id="{F8217AB4-8CF2-4151-9EB0-9F68D64E7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5763" y="2478088"/>
                <a:ext cx="38100" cy="30163"/>
              </a:xfrm>
              <a:custGeom>
                <a:avLst/>
                <a:gdLst>
                  <a:gd name="T0" fmla="*/ 10 w 16"/>
                  <a:gd name="T1" fmla="*/ 6 h 13"/>
                  <a:gd name="T2" fmla="*/ 15 w 16"/>
                  <a:gd name="T3" fmla="*/ 13 h 13"/>
                  <a:gd name="T4" fmla="*/ 1 w 16"/>
                  <a:gd name="T5" fmla="*/ 1 h 13"/>
                  <a:gd name="T6" fmla="*/ 10 w 16"/>
                  <a:gd name="T7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13">
                    <a:moveTo>
                      <a:pt x="10" y="6"/>
                    </a:moveTo>
                    <a:cubicBezTo>
                      <a:pt x="14" y="10"/>
                      <a:pt x="16" y="13"/>
                      <a:pt x="15" y="13"/>
                    </a:cubicBezTo>
                    <a:cubicBezTo>
                      <a:pt x="13" y="13"/>
                      <a:pt x="0" y="3"/>
                      <a:pt x="1" y="1"/>
                    </a:cubicBezTo>
                    <a:cubicBezTo>
                      <a:pt x="2" y="0"/>
                      <a:pt x="7" y="3"/>
                      <a:pt x="10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77" name="Freeform 924">
                <a:extLst>
                  <a:ext uri="{FF2B5EF4-FFF2-40B4-BE49-F238E27FC236}">
                    <a16:creationId xmlns="" xmlns:a16="http://schemas.microsoft.com/office/drawing/2014/main" id="{4E68E54B-174B-413C-BE30-5517AA7D03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0850" y="2536825"/>
                <a:ext cx="34925" cy="33338"/>
              </a:xfrm>
              <a:custGeom>
                <a:avLst/>
                <a:gdLst>
                  <a:gd name="T0" fmla="*/ 9 w 15"/>
                  <a:gd name="T1" fmla="*/ 6 h 14"/>
                  <a:gd name="T2" fmla="*/ 14 w 15"/>
                  <a:gd name="T3" fmla="*/ 14 h 14"/>
                  <a:gd name="T4" fmla="*/ 1 w 15"/>
                  <a:gd name="T5" fmla="*/ 0 h 14"/>
                  <a:gd name="T6" fmla="*/ 9 w 15"/>
                  <a:gd name="T7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4">
                    <a:moveTo>
                      <a:pt x="9" y="6"/>
                    </a:moveTo>
                    <a:cubicBezTo>
                      <a:pt x="13" y="11"/>
                      <a:pt x="15" y="14"/>
                      <a:pt x="14" y="14"/>
                    </a:cubicBezTo>
                    <a:cubicBezTo>
                      <a:pt x="12" y="14"/>
                      <a:pt x="0" y="3"/>
                      <a:pt x="1" y="0"/>
                    </a:cubicBezTo>
                    <a:cubicBezTo>
                      <a:pt x="2" y="0"/>
                      <a:pt x="7" y="4"/>
                      <a:pt x="9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78" name="Freeform 925">
                <a:extLst>
                  <a:ext uri="{FF2B5EF4-FFF2-40B4-BE49-F238E27FC236}">
                    <a16:creationId xmlns="" xmlns:a16="http://schemas.microsoft.com/office/drawing/2014/main" id="{CF318E49-8249-4177-B311-B496BFEC4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0075" y="2692400"/>
                <a:ext cx="30163" cy="38100"/>
              </a:xfrm>
              <a:custGeom>
                <a:avLst/>
                <a:gdLst>
                  <a:gd name="T0" fmla="*/ 8 w 13"/>
                  <a:gd name="T1" fmla="*/ 8 h 17"/>
                  <a:gd name="T2" fmla="*/ 11 w 13"/>
                  <a:gd name="T3" fmla="*/ 16 h 17"/>
                  <a:gd name="T4" fmla="*/ 1 w 13"/>
                  <a:gd name="T5" fmla="*/ 1 h 17"/>
                  <a:gd name="T6" fmla="*/ 8 w 13"/>
                  <a:gd name="T7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7">
                    <a:moveTo>
                      <a:pt x="8" y="8"/>
                    </a:moveTo>
                    <a:cubicBezTo>
                      <a:pt x="11" y="13"/>
                      <a:pt x="13" y="17"/>
                      <a:pt x="11" y="16"/>
                    </a:cubicBezTo>
                    <a:cubicBezTo>
                      <a:pt x="9" y="16"/>
                      <a:pt x="0" y="3"/>
                      <a:pt x="1" y="1"/>
                    </a:cubicBezTo>
                    <a:cubicBezTo>
                      <a:pt x="2" y="0"/>
                      <a:pt x="6" y="4"/>
                      <a:pt x="8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79" name="Freeform 926">
                <a:extLst>
                  <a:ext uri="{FF2B5EF4-FFF2-40B4-BE49-F238E27FC236}">
                    <a16:creationId xmlns="" xmlns:a16="http://schemas.microsoft.com/office/drawing/2014/main" id="{7D02A581-AA17-4073-8F30-A167B3115F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7700" y="2762250"/>
                <a:ext cx="28575" cy="42863"/>
              </a:xfrm>
              <a:custGeom>
                <a:avLst/>
                <a:gdLst>
                  <a:gd name="T0" fmla="*/ 8 w 12"/>
                  <a:gd name="T1" fmla="*/ 8 h 18"/>
                  <a:gd name="T2" fmla="*/ 11 w 12"/>
                  <a:gd name="T3" fmla="*/ 17 h 18"/>
                  <a:gd name="T4" fmla="*/ 1 w 12"/>
                  <a:gd name="T5" fmla="*/ 1 h 18"/>
                  <a:gd name="T6" fmla="*/ 8 w 12"/>
                  <a:gd name="T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8">
                    <a:moveTo>
                      <a:pt x="8" y="8"/>
                    </a:moveTo>
                    <a:cubicBezTo>
                      <a:pt x="11" y="13"/>
                      <a:pt x="12" y="18"/>
                      <a:pt x="11" y="17"/>
                    </a:cubicBezTo>
                    <a:cubicBezTo>
                      <a:pt x="8" y="17"/>
                      <a:pt x="0" y="4"/>
                      <a:pt x="1" y="1"/>
                    </a:cubicBezTo>
                    <a:cubicBezTo>
                      <a:pt x="2" y="0"/>
                      <a:pt x="6" y="5"/>
                      <a:pt x="8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80" name="Freeform 927">
                <a:extLst>
                  <a:ext uri="{FF2B5EF4-FFF2-40B4-BE49-F238E27FC236}">
                    <a16:creationId xmlns="" xmlns:a16="http://schemas.microsoft.com/office/drawing/2014/main" id="{3043D2B0-A98A-4994-A438-B6A3E9B073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0538" y="2559050"/>
                <a:ext cx="31750" cy="33338"/>
              </a:xfrm>
              <a:custGeom>
                <a:avLst/>
                <a:gdLst>
                  <a:gd name="T0" fmla="*/ 8 w 14"/>
                  <a:gd name="T1" fmla="*/ 7 h 15"/>
                  <a:gd name="T2" fmla="*/ 13 w 14"/>
                  <a:gd name="T3" fmla="*/ 15 h 15"/>
                  <a:gd name="T4" fmla="*/ 0 w 14"/>
                  <a:gd name="T5" fmla="*/ 1 h 15"/>
                  <a:gd name="T6" fmla="*/ 8 w 14"/>
                  <a:gd name="T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5">
                    <a:moveTo>
                      <a:pt x="8" y="7"/>
                    </a:moveTo>
                    <a:cubicBezTo>
                      <a:pt x="12" y="11"/>
                      <a:pt x="14" y="15"/>
                      <a:pt x="13" y="15"/>
                    </a:cubicBezTo>
                    <a:cubicBezTo>
                      <a:pt x="11" y="15"/>
                      <a:pt x="0" y="3"/>
                      <a:pt x="0" y="1"/>
                    </a:cubicBezTo>
                    <a:cubicBezTo>
                      <a:pt x="1" y="0"/>
                      <a:pt x="5" y="4"/>
                      <a:pt x="8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81" name="Freeform 928">
                <a:extLst>
                  <a:ext uri="{FF2B5EF4-FFF2-40B4-BE49-F238E27FC236}">
                    <a16:creationId xmlns="" xmlns:a16="http://schemas.microsoft.com/office/drawing/2014/main" id="{0FB51166-282B-4AF7-9AE7-CFFF682F6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7688" y="2622550"/>
                <a:ext cx="30163" cy="36513"/>
              </a:xfrm>
              <a:custGeom>
                <a:avLst/>
                <a:gdLst>
                  <a:gd name="T0" fmla="*/ 8 w 13"/>
                  <a:gd name="T1" fmla="*/ 8 h 16"/>
                  <a:gd name="T2" fmla="*/ 12 w 13"/>
                  <a:gd name="T3" fmla="*/ 16 h 16"/>
                  <a:gd name="T4" fmla="*/ 1 w 13"/>
                  <a:gd name="T5" fmla="*/ 1 h 16"/>
                  <a:gd name="T6" fmla="*/ 8 w 13"/>
                  <a:gd name="T7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6">
                    <a:moveTo>
                      <a:pt x="8" y="8"/>
                    </a:moveTo>
                    <a:cubicBezTo>
                      <a:pt x="11" y="12"/>
                      <a:pt x="13" y="16"/>
                      <a:pt x="12" y="16"/>
                    </a:cubicBezTo>
                    <a:cubicBezTo>
                      <a:pt x="10" y="16"/>
                      <a:pt x="0" y="4"/>
                      <a:pt x="1" y="1"/>
                    </a:cubicBezTo>
                    <a:cubicBezTo>
                      <a:pt x="2" y="0"/>
                      <a:pt x="5" y="4"/>
                      <a:pt x="8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82" name="Freeform 929">
                <a:extLst>
                  <a:ext uri="{FF2B5EF4-FFF2-40B4-BE49-F238E27FC236}">
                    <a16:creationId xmlns="" xmlns:a16="http://schemas.microsoft.com/office/drawing/2014/main" id="{066200D9-94B8-4C18-8114-F00F9069BB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1950" y="2441575"/>
                <a:ext cx="36513" cy="28575"/>
              </a:xfrm>
              <a:custGeom>
                <a:avLst/>
                <a:gdLst>
                  <a:gd name="T0" fmla="*/ 9 w 16"/>
                  <a:gd name="T1" fmla="*/ 6 h 13"/>
                  <a:gd name="T2" fmla="*/ 15 w 16"/>
                  <a:gd name="T3" fmla="*/ 13 h 13"/>
                  <a:gd name="T4" fmla="*/ 0 w 16"/>
                  <a:gd name="T5" fmla="*/ 1 h 13"/>
                  <a:gd name="T6" fmla="*/ 9 w 16"/>
                  <a:gd name="T7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13">
                    <a:moveTo>
                      <a:pt x="9" y="6"/>
                    </a:moveTo>
                    <a:cubicBezTo>
                      <a:pt x="13" y="10"/>
                      <a:pt x="16" y="13"/>
                      <a:pt x="15" y="13"/>
                    </a:cubicBezTo>
                    <a:cubicBezTo>
                      <a:pt x="13" y="13"/>
                      <a:pt x="0" y="3"/>
                      <a:pt x="0" y="1"/>
                    </a:cubicBezTo>
                    <a:cubicBezTo>
                      <a:pt x="1" y="0"/>
                      <a:pt x="5" y="3"/>
                      <a:pt x="9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83" name="Freeform 930">
                <a:extLst>
                  <a:ext uri="{FF2B5EF4-FFF2-40B4-BE49-F238E27FC236}">
                    <a16:creationId xmlns="" xmlns:a16="http://schemas.microsoft.com/office/drawing/2014/main" id="{C6A08827-CB6C-429E-BEFD-2E81082FC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8625" y="2498725"/>
                <a:ext cx="33338" cy="30163"/>
              </a:xfrm>
              <a:custGeom>
                <a:avLst/>
                <a:gdLst>
                  <a:gd name="T0" fmla="*/ 9 w 15"/>
                  <a:gd name="T1" fmla="*/ 6 h 13"/>
                  <a:gd name="T2" fmla="*/ 14 w 15"/>
                  <a:gd name="T3" fmla="*/ 13 h 13"/>
                  <a:gd name="T4" fmla="*/ 0 w 15"/>
                  <a:gd name="T5" fmla="*/ 0 h 13"/>
                  <a:gd name="T6" fmla="*/ 9 w 15"/>
                  <a:gd name="T7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3">
                    <a:moveTo>
                      <a:pt x="9" y="6"/>
                    </a:moveTo>
                    <a:cubicBezTo>
                      <a:pt x="12" y="10"/>
                      <a:pt x="15" y="13"/>
                      <a:pt x="14" y="13"/>
                    </a:cubicBezTo>
                    <a:cubicBezTo>
                      <a:pt x="12" y="13"/>
                      <a:pt x="0" y="3"/>
                      <a:pt x="0" y="0"/>
                    </a:cubicBezTo>
                    <a:cubicBezTo>
                      <a:pt x="1" y="0"/>
                      <a:pt x="6" y="3"/>
                      <a:pt x="9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84" name="Freeform 931">
                <a:extLst>
                  <a:ext uri="{FF2B5EF4-FFF2-40B4-BE49-F238E27FC236}">
                    <a16:creationId xmlns="" xmlns:a16="http://schemas.microsoft.com/office/drawing/2014/main" id="{5CE9FCC3-1CE7-4204-83F4-0579D78F55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1825" y="2714625"/>
                <a:ext cx="25400" cy="39688"/>
              </a:xfrm>
              <a:custGeom>
                <a:avLst/>
                <a:gdLst>
                  <a:gd name="T0" fmla="*/ 6 w 11"/>
                  <a:gd name="T1" fmla="*/ 8 h 17"/>
                  <a:gd name="T2" fmla="*/ 10 w 11"/>
                  <a:gd name="T3" fmla="*/ 17 h 17"/>
                  <a:gd name="T4" fmla="*/ 0 w 11"/>
                  <a:gd name="T5" fmla="*/ 1 h 17"/>
                  <a:gd name="T6" fmla="*/ 6 w 11"/>
                  <a:gd name="T7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7">
                    <a:moveTo>
                      <a:pt x="6" y="8"/>
                    </a:moveTo>
                    <a:cubicBezTo>
                      <a:pt x="9" y="12"/>
                      <a:pt x="11" y="17"/>
                      <a:pt x="10" y="17"/>
                    </a:cubicBezTo>
                    <a:cubicBezTo>
                      <a:pt x="9" y="17"/>
                      <a:pt x="0" y="4"/>
                      <a:pt x="0" y="1"/>
                    </a:cubicBezTo>
                    <a:cubicBezTo>
                      <a:pt x="1" y="0"/>
                      <a:pt x="4" y="4"/>
                      <a:pt x="6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85" name="Freeform 932">
                <a:extLst>
                  <a:ext uri="{FF2B5EF4-FFF2-40B4-BE49-F238E27FC236}">
                    <a16:creationId xmlns="" xmlns:a16="http://schemas.microsoft.com/office/drawing/2014/main" id="{DBE0A740-A704-402F-989B-A29D57489B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7863" y="2787650"/>
                <a:ext cx="25400" cy="42863"/>
              </a:xfrm>
              <a:custGeom>
                <a:avLst/>
                <a:gdLst>
                  <a:gd name="T0" fmla="*/ 6 w 11"/>
                  <a:gd name="T1" fmla="*/ 8 h 18"/>
                  <a:gd name="T2" fmla="*/ 10 w 11"/>
                  <a:gd name="T3" fmla="*/ 17 h 18"/>
                  <a:gd name="T4" fmla="*/ 1 w 11"/>
                  <a:gd name="T5" fmla="*/ 1 h 18"/>
                  <a:gd name="T6" fmla="*/ 6 w 11"/>
                  <a:gd name="T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8">
                    <a:moveTo>
                      <a:pt x="6" y="8"/>
                    </a:moveTo>
                    <a:cubicBezTo>
                      <a:pt x="9" y="13"/>
                      <a:pt x="11" y="18"/>
                      <a:pt x="10" y="17"/>
                    </a:cubicBezTo>
                    <a:cubicBezTo>
                      <a:pt x="8" y="16"/>
                      <a:pt x="0" y="3"/>
                      <a:pt x="1" y="1"/>
                    </a:cubicBezTo>
                    <a:cubicBezTo>
                      <a:pt x="1" y="0"/>
                      <a:pt x="4" y="4"/>
                      <a:pt x="6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86" name="Freeform 933">
                <a:extLst>
                  <a:ext uri="{FF2B5EF4-FFF2-40B4-BE49-F238E27FC236}">
                    <a16:creationId xmlns="" xmlns:a16="http://schemas.microsoft.com/office/drawing/2014/main" id="{3B287497-D044-4C4D-A639-02A5AF124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43875" y="2579688"/>
                <a:ext cx="30163" cy="33338"/>
              </a:xfrm>
              <a:custGeom>
                <a:avLst/>
                <a:gdLst>
                  <a:gd name="T0" fmla="*/ 8 w 13"/>
                  <a:gd name="T1" fmla="*/ 7 h 15"/>
                  <a:gd name="T2" fmla="*/ 12 w 13"/>
                  <a:gd name="T3" fmla="*/ 15 h 15"/>
                  <a:gd name="T4" fmla="*/ 0 w 13"/>
                  <a:gd name="T5" fmla="*/ 1 h 15"/>
                  <a:gd name="T6" fmla="*/ 8 w 13"/>
                  <a:gd name="T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5">
                    <a:moveTo>
                      <a:pt x="8" y="7"/>
                    </a:moveTo>
                    <a:cubicBezTo>
                      <a:pt x="11" y="11"/>
                      <a:pt x="13" y="15"/>
                      <a:pt x="12" y="15"/>
                    </a:cubicBezTo>
                    <a:cubicBezTo>
                      <a:pt x="11" y="15"/>
                      <a:pt x="0" y="3"/>
                      <a:pt x="0" y="1"/>
                    </a:cubicBezTo>
                    <a:cubicBezTo>
                      <a:pt x="1" y="0"/>
                      <a:pt x="5" y="4"/>
                      <a:pt x="8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87" name="Freeform 934">
                <a:extLst>
                  <a:ext uri="{FF2B5EF4-FFF2-40B4-BE49-F238E27FC236}">
                    <a16:creationId xmlns="" xmlns:a16="http://schemas.microsoft.com/office/drawing/2014/main" id="{C9B4D573-149D-4CA7-A4CF-1D6F28FF6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1025" y="2646363"/>
                <a:ext cx="28575" cy="36513"/>
              </a:xfrm>
              <a:custGeom>
                <a:avLst/>
                <a:gdLst>
                  <a:gd name="T0" fmla="*/ 6 w 12"/>
                  <a:gd name="T1" fmla="*/ 7 h 16"/>
                  <a:gd name="T2" fmla="*/ 11 w 12"/>
                  <a:gd name="T3" fmla="*/ 16 h 16"/>
                  <a:gd name="T4" fmla="*/ 0 w 12"/>
                  <a:gd name="T5" fmla="*/ 1 h 16"/>
                  <a:gd name="T6" fmla="*/ 6 w 12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6">
                    <a:moveTo>
                      <a:pt x="6" y="7"/>
                    </a:moveTo>
                    <a:cubicBezTo>
                      <a:pt x="10" y="12"/>
                      <a:pt x="12" y="15"/>
                      <a:pt x="11" y="16"/>
                    </a:cubicBezTo>
                    <a:cubicBezTo>
                      <a:pt x="10" y="16"/>
                      <a:pt x="0" y="3"/>
                      <a:pt x="0" y="1"/>
                    </a:cubicBezTo>
                    <a:cubicBezTo>
                      <a:pt x="0" y="0"/>
                      <a:pt x="4" y="4"/>
                      <a:pt x="6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88" name="Freeform 935">
                <a:extLst>
                  <a:ext uri="{FF2B5EF4-FFF2-40B4-BE49-F238E27FC236}">
                    <a16:creationId xmlns="" xmlns:a16="http://schemas.microsoft.com/office/drawing/2014/main" id="{9C346F56-EA36-4169-8FC8-E87F7C84EF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0050" y="2459038"/>
                <a:ext cx="34925" cy="30163"/>
              </a:xfrm>
              <a:custGeom>
                <a:avLst/>
                <a:gdLst>
                  <a:gd name="T0" fmla="*/ 8 w 15"/>
                  <a:gd name="T1" fmla="*/ 6 h 13"/>
                  <a:gd name="T2" fmla="*/ 14 w 15"/>
                  <a:gd name="T3" fmla="*/ 13 h 13"/>
                  <a:gd name="T4" fmla="*/ 0 w 15"/>
                  <a:gd name="T5" fmla="*/ 1 h 13"/>
                  <a:gd name="T6" fmla="*/ 8 w 15"/>
                  <a:gd name="T7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3">
                    <a:moveTo>
                      <a:pt x="8" y="6"/>
                    </a:moveTo>
                    <a:cubicBezTo>
                      <a:pt x="12" y="10"/>
                      <a:pt x="15" y="13"/>
                      <a:pt x="14" y="13"/>
                    </a:cubicBezTo>
                    <a:cubicBezTo>
                      <a:pt x="12" y="13"/>
                      <a:pt x="0" y="3"/>
                      <a:pt x="0" y="1"/>
                    </a:cubicBezTo>
                    <a:cubicBezTo>
                      <a:pt x="0" y="0"/>
                      <a:pt x="4" y="3"/>
                      <a:pt x="8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89" name="Freeform 936">
                <a:extLst>
                  <a:ext uri="{FF2B5EF4-FFF2-40B4-BE49-F238E27FC236}">
                    <a16:creationId xmlns="" xmlns:a16="http://schemas.microsoft.com/office/drawing/2014/main" id="{1172C2AF-608C-455A-81D2-31CA65156D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5138" y="2516188"/>
                <a:ext cx="31750" cy="33338"/>
              </a:xfrm>
              <a:custGeom>
                <a:avLst/>
                <a:gdLst>
                  <a:gd name="T0" fmla="*/ 8 w 14"/>
                  <a:gd name="T1" fmla="*/ 7 h 14"/>
                  <a:gd name="T2" fmla="*/ 13 w 14"/>
                  <a:gd name="T3" fmla="*/ 14 h 14"/>
                  <a:gd name="T4" fmla="*/ 0 w 14"/>
                  <a:gd name="T5" fmla="*/ 1 h 14"/>
                  <a:gd name="T6" fmla="*/ 8 w 14"/>
                  <a:gd name="T7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4">
                    <a:moveTo>
                      <a:pt x="8" y="7"/>
                    </a:moveTo>
                    <a:cubicBezTo>
                      <a:pt x="12" y="11"/>
                      <a:pt x="14" y="14"/>
                      <a:pt x="13" y="14"/>
                    </a:cubicBezTo>
                    <a:cubicBezTo>
                      <a:pt x="12" y="14"/>
                      <a:pt x="0" y="3"/>
                      <a:pt x="0" y="1"/>
                    </a:cubicBezTo>
                    <a:cubicBezTo>
                      <a:pt x="1" y="0"/>
                      <a:pt x="5" y="4"/>
                      <a:pt x="8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90" name="Freeform 937">
                <a:extLst>
                  <a:ext uri="{FF2B5EF4-FFF2-40B4-BE49-F238E27FC236}">
                    <a16:creationId xmlns="" xmlns:a16="http://schemas.microsoft.com/office/drawing/2014/main" id="{D65250CA-EB6D-4379-A208-E3653BA09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9600" y="2671763"/>
                <a:ext cx="25400" cy="36513"/>
              </a:xfrm>
              <a:custGeom>
                <a:avLst/>
                <a:gdLst>
                  <a:gd name="T0" fmla="*/ 6 w 11"/>
                  <a:gd name="T1" fmla="*/ 7 h 16"/>
                  <a:gd name="T2" fmla="*/ 11 w 11"/>
                  <a:gd name="T3" fmla="*/ 15 h 16"/>
                  <a:gd name="T4" fmla="*/ 0 w 11"/>
                  <a:gd name="T5" fmla="*/ 0 h 16"/>
                  <a:gd name="T6" fmla="*/ 0 w 11"/>
                  <a:gd name="T7" fmla="*/ 0 h 16"/>
                  <a:gd name="T8" fmla="*/ 6 w 11"/>
                  <a:gd name="T9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6">
                    <a:moveTo>
                      <a:pt x="6" y="7"/>
                    </a:moveTo>
                    <a:cubicBezTo>
                      <a:pt x="8" y="10"/>
                      <a:pt x="11" y="14"/>
                      <a:pt x="11" y="15"/>
                    </a:cubicBezTo>
                    <a:cubicBezTo>
                      <a:pt x="10" y="16"/>
                      <a:pt x="0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4" y="4"/>
                      <a:pt x="6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91" name="Freeform 938">
                <a:extLst>
                  <a:ext uri="{FF2B5EF4-FFF2-40B4-BE49-F238E27FC236}">
                    <a16:creationId xmlns="" xmlns:a16="http://schemas.microsoft.com/office/drawing/2014/main" id="{FDEF08B2-207D-4970-88DC-B1DDBAA7FA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7225" y="2741613"/>
                <a:ext cx="23813" cy="38100"/>
              </a:xfrm>
              <a:custGeom>
                <a:avLst/>
                <a:gdLst>
                  <a:gd name="T0" fmla="*/ 6 w 10"/>
                  <a:gd name="T1" fmla="*/ 7 h 16"/>
                  <a:gd name="T2" fmla="*/ 10 w 10"/>
                  <a:gd name="T3" fmla="*/ 16 h 16"/>
                  <a:gd name="T4" fmla="*/ 10 w 10"/>
                  <a:gd name="T5" fmla="*/ 16 h 16"/>
                  <a:gd name="T6" fmla="*/ 0 w 10"/>
                  <a:gd name="T7" fmla="*/ 0 h 16"/>
                  <a:gd name="T8" fmla="*/ 0 w 10"/>
                  <a:gd name="T9" fmla="*/ 0 h 16"/>
                  <a:gd name="T10" fmla="*/ 0 w 10"/>
                  <a:gd name="T11" fmla="*/ 0 h 16"/>
                  <a:gd name="T12" fmla="*/ 6 w 10"/>
                  <a:gd name="T13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6">
                    <a:moveTo>
                      <a:pt x="6" y="7"/>
                    </a:moveTo>
                    <a:cubicBezTo>
                      <a:pt x="8" y="10"/>
                      <a:pt x="10" y="15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5"/>
                      <a:pt x="1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4" y="4"/>
                      <a:pt x="6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92" name="Freeform 939">
                <a:extLst>
                  <a:ext uri="{FF2B5EF4-FFF2-40B4-BE49-F238E27FC236}">
                    <a16:creationId xmlns="" xmlns:a16="http://schemas.microsoft.com/office/drawing/2014/main" id="{864A8661-631A-4355-BAD6-FF7A1B27A7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6888" y="2540000"/>
                <a:ext cx="30163" cy="31750"/>
              </a:xfrm>
              <a:custGeom>
                <a:avLst/>
                <a:gdLst>
                  <a:gd name="T0" fmla="*/ 7 w 13"/>
                  <a:gd name="T1" fmla="*/ 6 h 14"/>
                  <a:gd name="T2" fmla="*/ 13 w 13"/>
                  <a:gd name="T3" fmla="*/ 14 h 14"/>
                  <a:gd name="T4" fmla="*/ 0 w 13"/>
                  <a:gd name="T5" fmla="*/ 0 h 14"/>
                  <a:gd name="T6" fmla="*/ 0 w 13"/>
                  <a:gd name="T7" fmla="*/ 0 h 14"/>
                  <a:gd name="T8" fmla="*/ 7 w 13"/>
                  <a:gd name="T9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4">
                    <a:moveTo>
                      <a:pt x="7" y="6"/>
                    </a:moveTo>
                    <a:cubicBezTo>
                      <a:pt x="9" y="8"/>
                      <a:pt x="13" y="13"/>
                      <a:pt x="13" y="14"/>
                    </a:cubicBezTo>
                    <a:cubicBezTo>
                      <a:pt x="12" y="14"/>
                      <a:pt x="0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5" y="3"/>
                      <a:pt x="7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93" name="Freeform 940">
                <a:extLst>
                  <a:ext uri="{FF2B5EF4-FFF2-40B4-BE49-F238E27FC236}">
                    <a16:creationId xmlns="" xmlns:a16="http://schemas.microsoft.com/office/drawing/2014/main" id="{AD92D7E2-714A-429A-8CCF-2232AECE73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4038" y="2601913"/>
                <a:ext cx="26988" cy="34925"/>
              </a:xfrm>
              <a:custGeom>
                <a:avLst/>
                <a:gdLst>
                  <a:gd name="T0" fmla="*/ 7 w 12"/>
                  <a:gd name="T1" fmla="*/ 7 h 15"/>
                  <a:gd name="T2" fmla="*/ 12 w 12"/>
                  <a:gd name="T3" fmla="*/ 15 h 15"/>
                  <a:gd name="T4" fmla="*/ 0 w 12"/>
                  <a:gd name="T5" fmla="*/ 1 h 15"/>
                  <a:gd name="T6" fmla="*/ 0 w 12"/>
                  <a:gd name="T7" fmla="*/ 0 h 15"/>
                  <a:gd name="T8" fmla="*/ 7 w 12"/>
                  <a:gd name="T9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5">
                    <a:moveTo>
                      <a:pt x="7" y="7"/>
                    </a:moveTo>
                    <a:cubicBezTo>
                      <a:pt x="9" y="10"/>
                      <a:pt x="12" y="14"/>
                      <a:pt x="12" y="15"/>
                    </a:cubicBezTo>
                    <a:cubicBezTo>
                      <a:pt x="11" y="15"/>
                      <a:pt x="1" y="3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1" y="0"/>
                      <a:pt x="5" y="4"/>
                      <a:pt x="7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94" name="Freeform 941">
                <a:extLst>
                  <a:ext uri="{FF2B5EF4-FFF2-40B4-BE49-F238E27FC236}">
                    <a16:creationId xmlns="" xmlns:a16="http://schemas.microsoft.com/office/drawing/2014/main" id="{CA6FA461-6E5A-459F-8A94-1DED5E20D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8300" y="2424113"/>
                <a:ext cx="31750" cy="28575"/>
              </a:xfrm>
              <a:custGeom>
                <a:avLst/>
                <a:gdLst>
                  <a:gd name="T0" fmla="*/ 8 w 14"/>
                  <a:gd name="T1" fmla="*/ 5 h 12"/>
                  <a:gd name="T2" fmla="*/ 14 w 14"/>
                  <a:gd name="T3" fmla="*/ 12 h 12"/>
                  <a:gd name="T4" fmla="*/ 0 w 14"/>
                  <a:gd name="T5" fmla="*/ 0 h 12"/>
                  <a:gd name="T6" fmla="*/ 0 w 14"/>
                  <a:gd name="T7" fmla="*/ 0 h 12"/>
                  <a:gd name="T8" fmla="*/ 8 w 14"/>
                  <a:gd name="T9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8" y="5"/>
                    </a:moveTo>
                    <a:cubicBezTo>
                      <a:pt x="10" y="7"/>
                      <a:pt x="14" y="11"/>
                      <a:pt x="14" y="12"/>
                    </a:cubicBezTo>
                    <a:cubicBezTo>
                      <a:pt x="13" y="12"/>
                      <a:pt x="0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5" y="3"/>
                      <a:pt x="8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95" name="Freeform 942">
                <a:extLst>
                  <a:ext uri="{FF2B5EF4-FFF2-40B4-BE49-F238E27FC236}">
                    <a16:creationId xmlns="" xmlns:a16="http://schemas.microsoft.com/office/drawing/2014/main" id="{9A21D4BF-96BE-4C9F-A6E3-6F58304647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54975" y="2479675"/>
                <a:ext cx="31750" cy="30163"/>
              </a:xfrm>
              <a:custGeom>
                <a:avLst/>
                <a:gdLst>
                  <a:gd name="T0" fmla="*/ 7 w 14"/>
                  <a:gd name="T1" fmla="*/ 6 h 13"/>
                  <a:gd name="T2" fmla="*/ 13 w 14"/>
                  <a:gd name="T3" fmla="*/ 13 h 13"/>
                  <a:gd name="T4" fmla="*/ 0 w 14"/>
                  <a:gd name="T5" fmla="*/ 0 h 13"/>
                  <a:gd name="T6" fmla="*/ 0 w 14"/>
                  <a:gd name="T7" fmla="*/ 0 h 13"/>
                  <a:gd name="T8" fmla="*/ 7 w 14"/>
                  <a:gd name="T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3">
                    <a:moveTo>
                      <a:pt x="7" y="6"/>
                    </a:moveTo>
                    <a:cubicBezTo>
                      <a:pt x="10" y="8"/>
                      <a:pt x="14" y="12"/>
                      <a:pt x="13" y="13"/>
                    </a:cubicBezTo>
                    <a:cubicBezTo>
                      <a:pt x="12" y="13"/>
                      <a:pt x="0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5" y="3"/>
                      <a:pt x="7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96" name="Freeform 943">
                <a:extLst>
                  <a:ext uri="{FF2B5EF4-FFF2-40B4-BE49-F238E27FC236}">
                    <a16:creationId xmlns="" xmlns:a16="http://schemas.microsoft.com/office/drawing/2014/main" id="{432D60D9-0D09-4E79-A414-22C7435A14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1825" y="2693988"/>
                <a:ext cx="23813" cy="34925"/>
              </a:xfrm>
              <a:custGeom>
                <a:avLst/>
                <a:gdLst>
                  <a:gd name="T0" fmla="*/ 5 w 10"/>
                  <a:gd name="T1" fmla="*/ 7 h 15"/>
                  <a:gd name="T2" fmla="*/ 10 w 10"/>
                  <a:gd name="T3" fmla="*/ 15 h 15"/>
                  <a:gd name="T4" fmla="*/ 0 w 10"/>
                  <a:gd name="T5" fmla="*/ 0 h 15"/>
                  <a:gd name="T6" fmla="*/ 0 w 10"/>
                  <a:gd name="T7" fmla="*/ 0 h 15"/>
                  <a:gd name="T8" fmla="*/ 5 w 10"/>
                  <a:gd name="T9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5">
                    <a:moveTo>
                      <a:pt x="5" y="7"/>
                    </a:moveTo>
                    <a:cubicBezTo>
                      <a:pt x="7" y="10"/>
                      <a:pt x="10" y="14"/>
                      <a:pt x="10" y="15"/>
                    </a:cubicBezTo>
                    <a:cubicBezTo>
                      <a:pt x="10" y="15"/>
                      <a:pt x="1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5" y="6"/>
                      <a:pt x="5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97" name="Freeform 944">
                <a:extLst>
                  <a:ext uri="{FF2B5EF4-FFF2-40B4-BE49-F238E27FC236}">
                    <a16:creationId xmlns="" xmlns:a16="http://schemas.microsoft.com/office/drawing/2014/main" id="{2E226D48-0989-42C4-9029-AA0B62969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43875" y="2560638"/>
                <a:ext cx="28575" cy="31750"/>
              </a:xfrm>
              <a:custGeom>
                <a:avLst/>
                <a:gdLst>
                  <a:gd name="T0" fmla="*/ 6 w 12"/>
                  <a:gd name="T1" fmla="*/ 6 h 14"/>
                  <a:gd name="T2" fmla="*/ 12 w 12"/>
                  <a:gd name="T3" fmla="*/ 14 h 14"/>
                  <a:gd name="T4" fmla="*/ 0 w 12"/>
                  <a:gd name="T5" fmla="*/ 0 h 14"/>
                  <a:gd name="T6" fmla="*/ 0 w 12"/>
                  <a:gd name="T7" fmla="*/ 0 h 14"/>
                  <a:gd name="T8" fmla="*/ 6 w 12"/>
                  <a:gd name="T9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6" y="6"/>
                    </a:moveTo>
                    <a:cubicBezTo>
                      <a:pt x="9" y="8"/>
                      <a:pt x="12" y="13"/>
                      <a:pt x="12" y="14"/>
                    </a:cubicBezTo>
                    <a:cubicBezTo>
                      <a:pt x="11" y="14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6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98" name="Freeform 945">
                <a:extLst>
                  <a:ext uri="{FF2B5EF4-FFF2-40B4-BE49-F238E27FC236}">
                    <a16:creationId xmlns="" xmlns:a16="http://schemas.microsoft.com/office/drawing/2014/main" id="{7FDD9B90-58EC-488C-8199-D927FFDA1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9438" y="2625725"/>
                <a:ext cx="26988" cy="33338"/>
              </a:xfrm>
              <a:custGeom>
                <a:avLst/>
                <a:gdLst>
                  <a:gd name="T0" fmla="*/ 6 w 12"/>
                  <a:gd name="T1" fmla="*/ 7 h 15"/>
                  <a:gd name="T2" fmla="*/ 12 w 12"/>
                  <a:gd name="T3" fmla="*/ 15 h 15"/>
                  <a:gd name="T4" fmla="*/ 0 w 12"/>
                  <a:gd name="T5" fmla="*/ 0 h 15"/>
                  <a:gd name="T6" fmla="*/ 0 w 12"/>
                  <a:gd name="T7" fmla="*/ 0 h 15"/>
                  <a:gd name="T8" fmla="*/ 6 w 12"/>
                  <a:gd name="T9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5">
                    <a:moveTo>
                      <a:pt x="6" y="7"/>
                    </a:moveTo>
                    <a:cubicBezTo>
                      <a:pt x="8" y="9"/>
                      <a:pt x="12" y="14"/>
                      <a:pt x="12" y="15"/>
                    </a:cubicBezTo>
                    <a:cubicBezTo>
                      <a:pt x="11" y="15"/>
                      <a:pt x="1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6" y="6"/>
                      <a:pt x="6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99" name="Freeform 946">
                <a:extLst>
                  <a:ext uri="{FF2B5EF4-FFF2-40B4-BE49-F238E27FC236}">
                    <a16:creationId xmlns="" xmlns:a16="http://schemas.microsoft.com/office/drawing/2014/main" id="{EFD49B91-933C-43D6-B91B-F7EEF88841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0050" y="2441575"/>
                <a:ext cx="31750" cy="28575"/>
              </a:xfrm>
              <a:custGeom>
                <a:avLst/>
                <a:gdLst>
                  <a:gd name="T0" fmla="*/ 7 w 14"/>
                  <a:gd name="T1" fmla="*/ 6 h 13"/>
                  <a:gd name="T2" fmla="*/ 14 w 14"/>
                  <a:gd name="T3" fmla="*/ 13 h 13"/>
                  <a:gd name="T4" fmla="*/ 0 w 14"/>
                  <a:gd name="T5" fmla="*/ 1 h 13"/>
                  <a:gd name="T6" fmla="*/ 0 w 14"/>
                  <a:gd name="T7" fmla="*/ 1 h 13"/>
                  <a:gd name="T8" fmla="*/ 7 w 14"/>
                  <a:gd name="T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3">
                    <a:moveTo>
                      <a:pt x="7" y="6"/>
                    </a:moveTo>
                    <a:cubicBezTo>
                      <a:pt x="10" y="8"/>
                      <a:pt x="14" y="12"/>
                      <a:pt x="14" y="13"/>
                    </a:cubicBezTo>
                    <a:cubicBezTo>
                      <a:pt x="13" y="13"/>
                      <a:pt x="1" y="3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4" y="3"/>
                      <a:pt x="7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00" name="Freeform 947">
                <a:extLst>
                  <a:ext uri="{FF2B5EF4-FFF2-40B4-BE49-F238E27FC236}">
                    <a16:creationId xmlns="" xmlns:a16="http://schemas.microsoft.com/office/drawing/2014/main" id="{9BC3A88B-E24F-49F0-BEC7-9E51328482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5138" y="2498725"/>
                <a:ext cx="28575" cy="30163"/>
              </a:xfrm>
              <a:custGeom>
                <a:avLst/>
                <a:gdLst>
                  <a:gd name="T0" fmla="*/ 7 w 13"/>
                  <a:gd name="T1" fmla="*/ 6 h 13"/>
                  <a:gd name="T2" fmla="*/ 13 w 13"/>
                  <a:gd name="T3" fmla="*/ 13 h 13"/>
                  <a:gd name="T4" fmla="*/ 0 w 13"/>
                  <a:gd name="T5" fmla="*/ 0 h 13"/>
                  <a:gd name="T6" fmla="*/ 0 w 13"/>
                  <a:gd name="T7" fmla="*/ 0 h 13"/>
                  <a:gd name="T8" fmla="*/ 7 w 13"/>
                  <a:gd name="T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3">
                    <a:moveTo>
                      <a:pt x="7" y="6"/>
                    </a:moveTo>
                    <a:cubicBezTo>
                      <a:pt x="9" y="8"/>
                      <a:pt x="13" y="13"/>
                      <a:pt x="13" y="13"/>
                    </a:cubicBezTo>
                    <a:cubicBezTo>
                      <a:pt x="12" y="13"/>
                      <a:pt x="0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6" y="6"/>
                      <a:pt x="7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01" name="Freeform 948">
                <a:extLst>
                  <a:ext uri="{FF2B5EF4-FFF2-40B4-BE49-F238E27FC236}">
                    <a16:creationId xmlns="" xmlns:a16="http://schemas.microsoft.com/office/drawing/2014/main" id="{6CB7FBF3-545B-4383-BB71-1D8A027F1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1663" y="2647950"/>
                <a:ext cx="25400" cy="34925"/>
              </a:xfrm>
              <a:custGeom>
                <a:avLst/>
                <a:gdLst>
                  <a:gd name="T0" fmla="*/ 5 w 11"/>
                  <a:gd name="T1" fmla="*/ 7 h 15"/>
                  <a:gd name="T2" fmla="*/ 11 w 11"/>
                  <a:gd name="T3" fmla="*/ 15 h 15"/>
                  <a:gd name="T4" fmla="*/ 0 w 11"/>
                  <a:gd name="T5" fmla="*/ 0 h 15"/>
                  <a:gd name="T6" fmla="*/ 0 w 11"/>
                  <a:gd name="T7" fmla="*/ 0 h 15"/>
                  <a:gd name="T8" fmla="*/ 5 w 11"/>
                  <a:gd name="T9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5">
                    <a:moveTo>
                      <a:pt x="5" y="7"/>
                    </a:moveTo>
                    <a:cubicBezTo>
                      <a:pt x="7" y="10"/>
                      <a:pt x="10" y="14"/>
                      <a:pt x="11" y="15"/>
                    </a:cubicBezTo>
                    <a:cubicBezTo>
                      <a:pt x="10" y="15"/>
                      <a:pt x="1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4" y="6"/>
                      <a:pt x="5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02" name="Freeform 949">
                <a:extLst>
                  <a:ext uri="{FF2B5EF4-FFF2-40B4-BE49-F238E27FC236}">
                    <a16:creationId xmlns="" xmlns:a16="http://schemas.microsoft.com/office/drawing/2014/main" id="{0BA333A7-D476-4848-9689-CAF688DF51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0875" y="2719388"/>
                <a:ext cx="22225" cy="34925"/>
              </a:xfrm>
              <a:custGeom>
                <a:avLst/>
                <a:gdLst>
                  <a:gd name="T0" fmla="*/ 9 w 10"/>
                  <a:gd name="T1" fmla="*/ 14 h 15"/>
                  <a:gd name="T2" fmla="*/ 10 w 10"/>
                  <a:gd name="T3" fmla="*/ 15 h 15"/>
                  <a:gd name="T4" fmla="*/ 0 w 10"/>
                  <a:gd name="T5" fmla="*/ 0 h 15"/>
                  <a:gd name="T6" fmla="*/ 0 w 10"/>
                  <a:gd name="T7" fmla="*/ 0 h 15"/>
                  <a:gd name="T8" fmla="*/ 1 w 10"/>
                  <a:gd name="T9" fmla="*/ 1 h 15"/>
                  <a:gd name="T10" fmla="*/ 9 w 10"/>
                  <a:gd name="T11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5">
                    <a:moveTo>
                      <a:pt x="9" y="14"/>
                    </a:moveTo>
                    <a:cubicBezTo>
                      <a:pt x="10" y="15"/>
                      <a:pt x="10" y="15"/>
                      <a:pt x="10" y="15"/>
                    </a:cubicBezTo>
                    <a:cubicBezTo>
                      <a:pt x="7" y="10"/>
                      <a:pt x="3" y="5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9" y="14"/>
                      <a:pt x="9" y="14"/>
                      <a:pt x="9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03" name="Freeform 950">
                <a:extLst>
                  <a:ext uri="{FF2B5EF4-FFF2-40B4-BE49-F238E27FC236}">
                    <a16:creationId xmlns="" xmlns:a16="http://schemas.microsoft.com/office/drawing/2014/main" id="{E1294171-2177-43A9-A71E-05DBD4FE4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0538" y="2519363"/>
                <a:ext cx="28575" cy="31750"/>
              </a:xfrm>
              <a:custGeom>
                <a:avLst/>
                <a:gdLst>
                  <a:gd name="T0" fmla="*/ 6 w 13"/>
                  <a:gd name="T1" fmla="*/ 6 h 14"/>
                  <a:gd name="T2" fmla="*/ 13 w 13"/>
                  <a:gd name="T3" fmla="*/ 14 h 14"/>
                  <a:gd name="T4" fmla="*/ 0 w 13"/>
                  <a:gd name="T5" fmla="*/ 0 h 14"/>
                  <a:gd name="T6" fmla="*/ 0 w 13"/>
                  <a:gd name="T7" fmla="*/ 0 h 14"/>
                  <a:gd name="T8" fmla="*/ 6 w 13"/>
                  <a:gd name="T9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4">
                    <a:moveTo>
                      <a:pt x="6" y="6"/>
                    </a:moveTo>
                    <a:cubicBezTo>
                      <a:pt x="9" y="9"/>
                      <a:pt x="13" y="13"/>
                      <a:pt x="13" y="14"/>
                    </a:cubicBezTo>
                    <a:cubicBezTo>
                      <a:pt x="12" y="14"/>
                      <a:pt x="1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6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04" name="Freeform 951">
                <a:extLst>
                  <a:ext uri="{FF2B5EF4-FFF2-40B4-BE49-F238E27FC236}">
                    <a16:creationId xmlns="" xmlns:a16="http://schemas.microsoft.com/office/drawing/2014/main" id="{47EE015E-F769-4941-9E9D-494AA75AF1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7688" y="2581275"/>
                <a:ext cx="26988" cy="34925"/>
              </a:xfrm>
              <a:custGeom>
                <a:avLst/>
                <a:gdLst>
                  <a:gd name="T0" fmla="*/ 6 w 12"/>
                  <a:gd name="T1" fmla="*/ 7 h 15"/>
                  <a:gd name="T2" fmla="*/ 12 w 12"/>
                  <a:gd name="T3" fmla="*/ 15 h 15"/>
                  <a:gd name="T4" fmla="*/ 0 w 12"/>
                  <a:gd name="T5" fmla="*/ 0 h 15"/>
                  <a:gd name="T6" fmla="*/ 0 w 12"/>
                  <a:gd name="T7" fmla="*/ 0 h 15"/>
                  <a:gd name="T8" fmla="*/ 6 w 12"/>
                  <a:gd name="T9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5">
                    <a:moveTo>
                      <a:pt x="6" y="7"/>
                    </a:moveTo>
                    <a:cubicBezTo>
                      <a:pt x="9" y="10"/>
                      <a:pt x="12" y="14"/>
                      <a:pt x="12" y="15"/>
                    </a:cubicBezTo>
                    <a:cubicBezTo>
                      <a:pt x="11" y="14"/>
                      <a:pt x="1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5" y="5"/>
                      <a:pt x="6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05" name="Freeform 952">
                <a:extLst>
                  <a:ext uri="{FF2B5EF4-FFF2-40B4-BE49-F238E27FC236}">
                    <a16:creationId xmlns="" xmlns:a16="http://schemas.microsoft.com/office/drawing/2014/main" id="{8782C839-233F-4415-A204-A84AB89D74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2763" y="2540000"/>
                <a:ext cx="25400" cy="26988"/>
              </a:xfrm>
              <a:custGeom>
                <a:avLst/>
                <a:gdLst>
                  <a:gd name="T0" fmla="*/ 8 w 11"/>
                  <a:gd name="T1" fmla="*/ 9 h 12"/>
                  <a:gd name="T2" fmla="*/ 11 w 11"/>
                  <a:gd name="T3" fmla="*/ 12 h 12"/>
                  <a:gd name="T4" fmla="*/ 0 w 11"/>
                  <a:gd name="T5" fmla="*/ 0 h 12"/>
                  <a:gd name="T6" fmla="*/ 8 w 11"/>
                  <a:gd name="T7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2">
                    <a:moveTo>
                      <a:pt x="8" y="9"/>
                    </a:moveTo>
                    <a:cubicBezTo>
                      <a:pt x="11" y="12"/>
                      <a:pt x="11" y="12"/>
                      <a:pt x="11" y="12"/>
                    </a:cubicBezTo>
                    <a:cubicBezTo>
                      <a:pt x="7" y="8"/>
                      <a:pt x="1" y="2"/>
                      <a:pt x="0" y="0"/>
                    </a:cubicBezTo>
                    <a:cubicBezTo>
                      <a:pt x="8" y="9"/>
                      <a:pt x="8" y="9"/>
                      <a:pt x="8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06" name="Freeform 953">
                <a:extLst>
                  <a:ext uri="{FF2B5EF4-FFF2-40B4-BE49-F238E27FC236}">
                    <a16:creationId xmlns="" xmlns:a16="http://schemas.microsoft.com/office/drawing/2014/main" id="{F36BA360-2393-4AD9-AC07-1A114E2BC6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0850" y="2479675"/>
                <a:ext cx="31750" cy="30163"/>
              </a:xfrm>
              <a:custGeom>
                <a:avLst/>
                <a:gdLst>
                  <a:gd name="T0" fmla="*/ 6 w 14"/>
                  <a:gd name="T1" fmla="*/ 6 h 13"/>
                  <a:gd name="T2" fmla="*/ 14 w 14"/>
                  <a:gd name="T3" fmla="*/ 13 h 13"/>
                  <a:gd name="T4" fmla="*/ 0 w 14"/>
                  <a:gd name="T5" fmla="*/ 0 h 13"/>
                  <a:gd name="T6" fmla="*/ 0 w 14"/>
                  <a:gd name="T7" fmla="*/ 0 h 13"/>
                  <a:gd name="T8" fmla="*/ 6 w 14"/>
                  <a:gd name="T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3">
                    <a:moveTo>
                      <a:pt x="6" y="6"/>
                    </a:moveTo>
                    <a:cubicBezTo>
                      <a:pt x="10" y="9"/>
                      <a:pt x="13" y="12"/>
                      <a:pt x="14" y="13"/>
                    </a:cubicBezTo>
                    <a:cubicBezTo>
                      <a:pt x="13" y="12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5" y="4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07" name="Freeform 954">
                <a:extLst>
                  <a:ext uri="{FF2B5EF4-FFF2-40B4-BE49-F238E27FC236}">
                    <a16:creationId xmlns="" xmlns:a16="http://schemas.microsoft.com/office/drawing/2014/main" id="{CB3F567F-B096-4432-916F-5B8181373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9238" y="2371725"/>
                <a:ext cx="38100" cy="28575"/>
              </a:xfrm>
              <a:custGeom>
                <a:avLst/>
                <a:gdLst>
                  <a:gd name="T0" fmla="*/ 10 w 17"/>
                  <a:gd name="T1" fmla="*/ 5 h 12"/>
                  <a:gd name="T2" fmla="*/ 16 w 17"/>
                  <a:gd name="T3" fmla="*/ 11 h 12"/>
                  <a:gd name="T4" fmla="*/ 0 w 17"/>
                  <a:gd name="T5" fmla="*/ 0 h 12"/>
                  <a:gd name="T6" fmla="*/ 10 w 17"/>
                  <a:gd name="T7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2">
                    <a:moveTo>
                      <a:pt x="10" y="5"/>
                    </a:moveTo>
                    <a:cubicBezTo>
                      <a:pt x="14" y="8"/>
                      <a:pt x="17" y="11"/>
                      <a:pt x="16" y="11"/>
                    </a:cubicBezTo>
                    <a:cubicBezTo>
                      <a:pt x="14" y="12"/>
                      <a:pt x="0" y="2"/>
                      <a:pt x="0" y="0"/>
                    </a:cubicBezTo>
                    <a:cubicBezTo>
                      <a:pt x="1" y="0"/>
                      <a:pt x="6" y="2"/>
                      <a:pt x="10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08" name="Freeform 955">
                <a:extLst>
                  <a:ext uri="{FF2B5EF4-FFF2-40B4-BE49-F238E27FC236}">
                    <a16:creationId xmlns="" xmlns:a16="http://schemas.microsoft.com/office/drawing/2014/main" id="{BB293533-EF59-484C-8631-F9357FCD5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0675" y="2422525"/>
                <a:ext cx="36513" cy="26988"/>
              </a:xfrm>
              <a:custGeom>
                <a:avLst/>
                <a:gdLst>
                  <a:gd name="T0" fmla="*/ 10 w 16"/>
                  <a:gd name="T1" fmla="*/ 6 h 12"/>
                  <a:gd name="T2" fmla="*/ 15 w 16"/>
                  <a:gd name="T3" fmla="*/ 12 h 12"/>
                  <a:gd name="T4" fmla="*/ 0 w 16"/>
                  <a:gd name="T5" fmla="*/ 0 h 12"/>
                  <a:gd name="T6" fmla="*/ 10 w 16"/>
                  <a:gd name="T7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12">
                    <a:moveTo>
                      <a:pt x="10" y="6"/>
                    </a:moveTo>
                    <a:cubicBezTo>
                      <a:pt x="14" y="9"/>
                      <a:pt x="16" y="12"/>
                      <a:pt x="15" y="12"/>
                    </a:cubicBezTo>
                    <a:cubicBezTo>
                      <a:pt x="13" y="12"/>
                      <a:pt x="0" y="2"/>
                      <a:pt x="0" y="0"/>
                    </a:cubicBezTo>
                    <a:cubicBezTo>
                      <a:pt x="1" y="0"/>
                      <a:pt x="6" y="3"/>
                      <a:pt x="10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09" name="Freeform 956">
                <a:extLst>
                  <a:ext uri="{FF2B5EF4-FFF2-40B4-BE49-F238E27FC236}">
                    <a16:creationId xmlns="" xmlns:a16="http://schemas.microsoft.com/office/drawing/2014/main" id="{9A672128-E987-46AA-9314-EFB4B3505F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6838" y="2284413"/>
                <a:ext cx="41275" cy="23813"/>
              </a:xfrm>
              <a:custGeom>
                <a:avLst/>
                <a:gdLst>
                  <a:gd name="T0" fmla="*/ 10 w 18"/>
                  <a:gd name="T1" fmla="*/ 4 h 10"/>
                  <a:gd name="T2" fmla="*/ 17 w 18"/>
                  <a:gd name="T3" fmla="*/ 9 h 10"/>
                  <a:gd name="T4" fmla="*/ 0 w 18"/>
                  <a:gd name="T5" fmla="*/ 1 h 10"/>
                  <a:gd name="T6" fmla="*/ 10 w 18"/>
                  <a:gd name="T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0">
                    <a:moveTo>
                      <a:pt x="10" y="4"/>
                    </a:moveTo>
                    <a:cubicBezTo>
                      <a:pt x="15" y="7"/>
                      <a:pt x="18" y="9"/>
                      <a:pt x="17" y="9"/>
                    </a:cubicBezTo>
                    <a:cubicBezTo>
                      <a:pt x="15" y="10"/>
                      <a:pt x="0" y="2"/>
                      <a:pt x="0" y="1"/>
                    </a:cubicBezTo>
                    <a:cubicBezTo>
                      <a:pt x="1" y="0"/>
                      <a:pt x="7" y="2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10" name="Freeform 957">
                <a:extLst>
                  <a:ext uri="{FF2B5EF4-FFF2-40B4-BE49-F238E27FC236}">
                    <a16:creationId xmlns="" xmlns:a16="http://schemas.microsoft.com/office/drawing/2014/main" id="{3A693D74-D6F9-4205-B666-3EE4140009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3038" y="2325688"/>
                <a:ext cx="41275" cy="25400"/>
              </a:xfrm>
              <a:custGeom>
                <a:avLst/>
                <a:gdLst>
                  <a:gd name="T0" fmla="*/ 11 w 18"/>
                  <a:gd name="T1" fmla="*/ 5 h 11"/>
                  <a:gd name="T2" fmla="*/ 17 w 18"/>
                  <a:gd name="T3" fmla="*/ 10 h 11"/>
                  <a:gd name="T4" fmla="*/ 1 w 18"/>
                  <a:gd name="T5" fmla="*/ 0 h 11"/>
                  <a:gd name="T6" fmla="*/ 11 w 18"/>
                  <a:gd name="T7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1">
                    <a:moveTo>
                      <a:pt x="11" y="5"/>
                    </a:moveTo>
                    <a:cubicBezTo>
                      <a:pt x="15" y="7"/>
                      <a:pt x="18" y="10"/>
                      <a:pt x="17" y="10"/>
                    </a:cubicBezTo>
                    <a:cubicBezTo>
                      <a:pt x="15" y="11"/>
                      <a:pt x="0" y="2"/>
                      <a:pt x="1" y="0"/>
                    </a:cubicBezTo>
                    <a:cubicBezTo>
                      <a:pt x="2" y="0"/>
                      <a:pt x="7" y="2"/>
                      <a:pt x="11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11" name="Freeform 958">
                <a:extLst>
                  <a:ext uri="{FF2B5EF4-FFF2-40B4-BE49-F238E27FC236}">
                    <a16:creationId xmlns="" xmlns:a16="http://schemas.microsoft.com/office/drawing/2014/main" id="{54BAA1E3-6D61-4C49-BD5C-E48307266C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5900" y="2341563"/>
                <a:ext cx="39688" cy="25400"/>
              </a:xfrm>
              <a:custGeom>
                <a:avLst/>
                <a:gdLst>
                  <a:gd name="T0" fmla="*/ 10 w 17"/>
                  <a:gd name="T1" fmla="*/ 5 h 11"/>
                  <a:gd name="T2" fmla="*/ 16 w 17"/>
                  <a:gd name="T3" fmla="*/ 10 h 11"/>
                  <a:gd name="T4" fmla="*/ 1 w 17"/>
                  <a:gd name="T5" fmla="*/ 0 h 11"/>
                  <a:gd name="T6" fmla="*/ 10 w 17"/>
                  <a:gd name="T7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1">
                    <a:moveTo>
                      <a:pt x="10" y="5"/>
                    </a:moveTo>
                    <a:cubicBezTo>
                      <a:pt x="14" y="7"/>
                      <a:pt x="17" y="10"/>
                      <a:pt x="16" y="10"/>
                    </a:cubicBezTo>
                    <a:cubicBezTo>
                      <a:pt x="15" y="11"/>
                      <a:pt x="0" y="2"/>
                      <a:pt x="1" y="0"/>
                    </a:cubicBezTo>
                    <a:cubicBezTo>
                      <a:pt x="1" y="0"/>
                      <a:pt x="6" y="2"/>
                      <a:pt x="10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12" name="Freeform 959">
                <a:extLst>
                  <a:ext uri="{FF2B5EF4-FFF2-40B4-BE49-F238E27FC236}">
                    <a16:creationId xmlns="" xmlns:a16="http://schemas.microsoft.com/office/drawing/2014/main" id="{C24039DF-DC0D-4E0B-8FDD-663A0408B2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0513" y="2387600"/>
                <a:ext cx="38100" cy="28575"/>
              </a:xfrm>
              <a:custGeom>
                <a:avLst/>
                <a:gdLst>
                  <a:gd name="T0" fmla="*/ 10 w 17"/>
                  <a:gd name="T1" fmla="*/ 6 h 12"/>
                  <a:gd name="T2" fmla="*/ 16 w 17"/>
                  <a:gd name="T3" fmla="*/ 12 h 12"/>
                  <a:gd name="T4" fmla="*/ 1 w 17"/>
                  <a:gd name="T5" fmla="*/ 1 h 12"/>
                  <a:gd name="T6" fmla="*/ 10 w 17"/>
                  <a:gd name="T7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2">
                    <a:moveTo>
                      <a:pt x="10" y="6"/>
                    </a:moveTo>
                    <a:cubicBezTo>
                      <a:pt x="14" y="9"/>
                      <a:pt x="17" y="12"/>
                      <a:pt x="16" y="12"/>
                    </a:cubicBezTo>
                    <a:cubicBezTo>
                      <a:pt x="14" y="12"/>
                      <a:pt x="0" y="3"/>
                      <a:pt x="1" y="1"/>
                    </a:cubicBezTo>
                    <a:cubicBezTo>
                      <a:pt x="1" y="0"/>
                      <a:pt x="6" y="3"/>
                      <a:pt x="10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13" name="Freeform 960">
                <a:extLst>
                  <a:ext uri="{FF2B5EF4-FFF2-40B4-BE49-F238E27FC236}">
                    <a16:creationId xmlns="" xmlns:a16="http://schemas.microsoft.com/office/drawing/2014/main" id="{EB94E669-0302-4041-A4E8-94DA776096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1288" y="2298700"/>
                <a:ext cx="38100" cy="22225"/>
              </a:xfrm>
              <a:custGeom>
                <a:avLst/>
                <a:gdLst>
                  <a:gd name="T0" fmla="*/ 10 w 17"/>
                  <a:gd name="T1" fmla="*/ 5 h 10"/>
                  <a:gd name="T2" fmla="*/ 17 w 17"/>
                  <a:gd name="T3" fmla="*/ 10 h 10"/>
                  <a:gd name="T4" fmla="*/ 0 w 17"/>
                  <a:gd name="T5" fmla="*/ 1 h 10"/>
                  <a:gd name="T6" fmla="*/ 10 w 17"/>
                  <a:gd name="T7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0">
                    <a:moveTo>
                      <a:pt x="10" y="5"/>
                    </a:moveTo>
                    <a:cubicBezTo>
                      <a:pt x="12" y="6"/>
                      <a:pt x="17" y="9"/>
                      <a:pt x="17" y="10"/>
                    </a:cubicBezTo>
                    <a:cubicBezTo>
                      <a:pt x="16" y="10"/>
                      <a:pt x="0" y="2"/>
                      <a:pt x="0" y="1"/>
                    </a:cubicBezTo>
                    <a:cubicBezTo>
                      <a:pt x="1" y="0"/>
                      <a:pt x="6" y="3"/>
                      <a:pt x="10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14" name="Freeform 961">
                <a:extLst>
                  <a:ext uri="{FF2B5EF4-FFF2-40B4-BE49-F238E27FC236}">
                    <a16:creationId xmlns="" xmlns:a16="http://schemas.microsoft.com/office/drawing/2014/main" id="{77D929F7-4C5E-4792-8165-38D2218D19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7175" y="2355850"/>
                <a:ext cx="38100" cy="26988"/>
              </a:xfrm>
              <a:custGeom>
                <a:avLst/>
                <a:gdLst>
                  <a:gd name="T0" fmla="*/ 9 w 16"/>
                  <a:gd name="T1" fmla="*/ 5 h 12"/>
                  <a:gd name="T2" fmla="*/ 16 w 16"/>
                  <a:gd name="T3" fmla="*/ 11 h 12"/>
                  <a:gd name="T4" fmla="*/ 0 w 16"/>
                  <a:gd name="T5" fmla="*/ 1 h 12"/>
                  <a:gd name="T6" fmla="*/ 9 w 16"/>
                  <a:gd name="T7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12">
                    <a:moveTo>
                      <a:pt x="9" y="5"/>
                    </a:moveTo>
                    <a:cubicBezTo>
                      <a:pt x="13" y="8"/>
                      <a:pt x="16" y="11"/>
                      <a:pt x="16" y="11"/>
                    </a:cubicBezTo>
                    <a:cubicBezTo>
                      <a:pt x="15" y="12"/>
                      <a:pt x="0" y="2"/>
                      <a:pt x="0" y="1"/>
                    </a:cubicBezTo>
                    <a:cubicBezTo>
                      <a:pt x="1" y="0"/>
                      <a:pt x="5" y="3"/>
                      <a:pt x="9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15" name="Freeform 962">
                <a:extLst>
                  <a:ext uri="{FF2B5EF4-FFF2-40B4-BE49-F238E27FC236}">
                    <a16:creationId xmlns="" xmlns:a16="http://schemas.microsoft.com/office/drawing/2014/main" id="{A16EC5F0-0753-4FA5-B7C5-095035D486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1788" y="2403475"/>
                <a:ext cx="33338" cy="28575"/>
              </a:xfrm>
              <a:custGeom>
                <a:avLst/>
                <a:gdLst>
                  <a:gd name="T0" fmla="*/ 8 w 15"/>
                  <a:gd name="T1" fmla="*/ 6 h 12"/>
                  <a:gd name="T2" fmla="*/ 14 w 15"/>
                  <a:gd name="T3" fmla="*/ 12 h 12"/>
                  <a:gd name="T4" fmla="*/ 0 w 15"/>
                  <a:gd name="T5" fmla="*/ 1 h 12"/>
                  <a:gd name="T6" fmla="*/ 8 w 15"/>
                  <a:gd name="T7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2">
                    <a:moveTo>
                      <a:pt x="8" y="6"/>
                    </a:moveTo>
                    <a:cubicBezTo>
                      <a:pt x="13" y="9"/>
                      <a:pt x="15" y="12"/>
                      <a:pt x="14" y="12"/>
                    </a:cubicBezTo>
                    <a:cubicBezTo>
                      <a:pt x="13" y="12"/>
                      <a:pt x="0" y="3"/>
                      <a:pt x="0" y="1"/>
                    </a:cubicBezTo>
                    <a:cubicBezTo>
                      <a:pt x="0" y="0"/>
                      <a:pt x="4" y="3"/>
                      <a:pt x="8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16" name="Freeform 963">
                <a:extLst>
                  <a:ext uri="{FF2B5EF4-FFF2-40B4-BE49-F238E27FC236}">
                    <a16:creationId xmlns="" xmlns:a16="http://schemas.microsoft.com/office/drawing/2014/main" id="{96373550-D4F5-40EB-AA20-CE41520708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2563" y="2311400"/>
                <a:ext cx="38100" cy="25400"/>
              </a:xfrm>
              <a:custGeom>
                <a:avLst/>
                <a:gdLst>
                  <a:gd name="T0" fmla="*/ 10 w 17"/>
                  <a:gd name="T1" fmla="*/ 4 h 11"/>
                  <a:gd name="T2" fmla="*/ 17 w 17"/>
                  <a:gd name="T3" fmla="*/ 10 h 11"/>
                  <a:gd name="T4" fmla="*/ 0 w 17"/>
                  <a:gd name="T5" fmla="*/ 0 h 11"/>
                  <a:gd name="T6" fmla="*/ 10 w 17"/>
                  <a:gd name="T7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1">
                    <a:moveTo>
                      <a:pt x="10" y="4"/>
                    </a:moveTo>
                    <a:cubicBezTo>
                      <a:pt x="13" y="6"/>
                      <a:pt x="17" y="9"/>
                      <a:pt x="17" y="10"/>
                    </a:cubicBezTo>
                    <a:cubicBezTo>
                      <a:pt x="16" y="11"/>
                      <a:pt x="1" y="2"/>
                      <a:pt x="0" y="0"/>
                    </a:cubicBezTo>
                    <a:cubicBezTo>
                      <a:pt x="1" y="0"/>
                      <a:pt x="6" y="2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17" name="Freeform 964">
                <a:extLst>
                  <a:ext uri="{FF2B5EF4-FFF2-40B4-BE49-F238E27FC236}">
                    <a16:creationId xmlns="" xmlns:a16="http://schemas.microsoft.com/office/drawing/2014/main" id="{D9E27FF3-95D1-453F-B323-5FF67E80A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0663" y="2328863"/>
                <a:ext cx="39688" cy="22225"/>
              </a:xfrm>
              <a:custGeom>
                <a:avLst/>
                <a:gdLst>
                  <a:gd name="T0" fmla="*/ 9 w 17"/>
                  <a:gd name="T1" fmla="*/ 4 h 10"/>
                  <a:gd name="T2" fmla="*/ 17 w 17"/>
                  <a:gd name="T3" fmla="*/ 9 h 10"/>
                  <a:gd name="T4" fmla="*/ 16 w 17"/>
                  <a:gd name="T5" fmla="*/ 10 h 10"/>
                  <a:gd name="T6" fmla="*/ 0 w 17"/>
                  <a:gd name="T7" fmla="*/ 0 h 10"/>
                  <a:gd name="T8" fmla="*/ 0 w 17"/>
                  <a:gd name="T9" fmla="*/ 0 h 10"/>
                  <a:gd name="T10" fmla="*/ 9 w 17"/>
                  <a:gd name="T11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0">
                    <a:moveTo>
                      <a:pt x="9" y="4"/>
                    </a:moveTo>
                    <a:cubicBezTo>
                      <a:pt x="12" y="6"/>
                      <a:pt x="16" y="9"/>
                      <a:pt x="17" y="9"/>
                    </a:cubicBezTo>
                    <a:cubicBezTo>
                      <a:pt x="16" y="9"/>
                      <a:pt x="16" y="9"/>
                      <a:pt x="16" y="10"/>
                    </a:cubicBezTo>
                    <a:cubicBezTo>
                      <a:pt x="15" y="10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6" y="2"/>
                      <a:pt x="9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18" name="Freeform 965">
                <a:extLst>
                  <a:ext uri="{FF2B5EF4-FFF2-40B4-BE49-F238E27FC236}">
                    <a16:creationId xmlns="" xmlns:a16="http://schemas.microsoft.com/office/drawing/2014/main" id="{F56DE63B-76DB-4780-86CC-2B5164ADAF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6863" y="2371725"/>
                <a:ext cx="34925" cy="28575"/>
              </a:xfrm>
              <a:custGeom>
                <a:avLst/>
                <a:gdLst>
                  <a:gd name="T0" fmla="*/ 8 w 15"/>
                  <a:gd name="T1" fmla="*/ 5 h 12"/>
                  <a:gd name="T2" fmla="*/ 15 w 15"/>
                  <a:gd name="T3" fmla="*/ 12 h 12"/>
                  <a:gd name="T4" fmla="*/ 0 w 15"/>
                  <a:gd name="T5" fmla="*/ 1 h 12"/>
                  <a:gd name="T6" fmla="*/ 0 w 15"/>
                  <a:gd name="T7" fmla="*/ 1 h 12"/>
                  <a:gd name="T8" fmla="*/ 8 w 15"/>
                  <a:gd name="T9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2">
                    <a:moveTo>
                      <a:pt x="8" y="5"/>
                    </a:moveTo>
                    <a:cubicBezTo>
                      <a:pt x="11" y="7"/>
                      <a:pt x="15" y="11"/>
                      <a:pt x="15" y="12"/>
                    </a:cubicBezTo>
                    <a:cubicBezTo>
                      <a:pt x="14" y="1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5" y="3"/>
                      <a:pt x="8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19" name="Freeform 966">
                <a:extLst>
                  <a:ext uri="{FF2B5EF4-FFF2-40B4-BE49-F238E27FC236}">
                    <a16:creationId xmlns="" xmlns:a16="http://schemas.microsoft.com/office/drawing/2014/main" id="{E47A61EA-0DAF-4F6D-BCE1-80F8CE68F3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6050" y="2287588"/>
                <a:ext cx="38100" cy="20638"/>
              </a:xfrm>
              <a:custGeom>
                <a:avLst/>
                <a:gdLst>
                  <a:gd name="T0" fmla="*/ 9 w 17"/>
                  <a:gd name="T1" fmla="*/ 4 h 9"/>
                  <a:gd name="T2" fmla="*/ 17 w 17"/>
                  <a:gd name="T3" fmla="*/ 9 h 9"/>
                  <a:gd name="T4" fmla="*/ 0 w 17"/>
                  <a:gd name="T5" fmla="*/ 0 h 9"/>
                  <a:gd name="T6" fmla="*/ 9 w 17"/>
                  <a:gd name="T7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9">
                    <a:moveTo>
                      <a:pt x="9" y="4"/>
                    </a:moveTo>
                    <a:cubicBezTo>
                      <a:pt x="12" y="5"/>
                      <a:pt x="16" y="8"/>
                      <a:pt x="17" y="9"/>
                    </a:cubicBezTo>
                    <a:cubicBezTo>
                      <a:pt x="15" y="9"/>
                      <a:pt x="0" y="1"/>
                      <a:pt x="0" y="0"/>
                    </a:cubicBezTo>
                    <a:cubicBezTo>
                      <a:pt x="1" y="0"/>
                      <a:pt x="7" y="3"/>
                      <a:pt x="9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20" name="Freeform 967">
                <a:extLst>
                  <a:ext uri="{FF2B5EF4-FFF2-40B4-BE49-F238E27FC236}">
                    <a16:creationId xmlns="" xmlns:a16="http://schemas.microsoft.com/office/drawing/2014/main" id="{BFE2E2A6-3994-4F4F-85F8-77609EE5BD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7175" y="2341563"/>
                <a:ext cx="38100" cy="23813"/>
              </a:xfrm>
              <a:custGeom>
                <a:avLst/>
                <a:gdLst>
                  <a:gd name="T0" fmla="*/ 8 w 16"/>
                  <a:gd name="T1" fmla="*/ 4 h 10"/>
                  <a:gd name="T2" fmla="*/ 16 w 16"/>
                  <a:gd name="T3" fmla="*/ 10 h 10"/>
                  <a:gd name="T4" fmla="*/ 0 w 16"/>
                  <a:gd name="T5" fmla="*/ 0 h 10"/>
                  <a:gd name="T6" fmla="*/ 0 w 16"/>
                  <a:gd name="T7" fmla="*/ 0 h 10"/>
                  <a:gd name="T8" fmla="*/ 8 w 16"/>
                  <a:gd name="T9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0">
                    <a:moveTo>
                      <a:pt x="8" y="4"/>
                    </a:moveTo>
                    <a:cubicBezTo>
                      <a:pt x="11" y="6"/>
                      <a:pt x="16" y="9"/>
                      <a:pt x="16" y="10"/>
                    </a:cubicBezTo>
                    <a:cubicBezTo>
                      <a:pt x="15" y="10"/>
                      <a:pt x="1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5" y="2"/>
                      <a:pt x="8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21" name="Freeform 968">
                <a:extLst>
                  <a:ext uri="{FF2B5EF4-FFF2-40B4-BE49-F238E27FC236}">
                    <a16:creationId xmlns="" xmlns:a16="http://schemas.microsoft.com/office/drawing/2014/main" id="{E7E2FAC5-4EC5-4409-A96E-3B4F1560D9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8613" y="2387600"/>
                <a:ext cx="34925" cy="28575"/>
              </a:xfrm>
              <a:custGeom>
                <a:avLst/>
                <a:gdLst>
                  <a:gd name="T0" fmla="*/ 8 w 15"/>
                  <a:gd name="T1" fmla="*/ 6 h 12"/>
                  <a:gd name="T2" fmla="*/ 15 w 15"/>
                  <a:gd name="T3" fmla="*/ 12 h 12"/>
                  <a:gd name="T4" fmla="*/ 0 w 15"/>
                  <a:gd name="T5" fmla="*/ 1 h 12"/>
                  <a:gd name="T6" fmla="*/ 0 w 15"/>
                  <a:gd name="T7" fmla="*/ 1 h 12"/>
                  <a:gd name="T8" fmla="*/ 8 w 15"/>
                  <a:gd name="T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2">
                    <a:moveTo>
                      <a:pt x="8" y="6"/>
                    </a:moveTo>
                    <a:cubicBezTo>
                      <a:pt x="11" y="8"/>
                      <a:pt x="15" y="11"/>
                      <a:pt x="15" y="12"/>
                    </a:cubicBezTo>
                    <a:cubicBezTo>
                      <a:pt x="14" y="12"/>
                      <a:pt x="1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5" y="3"/>
                      <a:pt x="8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22" name="Freeform 969">
                <a:extLst>
                  <a:ext uri="{FF2B5EF4-FFF2-40B4-BE49-F238E27FC236}">
                    <a16:creationId xmlns="" xmlns:a16="http://schemas.microsoft.com/office/drawing/2014/main" id="{327B95C6-67E7-4638-94F0-58F69E366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2563" y="2298700"/>
                <a:ext cx="38100" cy="20638"/>
              </a:xfrm>
              <a:custGeom>
                <a:avLst/>
                <a:gdLst>
                  <a:gd name="T0" fmla="*/ 9 w 17"/>
                  <a:gd name="T1" fmla="*/ 4 h 9"/>
                  <a:gd name="T2" fmla="*/ 17 w 17"/>
                  <a:gd name="T3" fmla="*/ 9 h 9"/>
                  <a:gd name="T4" fmla="*/ 17 w 17"/>
                  <a:gd name="T5" fmla="*/ 9 h 9"/>
                  <a:gd name="T6" fmla="*/ 0 w 17"/>
                  <a:gd name="T7" fmla="*/ 0 h 9"/>
                  <a:gd name="T8" fmla="*/ 0 w 17"/>
                  <a:gd name="T9" fmla="*/ 0 h 9"/>
                  <a:gd name="T10" fmla="*/ 9 w 17"/>
                  <a:gd name="T11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9">
                    <a:moveTo>
                      <a:pt x="9" y="4"/>
                    </a:moveTo>
                    <a:cubicBezTo>
                      <a:pt x="12" y="6"/>
                      <a:pt x="16" y="9"/>
                      <a:pt x="17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5" y="9"/>
                      <a:pt x="1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6" y="2"/>
                      <a:pt x="9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23" name="Freeform 970">
                <a:extLst>
                  <a:ext uri="{FF2B5EF4-FFF2-40B4-BE49-F238E27FC236}">
                    <a16:creationId xmlns="" xmlns:a16="http://schemas.microsoft.com/office/drawing/2014/main" id="{43C433B2-7305-49B1-9AAE-D8AAFF5E12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5900" y="2314575"/>
                <a:ext cx="38100" cy="20638"/>
              </a:xfrm>
              <a:custGeom>
                <a:avLst/>
                <a:gdLst>
                  <a:gd name="T0" fmla="*/ 9 w 16"/>
                  <a:gd name="T1" fmla="*/ 4 h 9"/>
                  <a:gd name="T2" fmla="*/ 16 w 16"/>
                  <a:gd name="T3" fmla="*/ 9 h 9"/>
                  <a:gd name="T4" fmla="*/ 16 w 16"/>
                  <a:gd name="T5" fmla="*/ 9 h 9"/>
                  <a:gd name="T6" fmla="*/ 0 w 16"/>
                  <a:gd name="T7" fmla="*/ 0 h 9"/>
                  <a:gd name="T8" fmla="*/ 0 w 16"/>
                  <a:gd name="T9" fmla="*/ 0 h 9"/>
                  <a:gd name="T10" fmla="*/ 9 w 16"/>
                  <a:gd name="T11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9">
                    <a:moveTo>
                      <a:pt x="9" y="4"/>
                    </a:moveTo>
                    <a:cubicBezTo>
                      <a:pt x="11" y="5"/>
                      <a:pt x="16" y="8"/>
                      <a:pt x="16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2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5" y="2"/>
                      <a:pt x="9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24" name="Freeform 971">
                <a:extLst>
                  <a:ext uri="{FF2B5EF4-FFF2-40B4-BE49-F238E27FC236}">
                    <a16:creationId xmlns="" xmlns:a16="http://schemas.microsoft.com/office/drawing/2014/main" id="{40A7D473-4F5E-4301-B9D8-9915E39C4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0513" y="2357438"/>
                <a:ext cx="36513" cy="23813"/>
              </a:xfrm>
              <a:custGeom>
                <a:avLst/>
                <a:gdLst>
                  <a:gd name="T0" fmla="*/ 8 w 16"/>
                  <a:gd name="T1" fmla="*/ 5 h 10"/>
                  <a:gd name="T2" fmla="*/ 16 w 16"/>
                  <a:gd name="T3" fmla="*/ 10 h 10"/>
                  <a:gd name="T4" fmla="*/ 0 w 16"/>
                  <a:gd name="T5" fmla="*/ 0 h 10"/>
                  <a:gd name="T6" fmla="*/ 0 w 16"/>
                  <a:gd name="T7" fmla="*/ 0 h 10"/>
                  <a:gd name="T8" fmla="*/ 8 w 16"/>
                  <a:gd name="T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0">
                    <a:moveTo>
                      <a:pt x="8" y="5"/>
                    </a:moveTo>
                    <a:cubicBezTo>
                      <a:pt x="11" y="7"/>
                      <a:pt x="16" y="10"/>
                      <a:pt x="16" y="10"/>
                    </a:cubicBezTo>
                    <a:cubicBezTo>
                      <a:pt x="14" y="10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8" y="4"/>
                      <a:pt x="8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25" name="Freeform 972">
                <a:extLst>
                  <a:ext uri="{FF2B5EF4-FFF2-40B4-BE49-F238E27FC236}">
                    <a16:creationId xmlns="" xmlns:a16="http://schemas.microsoft.com/office/drawing/2014/main" id="{E61E60D9-4DEF-47D7-B84B-67AB7AF1EB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9238" y="2328863"/>
                <a:ext cx="36513" cy="20638"/>
              </a:xfrm>
              <a:custGeom>
                <a:avLst/>
                <a:gdLst>
                  <a:gd name="T0" fmla="*/ 8 w 16"/>
                  <a:gd name="T1" fmla="*/ 4 h 9"/>
                  <a:gd name="T2" fmla="*/ 16 w 16"/>
                  <a:gd name="T3" fmla="*/ 9 h 9"/>
                  <a:gd name="T4" fmla="*/ 0 w 16"/>
                  <a:gd name="T5" fmla="*/ 0 h 9"/>
                  <a:gd name="T6" fmla="*/ 0 w 16"/>
                  <a:gd name="T7" fmla="*/ 0 h 9"/>
                  <a:gd name="T8" fmla="*/ 8 w 16"/>
                  <a:gd name="T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9">
                    <a:moveTo>
                      <a:pt x="8" y="4"/>
                    </a:moveTo>
                    <a:cubicBezTo>
                      <a:pt x="11" y="6"/>
                      <a:pt x="15" y="9"/>
                      <a:pt x="16" y="9"/>
                    </a:cubicBezTo>
                    <a:cubicBezTo>
                      <a:pt x="15" y="9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6" y="3"/>
                      <a:pt x="8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26" name="Freeform 973">
                <a:extLst>
                  <a:ext uri="{FF2B5EF4-FFF2-40B4-BE49-F238E27FC236}">
                    <a16:creationId xmlns="" xmlns:a16="http://schemas.microsoft.com/office/drawing/2014/main" id="{312849F5-C72E-4FFC-B3AA-EB9FC4542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0675" y="2374900"/>
                <a:ext cx="33338" cy="22225"/>
              </a:xfrm>
              <a:custGeom>
                <a:avLst/>
                <a:gdLst>
                  <a:gd name="T0" fmla="*/ 7 w 15"/>
                  <a:gd name="T1" fmla="*/ 4 h 10"/>
                  <a:gd name="T2" fmla="*/ 15 w 15"/>
                  <a:gd name="T3" fmla="*/ 10 h 10"/>
                  <a:gd name="T4" fmla="*/ 0 w 15"/>
                  <a:gd name="T5" fmla="*/ 0 h 10"/>
                  <a:gd name="T6" fmla="*/ 0 w 15"/>
                  <a:gd name="T7" fmla="*/ 0 h 10"/>
                  <a:gd name="T8" fmla="*/ 7 w 15"/>
                  <a:gd name="T9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0">
                    <a:moveTo>
                      <a:pt x="7" y="4"/>
                    </a:moveTo>
                    <a:cubicBezTo>
                      <a:pt x="10" y="7"/>
                      <a:pt x="14" y="10"/>
                      <a:pt x="15" y="10"/>
                    </a:cubicBezTo>
                    <a:cubicBezTo>
                      <a:pt x="14" y="10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5" y="3"/>
                      <a:pt x="7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27" name="Freeform 974">
                <a:extLst>
                  <a:ext uri="{FF2B5EF4-FFF2-40B4-BE49-F238E27FC236}">
                    <a16:creationId xmlns="" xmlns:a16="http://schemas.microsoft.com/office/drawing/2014/main" id="{D28828FF-8C8A-47E1-94C3-97B2A3D353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4625" y="2287588"/>
                <a:ext cx="38100" cy="17463"/>
              </a:xfrm>
              <a:custGeom>
                <a:avLst/>
                <a:gdLst>
                  <a:gd name="T0" fmla="*/ 8 w 16"/>
                  <a:gd name="T1" fmla="*/ 4 h 8"/>
                  <a:gd name="T2" fmla="*/ 16 w 16"/>
                  <a:gd name="T3" fmla="*/ 8 h 8"/>
                  <a:gd name="T4" fmla="*/ 0 w 16"/>
                  <a:gd name="T5" fmla="*/ 0 h 8"/>
                  <a:gd name="T6" fmla="*/ 0 w 16"/>
                  <a:gd name="T7" fmla="*/ 0 h 8"/>
                  <a:gd name="T8" fmla="*/ 8 w 16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8">
                    <a:moveTo>
                      <a:pt x="8" y="4"/>
                    </a:moveTo>
                    <a:cubicBezTo>
                      <a:pt x="11" y="6"/>
                      <a:pt x="15" y="8"/>
                      <a:pt x="16" y="8"/>
                    </a:cubicBezTo>
                    <a:cubicBezTo>
                      <a:pt x="15" y="8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4" y="2"/>
                      <a:pt x="8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28" name="Freeform 975">
                <a:extLst>
                  <a:ext uri="{FF2B5EF4-FFF2-40B4-BE49-F238E27FC236}">
                    <a16:creationId xmlns="" xmlns:a16="http://schemas.microsoft.com/office/drawing/2014/main" id="{B05C561C-24C8-4EFA-9D0E-0F3F43688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4788" y="2300288"/>
                <a:ext cx="36513" cy="20638"/>
              </a:xfrm>
              <a:custGeom>
                <a:avLst/>
                <a:gdLst>
                  <a:gd name="T0" fmla="*/ 7 w 16"/>
                  <a:gd name="T1" fmla="*/ 4 h 9"/>
                  <a:gd name="T2" fmla="*/ 16 w 16"/>
                  <a:gd name="T3" fmla="*/ 9 h 9"/>
                  <a:gd name="T4" fmla="*/ 0 w 16"/>
                  <a:gd name="T5" fmla="*/ 0 h 9"/>
                  <a:gd name="T6" fmla="*/ 0 w 16"/>
                  <a:gd name="T7" fmla="*/ 0 h 9"/>
                  <a:gd name="T8" fmla="*/ 7 w 16"/>
                  <a:gd name="T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9">
                    <a:moveTo>
                      <a:pt x="7" y="4"/>
                    </a:moveTo>
                    <a:cubicBezTo>
                      <a:pt x="11" y="6"/>
                      <a:pt x="15" y="8"/>
                      <a:pt x="16" y="9"/>
                    </a:cubicBezTo>
                    <a:cubicBezTo>
                      <a:pt x="15" y="9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5" y="2"/>
                      <a:pt x="7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29" name="Freeform 976">
                <a:extLst>
                  <a:ext uri="{FF2B5EF4-FFF2-40B4-BE49-F238E27FC236}">
                    <a16:creationId xmlns="" xmlns:a16="http://schemas.microsoft.com/office/drawing/2014/main" id="{E990A601-1EAB-4A07-BC95-127FA4FD5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6225" y="2341563"/>
                <a:ext cx="34925" cy="25400"/>
              </a:xfrm>
              <a:custGeom>
                <a:avLst/>
                <a:gdLst>
                  <a:gd name="T0" fmla="*/ 7 w 15"/>
                  <a:gd name="T1" fmla="*/ 5 h 11"/>
                  <a:gd name="T2" fmla="*/ 15 w 15"/>
                  <a:gd name="T3" fmla="*/ 11 h 11"/>
                  <a:gd name="T4" fmla="*/ 0 w 15"/>
                  <a:gd name="T5" fmla="*/ 0 h 11"/>
                  <a:gd name="T6" fmla="*/ 0 w 15"/>
                  <a:gd name="T7" fmla="*/ 0 h 11"/>
                  <a:gd name="T8" fmla="*/ 7 w 15"/>
                  <a:gd name="T9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1">
                    <a:moveTo>
                      <a:pt x="7" y="5"/>
                    </a:moveTo>
                    <a:cubicBezTo>
                      <a:pt x="11" y="7"/>
                      <a:pt x="15" y="10"/>
                      <a:pt x="15" y="11"/>
                    </a:cubicBezTo>
                    <a:cubicBezTo>
                      <a:pt x="15" y="10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7" y="5"/>
                      <a:pt x="7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30" name="Freeform 977">
                <a:extLst>
                  <a:ext uri="{FF2B5EF4-FFF2-40B4-BE49-F238E27FC236}">
                    <a16:creationId xmlns="" xmlns:a16="http://schemas.microsoft.com/office/drawing/2014/main" id="{4DAD4609-D498-42C2-A65C-582BBE2EDB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0188" y="2314575"/>
                <a:ext cx="34925" cy="20638"/>
              </a:xfrm>
              <a:custGeom>
                <a:avLst/>
                <a:gdLst>
                  <a:gd name="T0" fmla="*/ 15 w 15"/>
                  <a:gd name="T1" fmla="*/ 9 h 9"/>
                  <a:gd name="T2" fmla="*/ 15 w 15"/>
                  <a:gd name="T3" fmla="*/ 9 h 9"/>
                  <a:gd name="T4" fmla="*/ 0 w 15"/>
                  <a:gd name="T5" fmla="*/ 0 h 9"/>
                  <a:gd name="T6" fmla="*/ 0 w 15"/>
                  <a:gd name="T7" fmla="*/ 0 h 9"/>
                  <a:gd name="T8" fmla="*/ 3 w 15"/>
                  <a:gd name="T9" fmla="*/ 1 h 9"/>
                  <a:gd name="T10" fmla="*/ 15 w 1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9">
                    <a:moveTo>
                      <a:pt x="15" y="9"/>
                    </a:move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1"/>
                      <a:pt x="3" y="1"/>
                    </a:cubicBezTo>
                    <a:cubicBezTo>
                      <a:pt x="15" y="9"/>
                      <a:pt x="15" y="9"/>
                      <a:pt x="15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31" name="Freeform 978">
                <a:extLst>
                  <a:ext uri="{FF2B5EF4-FFF2-40B4-BE49-F238E27FC236}">
                    <a16:creationId xmlns="" xmlns:a16="http://schemas.microsoft.com/office/drawing/2014/main" id="{B6C5EED6-47CB-4053-897A-BC3815F3AA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8750" y="2273300"/>
                <a:ext cx="36513" cy="20638"/>
              </a:xfrm>
              <a:custGeom>
                <a:avLst/>
                <a:gdLst>
                  <a:gd name="T0" fmla="*/ 7 w 16"/>
                  <a:gd name="T1" fmla="*/ 4 h 9"/>
                  <a:gd name="T2" fmla="*/ 16 w 16"/>
                  <a:gd name="T3" fmla="*/ 9 h 9"/>
                  <a:gd name="T4" fmla="*/ 0 w 16"/>
                  <a:gd name="T5" fmla="*/ 0 h 9"/>
                  <a:gd name="T6" fmla="*/ 0 w 16"/>
                  <a:gd name="T7" fmla="*/ 0 h 9"/>
                  <a:gd name="T8" fmla="*/ 7 w 16"/>
                  <a:gd name="T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9">
                    <a:moveTo>
                      <a:pt x="7" y="4"/>
                    </a:moveTo>
                    <a:cubicBezTo>
                      <a:pt x="11" y="6"/>
                      <a:pt x="15" y="8"/>
                      <a:pt x="16" y="9"/>
                    </a:cubicBezTo>
                    <a:cubicBezTo>
                      <a:pt x="15" y="8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5" y="3"/>
                      <a:pt x="7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2" name="对话气泡: 圆角矩形 61">
              <a:extLst>
                <a:ext uri="{FF2B5EF4-FFF2-40B4-BE49-F238E27FC236}">
                  <a16:creationId xmlns="" xmlns:a16="http://schemas.microsoft.com/office/drawing/2014/main" id="{323AA84B-3C3C-4174-8987-A349891DF906}"/>
                </a:ext>
              </a:extLst>
            </p:cNvPr>
            <p:cNvSpPr/>
            <p:nvPr/>
          </p:nvSpPr>
          <p:spPr>
            <a:xfrm>
              <a:off x="5003800" y="1102150"/>
              <a:ext cx="3043675" cy="772822"/>
            </a:xfrm>
            <a:prstGeom prst="wedgeRoundRectCallout">
              <a:avLst>
                <a:gd name="adj1" fmla="val 62546"/>
                <a:gd name="adj2" fmla="val -5229"/>
                <a:gd name="adj3" fmla="val 16667"/>
              </a:avLst>
            </a:prstGeom>
            <a:solidFill>
              <a:srgbClr val="005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6" name="Rectangle 22">
              <a:extLst>
                <a:ext uri="{FF2B5EF4-FFF2-40B4-BE49-F238E27FC236}">
                  <a16:creationId xmlns="" xmlns:a16="http://schemas.microsoft.com/office/drawing/2014/main" id="{ED528A6C-A807-467F-B9AD-546C4B5D0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8060" y="361232"/>
              <a:ext cx="34397" cy="963093"/>
            </a:xfrm>
            <a:prstGeom prst="rect">
              <a:avLst/>
            </a:prstGeom>
            <a:solidFill>
              <a:srgbClr val="2B2F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27" name="Oval 23">
              <a:extLst>
                <a:ext uri="{FF2B5EF4-FFF2-40B4-BE49-F238E27FC236}">
                  <a16:creationId xmlns="" xmlns:a16="http://schemas.microsoft.com/office/drawing/2014/main" id="{98C4A00C-1E78-4B39-A295-45F5CFFB8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7371" y="256233"/>
              <a:ext cx="137585" cy="139396"/>
            </a:xfrm>
            <a:prstGeom prst="ellipse">
              <a:avLst/>
            </a:prstGeom>
            <a:solidFill>
              <a:srgbClr val="2B2F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28" name="Freeform 24">
              <a:extLst>
                <a:ext uri="{FF2B5EF4-FFF2-40B4-BE49-F238E27FC236}">
                  <a16:creationId xmlns="" xmlns:a16="http://schemas.microsoft.com/office/drawing/2014/main" id="{4D2D990E-D267-499C-908A-A6C4252DA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4607" y="600195"/>
              <a:ext cx="899732" cy="510512"/>
            </a:xfrm>
            <a:custGeom>
              <a:avLst/>
              <a:gdLst>
                <a:gd name="T0" fmla="*/ 0 w 497"/>
                <a:gd name="T1" fmla="*/ 0 h 282"/>
                <a:gd name="T2" fmla="*/ 0 w 497"/>
                <a:gd name="T3" fmla="*/ 282 h 282"/>
                <a:gd name="T4" fmla="*/ 497 w 497"/>
                <a:gd name="T5" fmla="*/ 282 h 282"/>
                <a:gd name="T6" fmla="*/ 413 w 497"/>
                <a:gd name="T7" fmla="*/ 144 h 282"/>
                <a:gd name="T8" fmla="*/ 497 w 497"/>
                <a:gd name="T9" fmla="*/ 0 h 282"/>
                <a:gd name="T10" fmla="*/ 0 w 497"/>
                <a:gd name="T1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7" h="282">
                  <a:moveTo>
                    <a:pt x="0" y="0"/>
                  </a:moveTo>
                  <a:lnTo>
                    <a:pt x="0" y="282"/>
                  </a:lnTo>
                  <a:lnTo>
                    <a:pt x="497" y="282"/>
                  </a:lnTo>
                  <a:lnTo>
                    <a:pt x="413" y="144"/>
                  </a:lnTo>
                  <a:lnTo>
                    <a:pt x="4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3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29" name="Freeform 25">
              <a:extLst>
                <a:ext uri="{FF2B5EF4-FFF2-40B4-BE49-F238E27FC236}">
                  <a16:creationId xmlns="" xmlns:a16="http://schemas.microsoft.com/office/drawing/2014/main" id="{0C7D55DF-A217-493D-A41A-73D37635C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7366" y="960449"/>
              <a:ext cx="519565" cy="150258"/>
            </a:xfrm>
            <a:custGeom>
              <a:avLst/>
              <a:gdLst>
                <a:gd name="T0" fmla="*/ 0 w 287"/>
                <a:gd name="T1" fmla="*/ 83 h 83"/>
                <a:gd name="T2" fmla="*/ 287 w 287"/>
                <a:gd name="T3" fmla="*/ 0 h 83"/>
                <a:gd name="T4" fmla="*/ 0 w 287"/>
                <a:gd name="T5" fmla="*/ 0 h 83"/>
                <a:gd name="T6" fmla="*/ 0 w 287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7" h="83">
                  <a:moveTo>
                    <a:pt x="0" y="83"/>
                  </a:moveTo>
                  <a:lnTo>
                    <a:pt x="287" y="0"/>
                  </a:lnTo>
                  <a:lnTo>
                    <a:pt x="0" y="0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932C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30" name="Rectangle 26">
              <a:extLst>
                <a:ext uri="{FF2B5EF4-FFF2-40B4-BE49-F238E27FC236}">
                  <a16:creationId xmlns="" xmlns:a16="http://schemas.microsoft.com/office/drawing/2014/main" id="{9E39DD9F-EDFF-475D-BC08-FAD5EDB6D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201" y="451748"/>
              <a:ext cx="899732" cy="510512"/>
            </a:xfrm>
            <a:prstGeom prst="rect">
              <a:avLst/>
            </a:prstGeom>
            <a:solidFill>
              <a:srgbClr val="CC45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31" name="Rectangle 27">
              <a:extLst>
                <a:ext uri="{FF2B5EF4-FFF2-40B4-BE49-F238E27FC236}">
                  <a16:creationId xmlns="" xmlns:a16="http://schemas.microsoft.com/office/drawing/2014/main" id="{6DCAED79-7EFB-41BD-92C9-02E9D77B7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201" y="451748"/>
              <a:ext cx="56120" cy="508702"/>
            </a:xfrm>
            <a:prstGeom prst="rect">
              <a:avLst/>
            </a:prstGeom>
            <a:solidFill>
              <a:srgbClr val="DD4D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cs typeface="+mn-ea"/>
                <a:sym typeface="+mn-lt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="" xmlns:a16="http://schemas.microsoft.com/office/drawing/2014/main" id="{873601DA-3CFD-45A8-89E8-4D391030D767}"/>
                </a:ext>
              </a:extLst>
            </p:cNvPr>
            <p:cNvGrpSpPr/>
            <p:nvPr/>
          </p:nvGrpSpPr>
          <p:grpSpPr>
            <a:xfrm>
              <a:off x="7258395" y="1270577"/>
              <a:ext cx="1958337" cy="5642841"/>
              <a:chOff x="5685345" y="1954704"/>
              <a:chExt cx="1717293" cy="4948285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="" xmlns:a16="http://schemas.microsoft.com/office/drawing/2014/main" id="{F1FEE5D4-A95A-40D1-92C8-6D873DE9E17E}"/>
                  </a:ext>
                </a:extLst>
              </p:cNvPr>
              <p:cNvSpPr>
                <a:spLocks/>
              </p:cNvSpPr>
              <p:nvPr/>
            </p:nvSpPr>
            <p:spPr bwMode="auto">
              <a:xfrm rot="7141217">
                <a:off x="4031054" y="3751032"/>
                <a:ext cx="4806248" cy="1497665"/>
              </a:xfrm>
              <a:custGeom>
                <a:avLst/>
                <a:gdLst>
                  <a:gd name="connsiteX0" fmla="*/ 0 w 4605349"/>
                  <a:gd name="connsiteY0" fmla="*/ 1435857 h 1497665"/>
                  <a:gd name="connsiteX1" fmla="*/ 1469139 w 4605349"/>
                  <a:gd name="connsiteY1" fmla="*/ 247234 h 1497665"/>
                  <a:gd name="connsiteX2" fmla="*/ 2729081 w 4605349"/>
                  <a:gd name="connsiteY2" fmla="*/ 984180 h 1497665"/>
                  <a:gd name="connsiteX3" fmla="*/ 3561117 w 4605349"/>
                  <a:gd name="connsiteY3" fmla="*/ 0 h 1497665"/>
                  <a:gd name="connsiteX4" fmla="*/ 4331346 w 4605349"/>
                  <a:gd name="connsiteY4" fmla="*/ 370851 h 1497665"/>
                  <a:gd name="connsiteX5" fmla="*/ 4563682 w 4605349"/>
                  <a:gd name="connsiteY5" fmla="*/ 115497 h 1497665"/>
                  <a:gd name="connsiteX6" fmla="*/ 4605349 w 4605349"/>
                  <a:gd name="connsiteY6" fmla="*/ 190604 h 1497665"/>
                  <a:gd name="connsiteX7" fmla="*/ 4350364 w 4605349"/>
                  <a:gd name="connsiteY7" fmla="*/ 470695 h 1497665"/>
                  <a:gd name="connsiteX8" fmla="*/ 3580136 w 4605349"/>
                  <a:gd name="connsiteY8" fmla="*/ 99845 h 1497665"/>
                  <a:gd name="connsiteX9" fmla="*/ 2748099 w 4605349"/>
                  <a:gd name="connsiteY9" fmla="*/ 1088779 h 1497665"/>
                  <a:gd name="connsiteX10" fmla="*/ 1478648 w 4605349"/>
                  <a:gd name="connsiteY10" fmla="*/ 347078 h 1497665"/>
                  <a:gd name="connsiteX11" fmla="*/ 52299 w 4605349"/>
                  <a:gd name="connsiteY11" fmla="*/ 1497665 h 1497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05349" h="1497665">
                    <a:moveTo>
                      <a:pt x="0" y="1435857"/>
                    </a:moveTo>
                    <a:lnTo>
                      <a:pt x="1469139" y="247234"/>
                    </a:lnTo>
                    <a:lnTo>
                      <a:pt x="2729081" y="984180"/>
                    </a:lnTo>
                    <a:lnTo>
                      <a:pt x="3561117" y="0"/>
                    </a:lnTo>
                    <a:lnTo>
                      <a:pt x="4331346" y="370851"/>
                    </a:lnTo>
                    <a:lnTo>
                      <a:pt x="4563682" y="115497"/>
                    </a:lnTo>
                    <a:lnTo>
                      <a:pt x="4605349" y="190604"/>
                    </a:lnTo>
                    <a:lnTo>
                      <a:pt x="4350364" y="470695"/>
                    </a:lnTo>
                    <a:lnTo>
                      <a:pt x="3580136" y="99845"/>
                    </a:lnTo>
                    <a:lnTo>
                      <a:pt x="2748099" y="1088779"/>
                    </a:lnTo>
                    <a:lnTo>
                      <a:pt x="1478648" y="347078"/>
                    </a:lnTo>
                    <a:lnTo>
                      <a:pt x="52299" y="149766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00">
                  <a:cs typeface="+mn-ea"/>
                  <a:sym typeface="+mn-lt"/>
                </a:endParaRPr>
              </a:p>
            </p:txBody>
          </p:sp>
          <p:sp>
            <p:nvSpPr>
              <p:cNvPr id="6" name="Oval 240">
                <a:extLst>
                  <a:ext uri="{FF2B5EF4-FFF2-40B4-BE49-F238E27FC236}">
                    <a16:creationId xmlns="" xmlns:a16="http://schemas.microsoft.com/office/drawing/2014/main" id="{9D80340C-59A8-4332-8484-0DC5DCFB7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41217">
                <a:off x="6821349" y="1968205"/>
                <a:ext cx="247235" cy="242481"/>
              </a:xfrm>
              <a:prstGeom prst="ellipse">
                <a:avLst/>
              </a:prstGeom>
              <a:solidFill>
                <a:srgbClr val="D64F34"/>
              </a:solidFill>
              <a:ln w="38100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cs typeface="+mn-ea"/>
                  <a:sym typeface="+mn-lt"/>
                </a:endParaRPr>
              </a:p>
            </p:txBody>
          </p:sp>
          <p:sp>
            <p:nvSpPr>
              <p:cNvPr id="7" name="Oval 241">
                <a:extLst>
                  <a:ext uri="{FF2B5EF4-FFF2-40B4-BE49-F238E27FC236}">
                    <a16:creationId xmlns="" xmlns:a16="http://schemas.microsoft.com/office/drawing/2014/main" id="{7CFCDEE6-C1B6-4D05-81DE-12E2C8863C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41217">
                <a:off x="7155403" y="3782567"/>
                <a:ext cx="247235" cy="247235"/>
              </a:xfrm>
              <a:prstGeom prst="ellipse">
                <a:avLst/>
              </a:prstGeom>
              <a:solidFill>
                <a:srgbClr val="CC4509"/>
              </a:solidFill>
              <a:ln w="38100"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cs typeface="+mn-ea"/>
                  <a:sym typeface="+mn-lt"/>
                </a:endParaRPr>
              </a:p>
            </p:txBody>
          </p:sp>
          <p:sp>
            <p:nvSpPr>
              <p:cNvPr id="8" name="Oval 242">
                <a:extLst>
                  <a:ext uri="{FF2B5EF4-FFF2-40B4-BE49-F238E27FC236}">
                    <a16:creationId xmlns="" xmlns:a16="http://schemas.microsoft.com/office/drawing/2014/main" id="{14C842B9-70E4-4DC9-89B3-3C9CC4654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41217">
                <a:off x="5864225" y="4591330"/>
                <a:ext cx="242481" cy="242481"/>
              </a:xfrm>
              <a:prstGeom prst="ellipse">
                <a:avLst/>
              </a:prstGeom>
              <a:solidFill>
                <a:srgbClr val="CC4509"/>
              </a:solidFill>
              <a:ln w="38100"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cs typeface="+mn-ea"/>
                  <a:sym typeface="+mn-lt"/>
                </a:endParaRPr>
              </a:p>
            </p:txBody>
          </p:sp>
          <p:sp>
            <p:nvSpPr>
              <p:cNvPr id="9" name="Freeform 256">
                <a:extLst>
                  <a:ext uri="{FF2B5EF4-FFF2-40B4-BE49-F238E27FC236}">
                    <a16:creationId xmlns="" xmlns:a16="http://schemas.microsoft.com/office/drawing/2014/main" id="{2D2259A2-E37A-4647-B5CE-CE2655576F24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41217">
                <a:off x="6752257" y="1954704"/>
                <a:ext cx="385420" cy="385420"/>
              </a:xfrm>
              <a:custGeom>
                <a:avLst/>
                <a:gdLst>
                  <a:gd name="T0" fmla="*/ 52 w 104"/>
                  <a:gd name="T1" fmla="*/ 0 h 104"/>
                  <a:gd name="T2" fmla="*/ 0 w 104"/>
                  <a:gd name="T3" fmla="*/ 52 h 104"/>
                  <a:gd name="T4" fmla="*/ 1 w 104"/>
                  <a:gd name="T5" fmla="*/ 62 h 104"/>
                  <a:gd name="T6" fmla="*/ 36 w 104"/>
                  <a:gd name="T7" fmla="*/ 101 h 104"/>
                  <a:gd name="T8" fmla="*/ 52 w 104"/>
                  <a:gd name="T9" fmla="*/ 104 h 104"/>
                  <a:gd name="T10" fmla="*/ 93 w 104"/>
                  <a:gd name="T11" fmla="*/ 84 h 104"/>
                  <a:gd name="T12" fmla="*/ 104 w 104"/>
                  <a:gd name="T13" fmla="*/ 52 h 104"/>
                  <a:gd name="T14" fmla="*/ 100 w 104"/>
                  <a:gd name="T15" fmla="*/ 32 h 104"/>
                  <a:gd name="T16" fmla="*/ 52 w 104"/>
                  <a:gd name="T1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4" h="104">
                    <a:moveTo>
                      <a:pt x="52" y="0"/>
                    </a:moveTo>
                    <a:cubicBezTo>
                      <a:pt x="24" y="0"/>
                      <a:pt x="0" y="23"/>
                      <a:pt x="0" y="52"/>
                    </a:cubicBezTo>
                    <a:cubicBezTo>
                      <a:pt x="0" y="55"/>
                      <a:pt x="1" y="59"/>
                      <a:pt x="1" y="62"/>
                    </a:cubicBezTo>
                    <a:cubicBezTo>
                      <a:pt x="5" y="80"/>
                      <a:pt x="18" y="95"/>
                      <a:pt x="36" y="101"/>
                    </a:cubicBezTo>
                    <a:cubicBezTo>
                      <a:pt x="41" y="103"/>
                      <a:pt x="47" y="104"/>
                      <a:pt x="52" y="104"/>
                    </a:cubicBezTo>
                    <a:cubicBezTo>
                      <a:pt x="69" y="104"/>
                      <a:pt x="84" y="96"/>
                      <a:pt x="93" y="84"/>
                    </a:cubicBezTo>
                    <a:cubicBezTo>
                      <a:pt x="100" y="75"/>
                      <a:pt x="104" y="64"/>
                      <a:pt x="104" y="52"/>
                    </a:cubicBezTo>
                    <a:cubicBezTo>
                      <a:pt x="104" y="45"/>
                      <a:pt x="103" y="38"/>
                      <a:pt x="100" y="32"/>
                    </a:cubicBezTo>
                    <a:cubicBezTo>
                      <a:pt x="93" y="13"/>
                      <a:pt x="74" y="0"/>
                      <a:pt x="52" y="0"/>
                    </a:cubicBezTo>
                  </a:path>
                </a:pathLst>
              </a:custGeom>
              <a:solidFill>
                <a:srgbClr val="CC4509"/>
              </a:solidFill>
              <a:ln w="38100"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cs typeface="+mn-ea"/>
                  <a:sym typeface="+mn-lt"/>
                </a:endParaRPr>
              </a:p>
            </p:txBody>
          </p:sp>
          <p:sp>
            <p:nvSpPr>
              <p:cNvPr id="45" name="Oval 242">
                <a:extLst>
                  <a:ext uri="{FF2B5EF4-FFF2-40B4-BE49-F238E27FC236}">
                    <a16:creationId xmlns="" xmlns:a16="http://schemas.microsoft.com/office/drawing/2014/main" id="{CD506239-599D-473D-AF77-9AE0C8BAC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41217">
                <a:off x="6264849" y="5863901"/>
                <a:ext cx="242481" cy="242481"/>
              </a:xfrm>
              <a:prstGeom prst="ellipse">
                <a:avLst/>
              </a:prstGeom>
              <a:solidFill>
                <a:srgbClr val="CC4509"/>
              </a:solidFill>
              <a:ln w="38100"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cs typeface="+mn-ea"/>
                  <a:sym typeface="+mn-lt"/>
                </a:endParaRPr>
              </a:p>
            </p:txBody>
          </p:sp>
        </p:grpSp>
        <p:sp>
          <p:nvSpPr>
            <p:cNvPr id="59" name="ïṧḷïḓê-Rectangle 30">
              <a:extLst>
                <a:ext uri="{FF2B5EF4-FFF2-40B4-BE49-F238E27FC236}">
                  <a16:creationId xmlns="" xmlns:a16="http://schemas.microsoft.com/office/drawing/2014/main" id="{E4E8F093-CA87-4463-A481-F07C9D8A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657" y="1540196"/>
              <a:ext cx="1951592" cy="516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900" dirty="0">
                  <a:solidFill>
                    <a:schemeClr val="bg1"/>
                  </a:solidFill>
                  <a:cs typeface="+mn-ea"/>
                  <a:sym typeface="+mn-lt"/>
                </a:rPr>
                <a:t>谈下一步工作计划或长远职业规划</a:t>
              </a:r>
            </a:p>
          </p:txBody>
        </p:sp>
        <p:sp>
          <p:nvSpPr>
            <p:cNvPr id="60" name="îṣļîḑé-TextBox 31">
              <a:extLst>
                <a:ext uri="{FF2B5EF4-FFF2-40B4-BE49-F238E27FC236}">
                  <a16:creationId xmlns="" xmlns:a16="http://schemas.microsoft.com/office/drawing/2014/main" id="{AF40E7D3-EB64-41A3-ABE1-2D5D43819AE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42657" y="1196752"/>
              <a:ext cx="1951592" cy="382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工作规划和展望</a:t>
              </a:r>
            </a:p>
          </p:txBody>
        </p:sp>
        <p:sp>
          <p:nvSpPr>
            <p:cNvPr id="61" name="îṣļîḑé-Freeform 14">
              <a:extLst>
                <a:ext uri="{FF2B5EF4-FFF2-40B4-BE49-F238E27FC236}">
                  <a16:creationId xmlns="" xmlns:a16="http://schemas.microsoft.com/office/drawing/2014/main" id="{B69B53D6-40E7-441F-B940-EBF56CC35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1506" y="1299533"/>
              <a:ext cx="426856" cy="426215"/>
            </a:xfrm>
            <a:custGeom>
              <a:avLst/>
              <a:gdLst>
                <a:gd name="T0" fmla="*/ 6794 w 6860"/>
                <a:gd name="T1" fmla="*/ 3307 h 6860"/>
                <a:gd name="T2" fmla="*/ 5828 w 6860"/>
                <a:gd name="T3" fmla="*/ 2341 h 6860"/>
                <a:gd name="T4" fmla="*/ 5586 w 6860"/>
                <a:gd name="T5" fmla="*/ 2341 h 6860"/>
                <a:gd name="T6" fmla="*/ 5586 w 6860"/>
                <a:gd name="T7" fmla="*/ 2582 h 6860"/>
                <a:gd name="T8" fmla="*/ 6261 w 6860"/>
                <a:gd name="T9" fmla="*/ 3257 h 6860"/>
                <a:gd name="T10" fmla="*/ 3601 w 6860"/>
                <a:gd name="T11" fmla="*/ 3257 h 6860"/>
                <a:gd name="T12" fmla="*/ 3601 w 6860"/>
                <a:gd name="T13" fmla="*/ 600 h 6860"/>
                <a:gd name="T14" fmla="*/ 4276 w 6860"/>
                <a:gd name="T15" fmla="*/ 1275 h 6860"/>
                <a:gd name="T16" fmla="*/ 4517 w 6860"/>
                <a:gd name="T17" fmla="*/ 1275 h 6860"/>
                <a:gd name="T18" fmla="*/ 4517 w 6860"/>
                <a:gd name="T19" fmla="*/ 1033 h 6860"/>
                <a:gd name="T20" fmla="*/ 3551 w 6860"/>
                <a:gd name="T21" fmla="*/ 67 h 6860"/>
                <a:gd name="T22" fmla="*/ 3310 w 6860"/>
                <a:gd name="T23" fmla="*/ 67 h 6860"/>
                <a:gd name="T24" fmla="*/ 2343 w 6860"/>
                <a:gd name="T25" fmla="*/ 1033 h 6860"/>
                <a:gd name="T26" fmla="*/ 2343 w 6860"/>
                <a:gd name="T27" fmla="*/ 1275 h 6860"/>
                <a:gd name="T28" fmla="*/ 2585 w 6860"/>
                <a:gd name="T29" fmla="*/ 1275 h 6860"/>
                <a:gd name="T30" fmla="*/ 3260 w 6860"/>
                <a:gd name="T31" fmla="*/ 600 h 6860"/>
                <a:gd name="T32" fmla="*/ 3260 w 6860"/>
                <a:gd name="T33" fmla="*/ 3257 h 6860"/>
                <a:gd name="T34" fmla="*/ 600 w 6860"/>
                <a:gd name="T35" fmla="*/ 3257 h 6860"/>
                <a:gd name="T36" fmla="*/ 1275 w 6860"/>
                <a:gd name="T37" fmla="*/ 2583 h 6860"/>
                <a:gd name="T38" fmla="*/ 1275 w 6860"/>
                <a:gd name="T39" fmla="*/ 2341 h 6860"/>
                <a:gd name="T40" fmla="*/ 1033 w 6860"/>
                <a:gd name="T41" fmla="*/ 2341 h 6860"/>
                <a:gd name="T42" fmla="*/ 67 w 6860"/>
                <a:gd name="T43" fmla="*/ 3307 h 6860"/>
                <a:gd name="T44" fmla="*/ 67 w 6860"/>
                <a:gd name="T45" fmla="*/ 3549 h 6860"/>
                <a:gd name="T46" fmla="*/ 1033 w 6860"/>
                <a:gd name="T47" fmla="*/ 4515 h 6860"/>
                <a:gd name="T48" fmla="*/ 1275 w 6860"/>
                <a:gd name="T49" fmla="*/ 4515 h 6860"/>
                <a:gd name="T50" fmla="*/ 1275 w 6860"/>
                <a:gd name="T51" fmla="*/ 4273 h 6860"/>
                <a:gd name="T52" fmla="*/ 600 w 6860"/>
                <a:gd name="T53" fmla="*/ 3599 h 6860"/>
                <a:gd name="T54" fmla="*/ 3260 w 6860"/>
                <a:gd name="T55" fmla="*/ 3599 h 6860"/>
                <a:gd name="T56" fmla="*/ 3260 w 6860"/>
                <a:gd name="T57" fmla="*/ 6261 h 6860"/>
                <a:gd name="T58" fmla="*/ 2585 w 6860"/>
                <a:gd name="T59" fmla="*/ 5586 h 6860"/>
                <a:gd name="T60" fmla="*/ 2344 w 6860"/>
                <a:gd name="T61" fmla="*/ 5586 h 6860"/>
                <a:gd name="T62" fmla="*/ 2344 w 6860"/>
                <a:gd name="T63" fmla="*/ 5827 h 6860"/>
                <a:gd name="T64" fmla="*/ 3310 w 6860"/>
                <a:gd name="T65" fmla="*/ 6794 h 6860"/>
                <a:gd name="T66" fmla="*/ 3551 w 6860"/>
                <a:gd name="T67" fmla="*/ 6794 h 6860"/>
                <a:gd name="T68" fmla="*/ 4517 w 6860"/>
                <a:gd name="T69" fmla="*/ 5828 h 6860"/>
                <a:gd name="T70" fmla="*/ 4517 w 6860"/>
                <a:gd name="T71" fmla="*/ 5586 h 6860"/>
                <a:gd name="T72" fmla="*/ 4276 w 6860"/>
                <a:gd name="T73" fmla="*/ 5586 h 6860"/>
                <a:gd name="T74" fmla="*/ 3601 w 6860"/>
                <a:gd name="T75" fmla="*/ 6261 h 6860"/>
                <a:gd name="T76" fmla="*/ 3601 w 6860"/>
                <a:gd name="T77" fmla="*/ 3599 h 6860"/>
                <a:gd name="T78" fmla="*/ 6261 w 6860"/>
                <a:gd name="T79" fmla="*/ 3599 h 6860"/>
                <a:gd name="T80" fmla="*/ 5586 w 6860"/>
                <a:gd name="T81" fmla="*/ 4273 h 6860"/>
                <a:gd name="T82" fmla="*/ 5586 w 6860"/>
                <a:gd name="T83" fmla="*/ 4515 h 6860"/>
                <a:gd name="T84" fmla="*/ 5828 w 6860"/>
                <a:gd name="T85" fmla="*/ 4515 h 6860"/>
                <a:gd name="T86" fmla="*/ 6794 w 6860"/>
                <a:gd name="T87" fmla="*/ 3549 h 6860"/>
                <a:gd name="T88" fmla="*/ 6794 w 6860"/>
                <a:gd name="T89" fmla="*/ 3307 h 6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860" h="6860">
                  <a:moveTo>
                    <a:pt x="6794" y="3307"/>
                  </a:moveTo>
                  <a:lnTo>
                    <a:pt x="5828" y="2341"/>
                  </a:lnTo>
                  <a:cubicBezTo>
                    <a:pt x="5761" y="2274"/>
                    <a:pt x="5653" y="2274"/>
                    <a:pt x="5586" y="2341"/>
                  </a:cubicBezTo>
                  <a:cubicBezTo>
                    <a:pt x="5519" y="2408"/>
                    <a:pt x="5519" y="2516"/>
                    <a:pt x="5586" y="2582"/>
                  </a:cubicBezTo>
                  <a:lnTo>
                    <a:pt x="6261" y="3257"/>
                  </a:lnTo>
                  <a:lnTo>
                    <a:pt x="3601" y="3257"/>
                  </a:lnTo>
                  <a:lnTo>
                    <a:pt x="3601" y="600"/>
                  </a:lnTo>
                  <a:lnTo>
                    <a:pt x="4276" y="1275"/>
                  </a:lnTo>
                  <a:cubicBezTo>
                    <a:pt x="4343" y="1342"/>
                    <a:pt x="4450" y="1342"/>
                    <a:pt x="4517" y="1275"/>
                  </a:cubicBezTo>
                  <a:cubicBezTo>
                    <a:pt x="4584" y="1208"/>
                    <a:pt x="4584" y="1100"/>
                    <a:pt x="4517" y="1033"/>
                  </a:cubicBezTo>
                  <a:lnTo>
                    <a:pt x="3551" y="67"/>
                  </a:lnTo>
                  <a:cubicBezTo>
                    <a:pt x="3484" y="0"/>
                    <a:pt x="3376" y="0"/>
                    <a:pt x="3310" y="67"/>
                  </a:cubicBezTo>
                  <a:lnTo>
                    <a:pt x="2343" y="1033"/>
                  </a:lnTo>
                  <a:cubicBezTo>
                    <a:pt x="2277" y="1100"/>
                    <a:pt x="2277" y="1208"/>
                    <a:pt x="2343" y="1275"/>
                  </a:cubicBezTo>
                  <a:cubicBezTo>
                    <a:pt x="2410" y="1342"/>
                    <a:pt x="2518" y="1342"/>
                    <a:pt x="2585" y="1275"/>
                  </a:cubicBezTo>
                  <a:lnTo>
                    <a:pt x="3260" y="600"/>
                  </a:lnTo>
                  <a:lnTo>
                    <a:pt x="3260" y="3257"/>
                  </a:lnTo>
                  <a:lnTo>
                    <a:pt x="600" y="3257"/>
                  </a:lnTo>
                  <a:lnTo>
                    <a:pt x="1275" y="2583"/>
                  </a:lnTo>
                  <a:cubicBezTo>
                    <a:pt x="1342" y="2516"/>
                    <a:pt x="1342" y="2408"/>
                    <a:pt x="1275" y="2341"/>
                  </a:cubicBezTo>
                  <a:cubicBezTo>
                    <a:pt x="1208" y="2274"/>
                    <a:pt x="1100" y="2274"/>
                    <a:pt x="1033" y="2341"/>
                  </a:cubicBezTo>
                  <a:lnTo>
                    <a:pt x="67" y="3307"/>
                  </a:lnTo>
                  <a:cubicBezTo>
                    <a:pt x="0" y="3374"/>
                    <a:pt x="0" y="3482"/>
                    <a:pt x="67" y="3549"/>
                  </a:cubicBezTo>
                  <a:lnTo>
                    <a:pt x="1033" y="4515"/>
                  </a:lnTo>
                  <a:cubicBezTo>
                    <a:pt x="1100" y="4582"/>
                    <a:pt x="1208" y="4582"/>
                    <a:pt x="1275" y="4515"/>
                  </a:cubicBezTo>
                  <a:cubicBezTo>
                    <a:pt x="1342" y="4448"/>
                    <a:pt x="1342" y="4340"/>
                    <a:pt x="1275" y="4273"/>
                  </a:cubicBezTo>
                  <a:lnTo>
                    <a:pt x="600" y="3599"/>
                  </a:lnTo>
                  <a:lnTo>
                    <a:pt x="3260" y="3599"/>
                  </a:lnTo>
                  <a:lnTo>
                    <a:pt x="3260" y="6261"/>
                  </a:lnTo>
                  <a:lnTo>
                    <a:pt x="2585" y="5586"/>
                  </a:lnTo>
                  <a:cubicBezTo>
                    <a:pt x="2518" y="5519"/>
                    <a:pt x="2410" y="5519"/>
                    <a:pt x="2344" y="5586"/>
                  </a:cubicBezTo>
                  <a:cubicBezTo>
                    <a:pt x="2277" y="5653"/>
                    <a:pt x="2277" y="5761"/>
                    <a:pt x="2344" y="5827"/>
                  </a:cubicBezTo>
                  <a:lnTo>
                    <a:pt x="3310" y="6794"/>
                  </a:lnTo>
                  <a:cubicBezTo>
                    <a:pt x="3376" y="6860"/>
                    <a:pt x="3484" y="6860"/>
                    <a:pt x="3551" y="6794"/>
                  </a:cubicBezTo>
                  <a:lnTo>
                    <a:pt x="4517" y="5828"/>
                  </a:lnTo>
                  <a:cubicBezTo>
                    <a:pt x="4584" y="5761"/>
                    <a:pt x="4584" y="5653"/>
                    <a:pt x="4517" y="5586"/>
                  </a:cubicBezTo>
                  <a:cubicBezTo>
                    <a:pt x="4451" y="5519"/>
                    <a:pt x="4343" y="5519"/>
                    <a:pt x="4276" y="5586"/>
                  </a:cubicBezTo>
                  <a:lnTo>
                    <a:pt x="3601" y="6261"/>
                  </a:lnTo>
                  <a:lnTo>
                    <a:pt x="3601" y="3599"/>
                  </a:lnTo>
                  <a:lnTo>
                    <a:pt x="6261" y="3599"/>
                  </a:lnTo>
                  <a:lnTo>
                    <a:pt x="5586" y="4273"/>
                  </a:lnTo>
                  <a:cubicBezTo>
                    <a:pt x="5519" y="4340"/>
                    <a:pt x="5519" y="4448"/>
                    <a:pt x="5586" y="4515"/>
                  </a:cubicBezTo>
                  <a:cubicBezTo>
                    <a:pt x="5653" y="4582"/>
                    <a:pt x="5761" y="4582"/>
                    <a:pt x="5828" y="4515"/>
                  </a:cubicBezTo>
                  <a:lnTo>
                    <a:pt x="6794" y="3549"/>
                  </a:lnTo>
                  <a:cubicBezTo>
                    <a:pt x="6860" y="3482"/>
                    <a:pt x="6860" y="3374"/>
                    <a:pt x="6794" y="33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对话气泡: 圆角矩形 62">
              <a:extLst>
                <a:ext uri="{FF2B5EF4-FFF2-40B4-BE49-F238E27FC236}">
                  <a16:creationId xmlns="" xmlns:a16="http://schemas.microsoft.com/office/drawing/2014/main" id="{094447F4-5F26-485D-B3ED-3828C09B1437}"/>
                </a:ext>
              </a:extLst>
            </p:cNvPr>
            <p:cNvSpPr/>
            <p:nvPr/>
          </p:nvSpPr>
          <p:spPr>
            <a:xfrm>
              <a:off x="4763425" y="4096338"/>
              <a:ext cx="2335397" cy="772822"/>
            </a:xfrm>
            <a:prstGeom prst="wedgeRoundRectCallout">
              <a:avLst>
                <a:gd name="adj1" fmla="val 60194"/>
                <a:gd name="adj2" fmla="val 2823"/>
                <a:gd name="adj3" fmla="val 16667"/>
              </a:avLst>
            </a:prstGeom>
            <a:solidFill>
              <a:srgbClr val="005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4" name="对话气泡: 圆角矩形 63">
              <a:extLst>
                <a:ext uri="{FF2B5EF4-FFF2-40B4-BE49-F238E27FC236}">
                  <a16:creationId xmlns="" xmlns:a16="http://schemas.microsoft.com/office/drawing/2014/main" id="{18012A0B-0C68-472A-90D0-ACD5E5E0F4DB}"/>
                </a:ext>
              </a:extLst>
            </p:cNvPr>
            <p:cNvSpPr/>
            <p:nvPr/>
          </p:nvSpPr>
          <p:spPr>
            <a:xfrm>
              <a:off x="9138046" y="2256619"/>
              <a:ext cx="2408922" cy="772822"/>
            </a:xfrm>
            <a:prstGeom prst="wedgeRoundRectCallout">
              <a:avLst>
                <a:gd name="adj1" fmla="val -46755"/>
                <a:gd name="adj2" fmla="val 67239"/>
                <a:gd name="adj3" fmla="val 16667"/>
              </a:avLst>
            </a:prstGeom>
            <a:solidFill>
              <a:srgbClr val="005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5" name="对话气泡: 圆角矩形 64">
              <a:extLst>
                <a:ext uri="{FF2B5EF4-FFF2-40B4-BE49-F238E27FC236}">
                  <a16:creationId xmlns="" xmlns:a16="http://schemas.microsoft.com/office/drawing/2014/main" id="{39A18BE1-1F7A-4D20-A8C2-FE3090FC6005}"/>
                </a:ext>
              </a:extLst>
            </p:cNvPr>
            <p:cNvSpPr/>
            <p:nvPr/>
          </p:nvSpPr>
          <p:spPr>
            <a:xfrm>
              <a:off x="8653107" y="5447099"/>
              <a:ext cx="2309919" cy="772822"/>
            </a:xfrm>
            <a:prstGeom prst="wedgeRoundRectCallout">
              <a:avLst>
                <a:gd name="adj1" fmla="val -65505"/>
                <a:gd name="adj2" fmla="val -9255"/>
                <a:gd name="adj3" fmla="val 16667"/>
              </a:avLst>
            </a:prstGeom>
            <a:solidFill>
              <a:srgbClr val="CC45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47" name="ïṧḷïḓê-Rectangle 30">
              <a:extLst>
                <a:ext uri="{FF2B5EF4-FFF2-40B4-BE49-F238E27FC236}">
                  <a16:creationId xmlns="" xmlns:a16="http://schemas.microsoft.com/office/drawing/2014/main" id="{15F24DAA-495A-4D54-9D5F-C727D7E76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1440" y="5902862"/>
              <a:ext cx="1124900" cy="370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800" dirty="0">
                  <a:solidFill>
                    <a:schemeClr val="bg1"/>
                  </a:solidFill>
                  <a:cs typeface="+mn-ea"/>
                  <a:sym typeface="+mn-lt"/>
                </a:rPr>
                <a:t>谈近来的工作情况</a:t>
              </a:r>
            </a:p>
          </p:txBody>
        </p:sp>
        <p:sp>
          <p:nvSpPr>
            <p:cNvPr id="48" name="ïṧḷïḓê-TextBox 31">
              <a:extLst>
                <a:ext uri="{FF2B5EF4-FFF2-40B4-BE49-F238E27FC236}">
                  <a16:creationId xmlns="" xmlns:a16="http://schemas.microsoft.com/office/drawing/2014/main" id="{4664E038-44C8-4CAE-BA9B-22391FC1E90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461440" y="5520627"/>
              <a:ext cx="1296408" cy="382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工作回顾</a:t>
              </a:r>
            </a:p>
          </p:txBody>
        </p:sp>
        <p:sp>
          <p:nvSpPr>
            <p:cNvPr id="49" name="ïṧḷïḓê-Freeform 14">
              <a:extLst>
                <a:ext uri="{FF2B5EF4-FFF2-40B4-BE49-F238E27FC236}">
                  <a16:creationId xmlns="" xmlns:a16="http://schemas.microsoft.com/office/drawing/2014/main" id="{6C545592-9745-4ED3-873A-17366A8C7D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870289" y="5647890"/>
              <a:ext cx="426856" cy="377251"/>
            </a:xfrm>
            <a:custGeom>
              <a:avLst/>
              <a:gdLst>
                <a:gd name="connsiteX0" fmla="*/ 331146 w 540656"/>
                <a:gd name="connsiteY0" fmla="*/ 175672 h 477827"/>
                <a:gd name="connsiteX1" fmla="*/ 362034 w 540656"/>
                <a:gd name="connsiteY1" fmla="*/ 175672 h 477827"/>
                <a:gd name="connsiteX2" fmla="*/ 374904 w 540656"/>
                <a:gd name="connsiteY2" fmla="*/ 188567 h 477827"/>
                <a:gd name="connsiteX3" fmla="*/ 374904 w 540656"/>
                <a:gd name="connsiteY3" fmla="*/ 281408 h 477827"/>
                <a:gd name="connsiteX4" fmla="*/ 362034 w 540656"/>
                <a:gd name="connsiteY4" fmla="*/ 294302 h 477827"/>
                <a:gd name="connsiteX5" fmla="*/ 331146 w 540656"/>
                <a:gd name="connsiteY5" fmla="*/ 294302 h 477827"/>
                <a:gd name="connsiteX6" fmla="*/ 318276 w 540656"/>
                <a:gd name="connsiteY6" fmla="*/ 281408 h 477827"/>
                <a:gd name="connsiteX7" fmla="*/ 318276 w 540656"/>
                <a:gd name="connsiteY7" fmla="*/ 188567 h 477827"/>
                <a:gd name="connsiteX8" fmla="*/ 331146 w 540656"/>
                <a:gd name="connsiteY8" fmla="*/ 175672 h 477827"/>
                <a:gd name="connsiteX9" fmla="*/ 178302 w 540656"/>
                <a:gd name="connsiteY9" fmla="*/ 113670 h 477827"/>
                <a:gd name="connsiteX10" fmla="*/ 209416 w 540656"/>
                <a:gd name="connsiteY10" fmla="*/ 113670 h 477827"/>
                <a:gd name="connsiteX11" fmla="*/ 222380 w 540656"/>
                <a:gd name="connsiteY11" fmla="*/ 129153 h 477827"/>
                <a:gd name="connsiteX12" fmla="*/ 222380 w 540656"/>
                <a:gd name="connsiteY12" fmla="*/ 281400 h 477827"/>
                <a:gd name="connsiteX13" fmla="*/ 209416 w 540656"/>
                <a:gd name="connsiteY13" fmla="*/ 294302 h 477827"/>
                <a:gd name="connsiteX14" fmla="*/ 178302 w 540656"/>
                <a:gd name="connsiteY14" fmla="*/ 294302 h 477827"/>
                <a:gd name="connsiteX15" fmla="*/ 165338 w 540656"/>
                <a:gd name="connsiteY15" fmla="*/ 281400 h 477827"/>
                <a:gd name="connsiteX16" fmla="*/ 165338 w 540656"/>
                <a:gd name="connsiteY16" fmla="*/ 129153 h 477827"/>
                <a:gd name="connsiteX17" fmla="*/ 178302 w 540656"/>
                <a:gd name="connsiteY17" fmla="*/ 113670 h 477827"/>
                <a:gd name="connsiteX18" fmla="*/ 256011 w 540656"/>
                <a:gd name="connsiteY18" fmla="*/ 97963 h 477827"/>
                <a:gd name="connsiteX19" fmla="*/ 256011 w 540656"/>
                <a:gd name="connsiteY19" fmla="*/ 273635 h 477827"/>
                <a:gd name="connsiteX20" fmla="*/ 287125 w 540656"/>
                <a:gd name="connsiteY20" fmla="*/ 273635 h 477827"/>
                <a:gd name="connsiteX21" fmla="*/ 287125 w 540656"/>
                <a:gd name="connsiteY21" fmla="*/ 97963 h 477827"/>
                <a:gd name="connsiteX22" fmla="*/ 256011 w 540656"/>
                <a:gd name="connsiteY22" fmla="*/ 77296 h 477827"/>
                <a:gd name="connsiteX23" fmla="*/ 284532 w 540656"/>
                <a:gd name="connsiteY23" fmla="*/ 77296 h 477827"/>
                <a:gd name="connsiteX24" fmla="*/ 300089 w 540656"/>
                <a:gd name="connsiteY24" fmla="*/ 90213 h 477827"/>
                <a:gd name="connsiteX25" fmla="*/ 300089 w 540656"/>
                <a:gd name="connsiteY25" fmla="*/ 281385 h 477827"/>
                <a:gd name="connsiteX26" fmla="*/ 284532 w 540656"/>
                <a:gd name="connsiteY26" fmla="*/ 294302 h 477827"/>
                <a:gd name="connsiteX27" fmla="*/ 256011 w 540656"/>
                <a:gd name="connsiteY27" fmla="*/ 294302 h 477827"/>
                <a:gd name="connsiteX28" fmla="*/ 243047 w 540656"/>
                <a:gd name="connsiteY28" fmla="*/ 281385 h 477827"/>
                <a:gd name="connsiteX29" fmla="*/ 243047 w 540656"/>
                <a:gd name="connsiteY29" fmla="*/ 90213 h 477827"/>
                <a:gd name="connsiteX30" fmla="*/ 256011 w 540656"/>
                <a:gd name="connsiteY30" fmla="*/ 77296 h 477827"/>
                <a:gd name="connsiteX31" fmla="*/ 269035 w 540656"/>
                <a:gd name="connsiteY31" fmla="*/ 25828 h 477827"/>
                <a:gd name="connsiteX32" fmla="*/ 25868 w 540656"/>
                <a:gd name="connsiteY32" fmla="*/ 196297 h 477827"/>
                <a:gd name="connsiteX33" fmla="*/ 155212 w 540656"/>
                <a:gd name="connsiteY33" fmla="*/ 343519 h 477827"/>
                <a:gd name="connsiteX34" fmla="*/ 162973 w 540656"/>
                <a:gd name="connsiteY34" fmla="*/ 346102 h 477827"/>
                <a:gd name="connsiteX35" fmla="*/ 165559 w 540656"/>
                <a:gd name="connsiteY35" fmla="*/ 356433 h 477827"/>
                <a:gd name="connsiteX36" fmla="*/ 124170 w 540656"/>
                <a:gd name="connsiteY36" fmla="*/ 444250 h 477827"/>
                <a:gd name="connsiteX37" fmla="*/ 281969 w 540656"/>
                <a:gd name="connsiteY37" fmla="*/ 366765 h 477827"/>
                <a:gd name="connsiteX38" fmla="*/ 284556 w 540656"/>
                <a:gd name="connsiteY38" fmla="*/ 364182 h 477827"/>
                <a:gd name="connsiteX39" fmla="*/ 289730 w 540656"/>
                <a:gd name="connsiteY39" fmla="*/ 364182 h 477827"/>
                <a:gd name="connsiteX40" fmla="*/ 514788 w 540656"/>
                <a:gd name="connsiteY40" fmla="*/ 196297 h 477827"/>
                <a:gd name="connsiteX41" fmla="*/ 269035 w 540656"/>
                <a:gd name="connsiteY41" fmla="*/ 25828 h 477827"/>
                <a:gd name="connsiteX42" fmla="*/ 269035 w 540656"/>
                <a:gd name="connsiteY42" fmla="*/ 0 h 477827"/>
                <a:gd name="connsiteX43" fmla="*/ 540656 w 540656"/>
                <a:gd name="connsiteY43" fmla="*/ 196297 h 477827"/>
                <a:gd name="connsiteX44" fmla="*/ 294904 w 540656"/>
                <a:gd name="connsiteY44" fmla="*/ 390010 h 477827"/>
                <a:gd name="connsiteX45" fmla="*/ 103475 w 540656"/>
                <a:gd name="connsiteY45" fmla="*/ 477827 h 477827"/>
                <a:gd name="connsiteX46" fmla="*/ 98301 w 540656"/>
                <a:gd name="connsiteY46" fmla="*/ 477827 h 477827"/>
                <a:gd name="connsiteX47" fmla="*/ 82780 w 540656"/>
                <a:gd name="connsiteY47" fmla="*/ 467496 h 477827"/>
                <a:gd name="connsiteX48" fmla="*/ 85366 w 540656"/>
                <a:gd name="connsiteY48" fmla="*/ 444250 h 477827"/>
                <a:gd name="connsiteX49" fmla="*/ 137104 w 540656"/>
                <a:gd name="connsiteY49" fmla="*/ 366765 h 477827"/>
                <a:gd name="connsiteX50" fmla="*/ 0 w 540656"/>
                <a:gd name="connsiteY50" fmla="*/ 196297 h 477827"/>
                <a:gd name="connsiteX51" fmla="*/ 269035 w 540656"/>
                <a:gd name="connsiteY51" fmla="*/ 0 h 477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540656" h="477827">
                  <a:moveTo>
                    <a:pt x="331146" y="175672"/>
                  </a:moveTo>
                  <a:lnTo>
                    <a:pt x="362034" y="175672"/>
                  </a:lnTo>
                  <a:cubicBezTo>
                    <a:pt x="369756" y="175672"/>
                    <a:pt x="374904" y="180830"/>
                    <a:pt x="374904" y="188567"/>
                  </a:cubicBezTo>
                  <a:lnTo>
                    <a:pt x="374904" y="281408"/>
                  </a:lnTo>
                  <a:cubicBezTo>
                    <a:pt x="374904" y="286565"/>
                    <a:pt x="369756" y="294302"/>
                    <a:pt x="362034" y="294302"/>
                  </a:cubicBezTo>
                  <a:lnTo>
                    <a:pt x="331146" y="294302"/>
                  </a:lnTo>
                  <a:cubicBezTo>
                    <a:pt x="323424" y="294302"/>
                    <a:pt x="318276" y="286565"/>
                    <a:pt x="318276" y="281408"/>
                  </a:cubicBezTo>
                  <a:lnTo>
                    <a:pt x="318276" y="188567"/>
                  </a:lnTo>
                  <a:cubicBezTo>
                    <a:pt x="318276" y="180830"/>
                    <a:pt x="323424" y="175672"/>
                    <a:pt x="331146" y="175672"/>
                  </a:cubicBezTo>
                  <a:close/>
                  <a:moveTo>
                    <a:pt x="178302" y="113670"/>
                  </a:moveTo>
                  <a:lnTo>
                    <a:pt x="209416" y="113670"/>
                  </a:lnTo>
                  <a:cubicBezTo>
                    <a:pt x="217194" y="113670"/>
                    <a:pt x="222380" y="121411"/>
                    <a:pt x="222380" y="129153"/>
                  </a:cubicBezTo>
                  <a:lnTo>
                    <a:pt x="222380" y="281400"/>
                  </a:lnTo>
                  <a:cubicBezTo>
                    <a:pt x="222380" y="286561"/>
                    <a:pt x="217194" y="294302"/>
                    <a:pt x="209416" y="294302"/>
                  </a:cubicBezTo>
                  <a:lnTo>
                    <a:pt x="178302" y="294302"/>
                  </a:lnTo>
                  <a:cubicBezTo>
                    <a:pt x="170523" y="294302"/>
                    <a:pt x="165338" y="286561"/>
                    <a:pt x="165338" y="281400"/>
                  </a:cubicBezTo>
                  <a:lnTo>
                    <a:pt x="165338" y="129153"/>
                  </a:lnTo>
                  <a:cubicBezTo>
                    <a:pt x="165338" y="121411"/>
                    <a:pt x="170523" y="113670"/>
                    <a:pt x="178302" y="113670"/>
                  </a:cubicBezTo>
                  <a:close/>
                  <a:moveTo>
                    <a:pt x="256011" y="97963"/>
                  </a:moveTo>
                  <a:lnTo>
                    <a:pt x="256011" y="273635"/>
                  </a:lnTo>
                  <a:lnTo>
                    <a:pt x="287125" y="273635"/>
                  </a:lnTo>
                  <a:lnTo>
                    <a:pt x="287125" y="97963"/>
                  </a:lnTo>
                  <a:close/>
                  <a:moveTo>
                    <a:pt x="256011" y="77296"/>
                  </a:moveTo>
                  <a:lnTo>
                    <a:pt x="284532" y="77296"/>
                  </a:lnTo>
                  <a:cubicBezTo>
                    <a:pt x="292311" y="77296"/>
                    <a:pt x="300089" y="82463"/>
                    <a:pt x="300089" y="90213"/>
                  </a:cubicBezTo>
                  <a:lnTo>
                    <a:pt x="300089" y="281385"/>
                  </a:lnTo>
                  <a:cubicBezTo>
                    <a:pt x="300089" y="286552"/>
                    <a:pt x="292311" y="294302"/>
                    <a:pt x="284532" y="294302"/>
                  </a:cubicBezTo>
                  <a:lnTo>
                    <a:pt x="256011" y="294302"/>
                  </a:lnTo>
                  <a:cubicBezTo>
                    <a:pt x="248233" y="294302"/>
                    <a:pt x="243047" y="286552"/>
                    <a:pt x="243047" y="281385"/>
                  </a:cubicBezTo>
                  <a:lnTo>
                    <a:pt x="243047" y="90213"/>
                  </a:lnTo>
                  <a:cubicBezTo>
                    <a:pt x="243047" y="82463"/>
                    <a:pt x="248233" y="77296"/>
                    <a:pt x="256011" y="77296"/>
                  </a:cubicBezTo>
                  <a:close/>
                  <a:moveTo>
                    <a:pt x="269035" y="25828"/>
                  </a:moveTo>
                  <a:cubicBezTo>
                    <a:pt x="137104" y="25828"/>
                    <a:pt x="25868" y="100731"/>
                    <a:pt x="25868" y="196297"/>
                  </a:cubicBezTo>
                  <a:cubicBezTo>
                    <a:pt x="25868" y="258285"/>
                    <a:pt x="75019" y="315108"/>
                    <a:pt x="155212" y="343519"/>
                  </a:cubicBezTo>
                  <a:lnTo>
                    <a:pt x="162973" y="346102"/>
                  </a:lnTo>
                  <a:lnTo>
                    <a:pt x="165559" y="356433"/>
                  </a:lnTo>
                  <a:cubicBezTo>
                    <a:pt x="165559" y="374513"/>
                    <a:pt x="160386" y="402924"/>
                    <a:pt x="124170" y="444250"/>
                  </a:cubicBezTo>
                  <a:cubicBezTo>
                    <a:pt x="162973" y="431336"/>
                    <a:pt x="232818" y="405507"/>
                    <a:pt x="281969" y="366765"/>
                  </a:cubicBezTo>
                  <a:lnTo>
                    <a:pt x="284556" y="364182"/>
                  </a:lnTo>
                  <a:lnTo>
                    <a:pt x="289730" y="364182"/>
                  </a:lnTo>
                  <a:cubicBezTo>
                    <a:pt x="413900" y="356433"/>
                    <a:pt x="514788" y="281531"/>
                    <a:pt x="514788" y="196297"/>
                  </a:cubicBezTo>
                  <a:cubicBezTo>
                    <a:pt x="514788" y="100731"/>
                    <a:pt x="403552" y="25828"/>
                    <a:pt x="269035" y="25828"/>
                  </a:cubicBezTo>
                  <a:close/>
                  <a:moveTo>
                    <a:pt x="269035" y="0"/>
                  </a:moveTo>
                  <a:cubicBezTo>
                    <a:pt x="419073" y="0"/>
                    <a:pt x="540656" y="87817"/>
                    <a:pt x="540656" y="196297"/>
                  </a:cubicBezTo>
                  <a:cubicBezTo>
                    <a:pt x="540656" y="297028"/>
                    <a:pt x="432008" y="379679"/>
                    <a:pt x="294904" y="390010"/>
                  </a:cubicBezTo>
                  <a:cubicBezTo>
                    <a:pt x="222471" y="444250"/>
                    <a:pt x="108648" y="475244"/>
                    <a:pt x="103475" y="477827"/>
                  </a:cubicBezTo>
                  <a:cubicBezTo>
                    <a:pt x="103475" y="477827"/>
                    <a:pt x="100888" y="477827"/>
                    <a:pt x="98301" y="477827"/>
                  </a:cubicBezTo>
                  <a:cubicBezTo>
                    <a:pt x="93127" y="477827"/>
                    <a:pt x="85366" y="475244"/>
                    <a:pt x="82780" y="467496"/>
                  </a:cubicBezTo>
                  <a:cubicBezTo>
                    <a:pt x="77606" y="459747"/>
                    <a:pt x="80193" y="449416"/>
                    <a:pt x="85366" y="444250"/>
                  </a:cubicBezTo>
                  <a:cubicBezTo>
                    <a:pt x="126756" y="405507"/>
                    <a:pt x="137104" y="379679"/>
                    <a:pt x="137104" y="366765"/>
                  </a:cubicBezTo>
                  <a:cubicBezTo>
                    <a:pt x="51737" y="330605"/>
                    <a:pt x="0" y="266033"/>
                    <a:pt x="0" y="196297"/>
                  </a:cubicBezTo>
                  <a:cubicBezTo>
                    <a:pt x="0" y="87817"/>
                    <a:pt x="121583" y="0"/>
                    <a:pt x="26903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1600">
                <a:cs typeface="+mn-ea"/>
                <a:sym typeface="+mn-lt"/>
              </a:endParaRPr>
            </a:p>
          </p:txBody>
        </p:sp>
        <p:sp>
          <p:nvSpPr>
            <p:cNvPr id="51" name="ïṧḷïḓê-Rectangle 30">
              <a:extLst>
                <a:ext uri="{FF2B5EF4-FFF2-40B4-BE49-F238E27FC236}">
                  <a16:creationId xmlns="" xmlns:a16="http://schemas.microsoft.com/office/drawing/2014/main" id="{71F2056C-E9F8-4172-A7FB-E9B19C061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7877" y="4554423"/>
              <a:ext cx="1550492" cy="516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900" dirty="0">
                  <a:solidFill>
                    <a:schemeClr val="bg1"/>
                  </a:solidFill>
                  <a:cs typeface="+mn-ea"/>
                  <a:sym typeface="+mn-lt"/>
                </a:rPr>
                <a:t>对本人和工作都可以评价</a:t>
              </a:r>
            </a:p>
          </p:txBody>
        </p:sp>
        <p:sp>
          <p:nvSpPr>
            <p:cNvPr id="52" name="ïṧḷïḓê-TextBox 31">
              <a:extLst>
                <a:ext uri="{FF2B5EF4-FFF2-40B4-BE49-F238E27FC236}">
                  <a16:creationId xmlns="" xmlns:a16="http://schemas.microsoft.com/office/drawing/2014/main" id="{01EC2C4E-03A0-40A0-8F26-4D8472167AB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477877" y="4210979"/>
              <a:ext cx="1550492" cy="382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自我评价</a:t>
              </a:r>
            </a:p>
          </p:txBody>
        </p:sp>
        <p:sp>
          <p:nvSpPr>
            <p:cNvPr id="53" name="ïṧḷïḓê-Freeform 14">
              <a:extLst>
                <a:ext uri="{FF2B5EF4-FFF2-40B4-BE49-F238E27FC236}">
                  <a16:creationId xmlns="" xmlns:a16="http://schemas.microsoft.com/office/drawing/2014/main" id="{58DE3BC7-519B-4DD7-AF2B-51BFA59B3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5812" y="4313440"/>
              <a:ext cx="268683" cy="426856"/>
            </a:xfrm>
            <a:custGeom>
              <a:avLst/>
              <a:gdLst>
                <a:gd name="T0" fmla="*/ 4047 w 4291"/>
                <a:gd name="T1" fmla="*/ 5801 h 6827"/>
                <a:gd name="T2" fmla="*/ 4115 w 4291"/>
                <a:gd name="T3" fmla="*/ 5265 h 6827"/>
                <a:gd name="T4" fmla="*/ 4124 w 4291"/>
                <a:gd name="T5" fmla="*/ 5241 h 6827"/>
                <a:gd name="T6" fmla="*/ 4215 w 4291"/>
                <a:gd name="T7" fmla="*/ 3572 h 6827"/>
                <a:gd name="T8" fmla="*/ 3734 w 4291"/>
                <a:gd name="T9" fmla="*/ 3089 h 6827"/>
                <a:gd name="T10" fmla="*/ 3425 w 4291"/>
                <a:gd name="T11" fmla="*/ 2952 h 6827"/>
                <a:gd name="T12" fmla="*/ 3088 w 4291"/>
                <a:gd name="T13" fmla="*/ 2816 h 6827"/>
                <a:gd name="T14" fmla="*/ 2451 w 4291"/>
                <a:gd name="T15" fmla="*/ 2500 h 6827"/>
                <a:gd name="T16" fmla="*/ 2277 w 4291"/>
                <a:gd name="T17" fmla="*/ 1819 h 6827"/>
                <a:gd name="T18" fmla="*/ 2641 w 4291"/>
                <a:gd name="T19" fmla="*/ 1190 h 6827"/>
                <a:gd name="T20" fmla="*/ 2523 w 4291"/>
                <a:gd name="T21" fmla="*/ 827 h 6827"/>
                <a:gd name="T22" fmla="*/ 1559 w 4291"/>
                <a:gd name="T23" fmla="*/ 132 h 6827"/>
                <a:gd name="T24" fmla="*/ 1370 w 4291"/>
                <a:gd name="T25" fmla="*/ 0 h 6827"/>
                <a:gd name="T26" fmla="*/ 953 w 4291"/>
                <a:gd name="T27" fmla="*/ 827 h 6827"/>
                <a:gd name="T28" fmla="*/ 27 w 4291"/>
                <a:gd name="T29" fmla="*/ 966 h 6827"/>
                <a:gd name="T30" fmla="*/ 695 w 4291"/>
                <a:gd name="T31" fmla="*/ 1624 h 6827"/>
                <a:gd name="T32" fmla="*/ 540 w 4291"/>
                <a:gd name="T33" fmla="*/ 2550 h 6827"/>
                <a:gd name="T34" fmla="*/ 772 w 4291"/>
                <a:gd name="T35" fmla="*/ 2550 h 6827"/>
                <a:gd name="T36" fmla="*/ 1322 w 4291"/>
                <a:gd name="T37" fmla="*/ 2874 h 6827"/>
                <a:gd name="T38" fmla="*/ 679 w 4291"/>
                <a:gd name="T39" fmla="*/ 3208 h 6827"/>
                <a:gd name="T40" fmla="*/ 1128 w 4291"/>
                <a:gd name="T41" fmla="*/ 4991 h 6827"/>
                <a:gd name="T42" fmla="*/ 1258 w 4291"/>
                <a:gd name="T43" fmla="*/ 5249 h 6827"/>
                <a:gd name="T44" fmla="*/ 1337 w 4291"/>
                <a:gd name="T45" fmla="*/ 5607 h 6827"/>
                <a:gd name="T46" fmla="*/ 1237 w 4291"/>
                <a:gd name="T47" fmla="*/ 5801 h 6827"/>
                <a:gd name="T48" fmla="*/ 1077 w 4291"/>
                <a:gd name="T49" fmla="*/ 6677 h 6827"/>
                <a:gd name="T50" fmla="*/ 4138 w 4291"/>
                <a:gd name="T51" fmla="*/ 6827 h 6827"/>
                <a:gd name="T52" fmla="*/ 4291 w 4291"/>
                <a:gd name="T53" fmla="*/ 5959 h 6827"/>
                <a:gd name="T54" fmla="*/ 1252 w 4291"/>
                <a:gd name="T55" fmla="*/ 1823 h 6827"/>
                <a:gd name="T56" fmla="*/ 1010 w 4291"/>
                <a:gd name="T57" fmla="*/ 1646 h 6827"/>
                <a:gd name="T58" fmla="*/ 545 w 4291"/>
                <a:gd name="T59" fmla="*/ 1133 h 6827"/>
                <a:gd name="T60" fmla="*/ 1220 w 4291"/>
                <a:gd name="T61" fmla="*/ 997 h 6827"/>
                <a:gd name="T62" fmla="*/ 1520 w 4291"/>
                <a:gd name="T63" fmla="*/ 997 h 6827"/>
                <a:gd name="T64" fmla="*/ 2194 w 4291"/>
                <a:gd name="T65" fmla="*/ 1133 h 6827"/>
                <a:gd name="T66" fmla="*/ 1805 w 4291"/>
                <a:gd name="T67" fmla="*/ 1393 h 6827"/>
                <a:gd name="T68" fmla="*/ 1252 w 4291"/>
                <a:gd name="T69" fmla="*/ 1823 h 6827"/>
                <a:gd name="T70" fmla="*/ 985 w 4291"/>
                <a:gd name="T71" fmla="*/ 3208 h 6827"/>
                <a:gd name="T72" fmla="*/ 1250 w 4291"/>
                <a:gd name="T73" fmla="*/ 3193 h 6827"/>
                <a:gd name="T74" fmla="*/ 1327 w 4291"/>
                <a:gd name="T75" fmla="*/ 3769 h 6827"/>
                <a:gd name="T76" fmla="*/ 1480 w 4291"/>
                <a:gd name="T77" fmla="*/ 3918 h 6827"/>
                <a:gd name="T78" fmla="*/ 1628 w 4291"/>
                <a:gd name="T79" fmla="*/ 1871 h 6827"/>
                <a:gd name="T80" fmla="*/ 1980 w 4291"/>
                <a:gd name="T81" fmla="*/ 1869 h 6827"/>
                <a:gd name="T82" fmla="*/ 2123 w 4291"/>
                <a:gd name="T83" fmla="*/ 3393 h 6827"/>
                <a:gd name="T84" fmla="*/ 2286 w 4291"/>
                <a:gd name="T85" fmla="*/ 2934 h 6827"/>
                <a:gd name="T86" fmla="*/ 2623 w 4291"/>
                <a:gd name="T87" fmla="*/ 2981 h 6827"/>
                <a:gd name="T88" fmla="*/ 2766 w 4291"/>
                <a:gd name="T89" fmla="*/ 3522 h 6827"/>
                <a:gd name="T90" fmla="*/ 2933 w 4291"/>
                <a:gd name="T91" fmla="*/ 3239 h 6827"/>
                <a:gd name="T92" fmla="*/ 3211 w 4291"/>
                <a:gd name="T93" fmla="*/ 3171 h 6827"/>
                <a:gd name="T94" fmla="*/ 3266 w 4291"/>
                <a:gd name="T95" fmla="*/ 3565 h 6827"/>
                <a:gd name="T96" fmla="*/ 3422 w 4291"/>
                <a:gd name="T97" fmla="*/ 3718 h 6827"/>
                <a:gd name="T98" fmla="*/ 3572 w 4291"/>
                <a:gd name="T99" fmla="*/ 3565 h 6827"/>
                <a:gd name="T100" fmla="*/ 3737 w 4291"/>
                <a:gd name="T101" fmla="*/ 3395 h 6827"/>
                <a:gd name="T102" fmla="*/ 3909 w 4291"/>
                <a:gd name="T103" fmla="*/ 3572 h 6827"/>
                <a:gd name="T104" fmla="*/ 3842 w 4291"/>
                <a:gd name="T105" fmla="*/ 5121 h 6827"/>
                <a:gd name="T106" fmla="*/ 3833 w 4291"/>
                <a:gd name="T107" fmla="*/ 5145 h 6827"/>
                <a:gd name="T108" fmla="*/ 3740 w 4291"/>
                <a:gd name="T109" fmla="*/ 5801 h 6827"/>
                <a:gd name="T110" fmla="*/ 1643 w 4291"/>
                <a:gd name="T111" fmla="*/ 5607 h 6827"/>
                <a:gd name="T112" fmla="*/ 1536 w 4291"/>
                <a:gd name="T113" fmla="*/ 5121 h 6827"/>
                <a:gd name="T114" fmla="*/ 985 w 4291"/>
                <a:gd name="T115" fmla="*/ 3777 h 6827"/>
                <a:gd name="T116" fmla="*/ 1383 w 4291"/>
                <a:gd name="T117" fmla="*/ 6521 h 6827"/>
                <a:gd name="T118" fmla="*/ 1494 w 4291"/>
                <a:gd name="T119" fmla="*/ 6107 h 6827"/>
                <a:gd name="T120" fmla="*/ 3985 w 4291"/>
                <a:gd name="T121" fmla="*/ 6107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291" h="6827">
                  <a:moveTo>
                    <a:pt x="4138" y="5801"/>
                  </a:moveTo>
                  <a:lnTo>
                    <a:pt x="4047" y="5801"/>
                  </a:lnTo>
                  <a:lnTo>
                    <a:pt x="4047" y="5600"/>
                  </a:lnTo>
                  <a:cubicBezTo>
                    <a:pt x="4047" y="5485"/>
                    <a:pt x="4069" y="5373"/>
                    <a:pt x="4115" y="5265"/>
                  </a:cubicBezTo>
                  <a:cubicBezTo>
                    <a:pt x="4116" y="5265"/>
                    <a:pt x="4116" y="5264"/>
                    <a:pt x="4116" y="5264"/>
                  </a:cubicBezTo>
                  <a:lnTo>
                    <a:pt x="4124" y="5241"/>
                  </a:lnTo>
                  <a:cubicBezTo>
                    <a:pt x="4192" y="5081"/>
                    <a:pt x="4215" y="4830"/>
                    <a:pt x="4215" y="4700"/>
                  </a:cubicBezTo>
                  <a:lnTo>
                    <a:pt x="4215" y="3572"/>
                  </a:lnTo>
                  <a:cubicBezTo>
                    <a:pt x="4215" y="3443"/>
                    <a:pt x="4163" y="3316"/>
                    <a:pt x="4070" y="3225"/>
                  </a:cubicBezTo>
                  <a:cubicBezTo>
                    <a:pt x="3979" y="3135"/>
                    <a:pt x="3860" y="3086"/>
                    <a:pt x="3734" y="3089"/>
                  </a:cubicBezTo>
                  <a:cubicBezTo>
                    <a:pt x="3665" y="3090"/>
                    <a:pt x="3600" y="3106"/>
                    <a:pt x="3542" y="3134"/>
                  </a:cubicBezTo>
                  <a:cubicBezTo>
                    <a:pt x="3517" y="3066"/>
                    <a:pt x="3477" y="3003"/>
                    <a:pt x="3425" y="2952"/>
                  </a:cubicBezTo>
                  <a:cubicBezTo>
                    <a:pt x="3336" y="2864"/>
                    <a:pt x="3219" y="2816"/>
                    <a:pt x="3096" y="2816"/>
                  </a:cubicBezTo>
                  <a:cubicBezTo>
                    <a:pt x="3094" y="2816"/>
                    <a:pt x="3091" y="2816"/>
                    <a:pt x="3088" y="2816"/>
                  </a:cubicBezTo>
                  <a:cubicBezTo>
                    <a:pt x="3025" y="2817"/>
                    <a:pt x="2965" y="2831"/>
                    <a:pt x="2910" y="2854"/>
                  </a:cubicBezTo>
                  <a:cubicBezTo>
                    <a:pt x="2857" y="2651"/>
                    <a:pt x="2671" y="2500"/>
                    <a:pt x="2451" y="2500"/>
                  </a:cubicBezTo>
                  <a:cubicBezTo>
                    <a:pt x="2393" y="2500"/>
                    <a:pt x="2332" y="2511"/>
                    <a:pt x="2286" y="2530"/>
                  </a:cubicBezTo>
                  <a:cubicBezTo>
                    <a:pt x="2286" y="2530"/>
                    <a:pt x="2283" y="1834"/>
                    <a:pt x="2277" y="1819"/>
                  </a:cubicBezTo>
                  <a:cubicBezTo>
                    <a:pt x="2266" y="1714"/>
                    <a:pt x="2221" y="1619"/>
                    <a:pt x="2153" y="1546"/>
                  </a:cubicBezTo>
                  <a:lnTo>
                    <a:pt x="2641" y="1190"/>
                  </a:lnTo>
                  <a:cubicBezTo>
                    <a:pt x="2710" y="1139"/>
                    <a:pt x="2739" y="1048"/>
                    <a:pt x="2713" y="966"/>
                  </a:cubicBezTo>
                  <a:cubicBezTo>
                    <a:pt x="2686" y="884"/>
                    <a:pt x="2610" y="827"/>
                    <a:pt x="2523" y="827"/>
                  </a:cubicBezTo>
                  <a:lnTo>
                    <a:pt x="1787" y="827"/>
                  </a:lnTo>
                  <a:lnTo>
                    <a:pt x="1559" y="132"/>
                  </a:lnTo>
                  <a:cubicBezTo>
                    <a:pt x="1532" y="50"/>
                    <a:pt x="1456" y="0"/>
                    <a:pt x="1370" y="0"/>
                  </a:cubicBezTo>
                  <a:lnTo>
                    <a:pt x="1370" y="0"/>
                  </a:lnTo>
                  <a:cubicBezTo>
                    <a:pt x="1283" y="0"/>
                    <a:pt x="1207" y="50"/>
                    <a:pt x="1181" y="132"/>
                  </a:cubicBezTo>
                  <a:lnTo>
                    <a:pt x="953" y="827"/>
                  </a:lnTo>
                  <a:lnTo>
                    <a:pt x="216" y="827"/>
                  </a:lnTo>
                  <a:cubicBezTo>
                    <a:pt x="130" y="827"/>
                    <a:pt x="54" y="884"/>
                    <a:pt x="27" y="966"/>
                  </a:cubicBezTo>
                  <a:cubicBezTo>
                    <a:pt x="0" y="1048"/>
                    <a:pt x="29" y="1138"/>
                    <a:pt x="99" y="1189"/>
                  </a:cubicBezTo>
                  <a:lnTo>
                    <a:pt x="695" y="1624"/>
                  </a:lnTo>
                  <a:lnTo>
                    <a:pt x="468" y="2327"/>
                  </a:lnTo>
                  <a:cubicBezTo>
                    <a:pt x="441" y="2409"/>
                    <a:pt x="470" y="2499"/>
                    <a:pt x="540" y="2550"/>
                  </a:cubicBezTo>
                  <a:cubicBezTo>
                    <a:pt x="575" y="2575"/>
                    <a:pt x="616" y="2588"/>
                    <a:pt x="657" y="2588"/>
                  </a:cubicBezTo>
                  <a:cubicBezTo>
                    <a:pt x="698" y="2588"/>
                    <a:pt x="737" y="2575"/>
                    <a:pt x="772" y="2550"/>
                  </a:cubicBezTo>
                  <a:lnTo>
                    <a:pt x="1322" y="2146"/>
                  </a:lnTo>
                  <a:lnTo>
                    <a:pt x="1322" y="2874"/>
                  </a:lnTo>
                  <a:cubicBezTo>
                    <a:pt x="1245" y="2833"/>
                    <a:pt x="1153" y="2813"/>
                    <a:pt x="1060" y="2814"/>
                  </a:cubicBezTo>
                  <a:cubicBezTo>
                    <a:pt x="849" y="2819"/>
                    <a:pt x="679" y="2995"/>
                    <a:pt x="679" y="3208"/>
                  </a:cubicBezTo>
                  <a:lnTo>
                    <a:pt x="679" y="3777"/>
                  </a:lnTo>
                  <a:cubicBezTo>
                    <a:pt x="679" y="4136"/>
                    <a:pt x="939" y="4630"/>
                    <a:pt x="1128" y="4991"/>
                  </a:cubicBezTo>
                  <a:cubicBezTo>
                    <a:pt x="1182" y="5094"/>
                    <a:pt x="1228" y="5183"/>
                    <a:pt x="1257" y="5247"/>
                  </a:cubicBezTo>
                  <a:cubicBezTo>
                    <a:pt x="1258" y="5247"/>
                    <a:pt x="1258" y="5249"/>
                    <a:pt x="1258" y="5249"/>
                  </a:cubicBezTo>
                  <a:lnTo>
                    <a:pt x="1258" y="5252"/>
                  </a:lnTo>
                  <a:cubicBezTo>
                    <a:pt x="1312" y="5370"/>
                    <a:pt x="1337" y="5489"/>
                    <a:pt x="1337" y="5607"/>
                  </a:cubicBezTo>
                  <a:lnTo>
                    <a:pt x="1337" y="5801"/>
                  </a:lnTo>
                  <a:lnTo>
                    <a:pt x="1237" y="5801"/>
                  </a:lnTo>
                  <a:cubicBezTo>
                    <a:pt x="1152" y="5801"/>
                    <a:pt x="1077" y="5875"/>
                    <a:pt x="1077" y="5959"/>
                  </a:cubicBezTo>
                  <a:lnTo>
                    <a:pt x="1077" y="6677"/>
                  </a:lnTo>
                  <a:cubicBezTo>
                    <a:pt x="1077" y="6762"/>
                    <a:pt x="1152" y="6827"/>
                    <a:pt x="1237" y="6827"/>
                  </a:cubicBezTo>
                  <a:lnTo>
                    <a:pt x="4138" y="6827"/>
                  </a:lnTo>
                  <a:cubicBezTo>
                    <a:pt x="4222" y="6827"/>
                    <a:pt x="4291" y="6762"/>
                    <a:pt x="4291" y="6677"/>
                  </a:cubicBezTo>
                  <a:lnTo>
                    <a:pt x="4291" y="5959"/>
                  </a:lnTo>
                  <a:cubicBezTo>
                    <a:pt x="4291" y="5875"/>
                    <a:pt x="4222" y="5801"/>
                    <a:pt x="4138" y="5801"/>
                  </a:cubicBezTo>
                  <a:close/>
                  <a:moveTo>
                    <a:pt x="1252" y="1823"/>
                  </a:moveTo>
                  <a:lnTo>
                    <a:pt x="860" y="2108"/>
                  </a:lnTo>
                  <a:lnTo>
                    <a:pt x="1010" y="1646"/>
                  </a:lnTo>
                  <a:cubicBezTo>
                    <a:pt x="1037" y="1563"/>
                    <a:pt x="1008" y="1472"/>
                    <a:pt x="938" y="1421"/>
                  </a:cubicBezTo>
                  <a:lnTo>
                    <a:pt x="545" y="1133"/>
                  </a:lnTo>
                  <a:lnTo>
                    <a:pt x="1031" y="1133"/>
                  </a:lnTo>
                  <a:cubicBezTo>
                    <a:pt x="1117" y="1133"/>
                    <a:pt x="1193" y="1079"/>
                    <a:pt x="1220" y="997"/>
                  </a:cubicBezTo>
                  <a:lnTo>
                    <a:pt x="1370" y="537"/>
                  </a:lnTo>
                  <a:lnTo>
                    <a:pt x="1520" y="997"/>
                  </a:lnTo>
                  <a:cubicBezTo>
                    <a:pt x="1546" y="1079"/>
                    <a:pt x="1622" y="1133"/>
                    <a:pt x="1709" y="1133"/>
                  </a:cubicBezTo>
                  <a:lnTo>
                    <a:pt x="2194" y="1133"/>
                  </a:lnTo>
                  <a:lnTo>
                    <a:pt x="1839" y="1394"/>
                  </a:lnTo>
                  <a:cubicBezTo>
                    <a:pt x="1828" y="1393"/>
                    <a:pt x="1817" y="1393"/>
                    <a:pt x="1805" y="1393"/>
                  </a:cubicBezTo>
                  <a:cubicBezTo>
                    <a:pt x="1570" y="1393"/>
                    <a:pt x="1374" y="1564"/>
                    <a:pt x="1334" y="1788"/>
                  </a:cubicBezTo>
                  <a:cubicBezTo>
                    <a:pt x="1305" y="1793"/>
                    <a:pt x="1277" y="1805"/>
                    <a:pt x="1252" y="1823"/>
                  </a:cubicBezTo>
                  <a:close/>
                  <a:moveTo>
                    <a:pt x="985" y="3777"/>
                  </a:moveTo>
                  <a:lnTo>
                    <a:pt x="985" y="3208"/>
                  </a:lnTo>
                  <a:cubicBezTo>
                    <a:pt x="985" y="3161"/>
                    <a:pt x="1023" y="3121"/>
                    <a:pt x="1068" y="3120"/>
                  </a:cubicBezTo>
                  <a:cubicBezTo>
                    <a:pt x="1137" y="3119"/>
                    <a:pt x="1202" y="3145"/>
                    <a:pt x="1250" y="3193"/>
                  </a:cubicBezTo>
                  <a:cubicBezTo>
                    <a:pt x="1299" y="3240"/>
                    <a:pt x="1326" y="3305"/>
                    <a:pt x="1326" y="3373"/>
                  </a:cubicBezTo>
                  <a:lnTo>
                    <a:pt x="1327" y="3769"/>
                  </a:lnTo>
                  <a:cubicBezTo>
                    <a:pt x="1327" y="3854"/>
                    <a:pt x="1396" y="3918"/>
                    <a:pt x="1480" y="3918"/>
                  </a:cubicBezTo>
                  <a:lnTo>
                    <a:pt x="1480" y="3918"/>
                  </a:lnTo>
                  <a:cubicBezTo>
                    <a:pt x="1562" y="3918"/>
                    <a:pt x="1628" y="3852"/>
                    <a:pt x="1628" y="3770"/>
                  </a:cubicBezTo>
                  <a:lnTo>
                    <a:pt x="1628" y="1871"/>
                  </a:lnTo>
                  <a:cubicBezTo>
                    <a:pt x="1628" y="1776"/>
                    <a:pt x="1711" y="1699"/>
                    <a:pt x="1808" y="1699"/>
                  </a:cubicBezTo>
                  <a:cubicBezTo>
                    <a:pt x="1901" y="1699"/>
                    <a:pt x="1980" y="1773"/>
                    <a:pt x="1980" y="1869"/>
                  </a:cubicBezTo>
                  <a:lnTo>
                    <a:pt x="1980" y="3235"/>
                  </a:lnTo>
                  <a:cubicBezTo>
                    <a:pt x="1980" y="3316"/>
                    <a:pt x="2042" y="3388"/>
                    <a:pt x="2123" y="3393"/>
                  </a:cubicBezTo>
                  <a:cubicBezTo>
                    <a:pt x="2212" y="3399"/>
                    <a:pt x="2286" y="3328"/>
                    <a:pt x="2286" y="3240"/>
                  </a:cubicBezTo>
                  <a:lnTo>
                    <a:pt x="2286" y="2934"/>
                  </a:lnTo>
                  <a:cubicBezTo>
                    <a:pt x="2305" y="2845"/>
                    <a:pt x="2406" y="2785"/>
                    <a:pt x="2503" y="2814"/>
                  </a:cubicBezTo>
                  <a:cubicBezTo>
                    <a:pt x="2576" y="2835"/>
                    <a:pt x="2623" y="2905"/>
                    <a:pt x="2623" y="2981"/>
                  </a:cubicBezTo>
                  <a:lnTo>
                    <a:pt x="2623" y="3364"/>
                  </a:lnTo>
                  <a:cubicBezTo>
                    <a:pt x="2623" y="3446"/>
                    <a:pt x="2685" y="3517"/>
                    <a:pt x="2766" y="3522"/>
                  </a:cubicBezTo>
                  <a:cubicBezTo>
                    <a:pt x="2855" y="3528"/>
                    <a:pt x="2929" y="3457"/>
                    <a:pt x="2929" y="3369"/>
                  </a:cubicBezTo>
                  <a:cubicBezTo>
                    <a:pt x="2929" y="3369"/>
                    <a:pt x="2929" y="3251"/>
                    <a:pt x="2933" y="3239"/>
                  </a:cubicBezTo>
                  <a:cubicBezTo>
                    <a:pt x="2956" y="3173"/>
                    <a:pt x="3019" y="3124"/>
                    <a:pt x="3093" y="3122"/>
                  </a:cubicBezTo>
                  <a:cubicBezTo>
                    <a:pt x="3137" y="3122"/>
                    <a:pt x="3178" y="3139"/>
                    <a:pt x="3211" y="3171"/>
                  </a:cubicBezTo>
                  <a:cubicBezTo>
                    <a:pt x="3246" y="3205"/>
                    <a:pt x="3266" y="3252"/>
                    <a:pt x="3266" y="3299"/>
                  </a:cubicBezTo>
                  <a:lnTo>
                    <a:pt x="3266" y="3565"/>
                  </a:lnTo>
                  <a:cubicBezTo>
                    <a:pt x="3266" y="3650"/>
                    <a:pt x="3334" y="3718"/>
                    <a:pt x="3419" y="3718"/>
                  </a:cubicBezTo>
                  <a:cubicBezTo>
                    <a:pt x="3420" y="3718"/>
                    <a:pt x="3421" y="3718"/>
                    <a:pt x="3422" y="3718"/>
                  </a:cubicBezTo>
                  <a:cubicBezTo>
                    <a:pt x="3423" y="3718"/>
                    <a:pt x="3420" y="3718"/>
                    <a:pt x="3423" y="3718"/>
                  </a:cubicBezTo>
                  <a:cubicBezTo>
                    <a:pt x="3506" y="3716"/>
                    <a:pt x="3569" y="3648"/>
                    <a:pt x="3572" y="3565"/>
                  </a:cubicBezTo>
                  <a:cubicBezTo>
                    <a:pt x="3573" y="3547"/>
                    <a:pt x="3576" y="3512"/>
                    <a:pt x="3584" y="3497"/>
                  </a:cubicBezTo>
                  <a:cubicBezTo>
                    <a:pt x="3617" y="3438"/>
                    <a:pt x="3669" y="3396"/>
                    <a:pt x="3737" y="3395"/>
                  </a:cubicBezTo>
                  <a:cubicBezTo>
                    <a:pt x="3780" y="3394"/>
                    <a:pt x="3822" y="3411"/>
                    <a:pt x="3854" y="3443"/>
                  </a:cubicBezTo>
                  <a:cubicBezTo>
                    <a:pt x="3889" y="3478"/>
                    <a:pt x="3909" y="3524"/>
                    <a:pt x="3909" y="3572"/>
                  </a:cubicBezTo>
                  <a:lnTo>
                    <a:pt x="3909" y="4700"/>
                  </a:lnTo>
                  <a:cubicBezTo>
                    <a:pt x="3909" y="4826"/>
                    <a:pt x="3884" y="5022"/>
                    <a:pt x="3842" y="5121"/>
                  </a:cubicBezTo>
                  <a:cubicBezTo>
                    <a:pt x="3842" y="5122"/>
                    <a:pt x="3842" y="5122"/>
                    <a:pt x="3842" y="5123"/>
                  </a:cubicBezTo>
                  <a:lnTo>
                    <a:pt x="3833" y="5145"/>
                  </a:lnTo>
                  <a:cubicBezTo>
                    <a:pt x="3771" y="5291"/>
                    <a:pt x="3740" y="5444"/>
                    <a:pt x="3740" y="5600"/>
                  </a:cubicBezTo>
                  <a:lnTo>
                    <a:pt x="3740" y="5801"/>
                  </a:lnTo>
                  <a:lnTo>
                    <a:pt x="1643" y="5801"/>
                  </a:lnTo>
                  <a:lnTo>
                    <a:pt x="1643" y="5607"/>
                  </a:lnTo>
                  <a:cubicBezTo>
                    <a:pt x="1643" y="5445"/>
                    <a:pt x="1609" y="5282"/>
                    <a:pt x="1537" y="5125"/>
                  </a:cubicBezTo>
                  <a:lnTo>
                    <a:pt x="1536" y="5121"/>
                  </a:lnTo>
                  <a:cubicBezTo>
                    <a:pt x="1503" y="5049"/>
                    <a:pt x="1454" y="4956"/>
                    <a:pt x="1398" y="4849"/>
                  </a:cubicBezTo>
                  <a:cubicBezTo>
                    <a:pt x="1234" y="4535"/>
                    <a:pt x="985" y="4061"/>
                    <a:pt x="985" y="3777"/>
                  </a:cubicBezTo>
                  <a:close/>
                  <a:moveTo>
                    <a:pt x="3985" y="6521"/>
                  </a:moveTo>
                  <a:lnTo>
                    <a:pt x="1383" y="6521"/>
                  </a:lnTo>
                  <a:lnTo>
                    <a:pt x="1383" y="6107"/>
                  </a:lnTo>
                  <a:lnTo>
                    <a:pt x="1494" y="6107"/>
                  </a:lnTo>
                  <a:lnTo>
                    <a:pt x="3893" y="6107"/>
                  </a:lnTo>
                  <a:lnTo>
                    <a:pt x="3985" y="6107"/>
                  </a:lnTo>
                  <a:lnTo>
                    <a:pt x="3985" y="65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5" name="ïṧḷïḓê-Rectangle 30">
              <a:extLst>
                <a:ext uri="{FF2B5EF4-FFF2-40B4-BE49-F238E27FC236}">
                  <a16:creationId xmlns="" xmlns:a16="http://schemas.microsoft.com/office/drawing/2014/main" id="{79752399-648F-4FA8-9A01-747D22C73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2454" y="2715305"/>
              <a:ext cx="1435149" cy="362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800" dirty="0">
                  <a:solidFill>
                    <a:schemeClr val="bg1"/>
                  </a:solidFill>
                  <a:cs typeface="+mn-ea"/>
                  <a:sym typeface="+mn-lt"/>
                </a:rPr>
                <a:t>谈工作感想领悟、体会</a:t>
              </a:r>
            </a:p>
          </p:txBody>
        </p:sp>
        <p:sp>
          <p:nvSpPr>
            <p:cNvPr id="56" name="ïṧḷïḓê-TextBox 31">
              <a:extLst>
                <a:ext uri="{FF2B5EF4-FFF2-40B4-BE49-F238E27FC236}">
                  <a16:creationId xmlns="" xmlns:a16="http://schemas.microsoft.com/office/drawing/2014/main" id="{4B4E6646-8644-4A4F-822C-39C07761C05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962454" y="2371861"/>
              <a:ext cx="1421238" cy="382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工作体会</a:t>
              </a:r>
            </a:p>
          </p:txBody>
        </p:sp>
        <p:sp>
          <p:nvSpPr>
            <p:cNvPr id="57" name="ïṧḷïḓê-Freeform 14">
              <a:extLst>
                <a:ext uri="{FF2B5EF4-FFF2-40B4-BE49-F238E27FC236}">
                  <a16:creationId xmlns="" xmlns:a16="http://schemas.microsoft.com/office/drawing/2014/main" id="{1309B23D-E6DD-4572-B8EE-F60CF3BBC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1303" y="2474670"/>
              <a:ext cx="426856" cy="426160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  <a:gd name="connsiteX103" fmla="*/ 373273 h 605239"/>
                <a:gd name="connsiteY103" fmla="*/ 373273 h 605239"/>
                <a:gd name="connsiteX104" fmla="*/ 373273 h 605239"/>
                <a:gd name="connsiteY104" fmla="*/ 373273 h 605239"/>
                <a:gd name="connsiteX105" fmla="*/ 373273 h 605239"/>
                <a:gd name="connsiteY105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606227" h="605239">
                  <a:moveTo>
                    <a:pt x="98960" y="357744"/>
                  </a:moveTo>
                  <a:cubicBezTo>
                    <a:pt x="96024" y="356493"/>
                    <a:pt x="92659" y="356377"/>
                    <a:pt x="89502" y="357814"/>
                  </a:cubicBezTo>
                  <a:cubicBezTo>
                    <a:pt x="83281" y="360687"/>
                    <a:pt x="79939" y="367826"/>
                    <a:pt x="82817" y="374129"/>
                  </a:cubicBezTo>
                  <a:cubicBezTo>
                    <a:pt x="93494" y="399623"/>
                    <a:pt x="144002" y="462476"/>
                    <a:pt x="211314" y="431235"/>
                  </a:cubicBezTo>
                  <a:cubicBezTo>
                    <a:pt x="217535" y="428361"/>
                    <a:pt x="220877" y="421223"/>
                    <a:pt x="217999" y="414919"/>
                  </a:cubicBezTo>
                  <a:cubicBezTo>
                    <a:pt x="215121" y="408708"/>
                    <a:pt x="207972" y="405927"/>
                    <a:pt x="201658" y="408244"/>
                  </a:cubicBezTo>
                  <a:cubicBezTo>
                    <a:pt x="152915" y="432440"/>
                    <a:pt x="113642" y="384234"/>
                    <a:pt x="105843" y="364488"/>
                  </a:cubicBezTo>
                  <a:cubicBezTo>
                    <a:pt x="104404" y="361383"/>
                    <a:pt x="101897" y="358996"/>
                    <a:pt x="98960" y="357744"/>
                  </a:cubicBezTo>
                  <a:close/>
                  <a:moveTo>
                    <a:pt x="507329" y="357696"/>
                  </a:moveTo>
                  <a:cubicBezTo>
                    <a:pt x="504369" y="358948"/>
                    <a:pt x="501815" y="361358"/>
                    <a:pt x="500376" y="364510"/>
                  </a:cubicBezTo>
                  <a:cubicBezTo>
                    <a:pt x="492762" y="384256"/>
                    <a:pt x="453486" y="432462"/>
                    <a:pt x="404553" y="408266"/>
                  </a:cubicBezTo>
                  <a:cubicBezTo>
                    <a:pt x="398425" y="405763"/>
                    <a:pt x="391090" y="408637"/>
                    <a:pt x="388211" y="414941"/>
                  </a:cubicBezTo>
                  <a:cubicBezTo>
                    <a:pt x="385240" y="421152"/>
                    <a:pt x="388769" y="428383"/>
                    <a:pt x="394897" y="431256"/>
                  </a:cubicBezTo>
                  <a:cubicBezTo>
                    <a:pt x="462307" y="462497"/>
                    <a:pt x="512911" y="399644"/>
                    <a:pt x="523403" y="374151"/>
                  </a:cubicBezTo>
                  <a:cubicBezTo>
                    <a:pt x="526375" y="367940"/>
                    <a:pt x="523032" y="360709"/>
                    <a:pt x="516718" y="357835"/>
                  </a:cubicBezTo>
                  <a:cubicBezTo>
                    <a:pt x="513654" y="356352"/>
                    <a:pt x="510288" y="356445"/>
                    <a:pt x="507329" y="357696"/>
                  </a:cubicBezTo>
                  <a:close/>
                  <a:moveTo>
                    <a:pt x="401350" y="244042"/>
                  </a:moveTo>
                  <a:cubicBezTo>
                    <a:pt x="398356" y="244992"/>
                    <a:pt x="395732" y="247147"/>
                    <a:pt x="394061" y="250299"/>
                  </a:cubicBezTo>
                  <a:cubicBezTo>
                    <a:pt x="390347" y="259292"/>
                    <a:pt x="341971" y="311020"/>
                    <a:pt x="349864" y="367940"/>
                  </a:cubicBezTo>
                  <a:cubicBezTo>
                    <a:pt x="351442" y="379250"/>
                    <a:pt x="363327" y="378601"/>
                    <a:pt x="364349" y="378508"/>
                  </a:cubicBezTo>
                  <a:cubicBezTo>
                    <a:pt x="371498" y="377488"/>
                    <a:pt x="375955" y="370721"/>
                    <a:pt x="374841" y="364046"/>
                  </a:cubicBezTo>
                  <a:cubicBezTo>
                    <a:pt x="367413" y="317324"/>
                    <a:pt x="411424" y="271806"/>
                    <a:pt x="416253" y="261794"/>
                  </a:cubicBezTo>
                  <a:cubicBezTo>
                    <a:pt x="419595" y="255491"/>
                    <a:pt x="417181" y="248352"/>
                    <a:pt x="410867" y="245015"/>
                  </a:cubicBezTo>
                  <a:cubicBezTo>
                    <a:pt x="407710" y="243347"/>
                    <a:pt x="404344" y="243092"/>
                    <a:pt x="401350" y="244042"/>
                  </a:cubicBezTo>
                  <a:close/>
                  <a:moveTo>
                    <a:pt x="205001" y="244020"/>
                  </a:moveTo>
                  <a:cubicBezTo>
                    <a:pt x="201983" y="243070"/>
                    <a:pt x="198595" y="243325"/>
                    <a:pt x="195438" y="244993"/>
                  </a:cubicBezTo>
                  <a:cubicBezTo>
                    <a:pt x="189124" y="248331"/>
                    <a:pt x="186803" y="255469"/>
                    <a:pt x="190145" y="261773"/>
                  </a:cubicBezTo>
                  <a:cubicBezTo>
                    <a:pt x="194973" y="271785"/>
                    <a:pt x="238889" y="317302"/>
                    <a:pt x="231461" y="364025"/>
                  </a:cubicBezTo>
                  <a:cubicBezTo>
                    <a:pt x="230347" y="370792"/>
                    <a:pt x="234804" y="377467"/>
                    <a:pt x="242045" y="378486"/>
                  </a:cubicBezTo>
                  <a:cubicBezTo>
                    <a:pt x="243160" y="378579"/>
                    <a:pt x="254858" y="379228"/>
                    <a:pt x="256529" y="367918"/>
                  </a:cubicBezTo>
                  <a:cubicBezTo>
                    <a:pt x="264421" y="310998"/>
                    <a:pt x="216049" y="259270"/>
                    <a:pt x="212335" y="250278"/>
                  </a:cubicBezTo>
                  <a:cubicBezTo>
                    <a:pt x="210664" y="247126"/>
                    <a:pt x="208018" y="244971"/>
                    <a:pt x="205001" y="244020"/>
                  </a:cubicBezTo>
                  <a:close/>
                  <a:moveTo>
                    <a:pt x="218834" y="71"/>
                  </a:moveTo>
                  <a:cubicBezTo>
                    <a:pt x="254487" y="71"/>
                    <a:pt x="282897" y="31776"/>
                    <a:pt x="282897" y="70711"/>
                  </a:cubicBezTo>
                  <a:lnTo>
                    <a:pt x="282897" y="534692"/>
                  </a:lnTo>
                  <a:cubicBezTo>
                    <a:pt x="282897" y="573627"/>
                    <a:pt x="254022" y="605239"/>
                    <a:pt x="218834" y="605239"/>
                  </a:cubicBezTo>
                  <a:cubicBezTo>
                    <a:pt x="186710" y="605239"/>
                    <a:pt x="159971" y="579097"/>
                    <a:pt x="155607" y="545538"/>
                  </a:cubicBezTo>
                  <a:cubicBezTo>
                    <a:pt x="155607" y="545538"/>
                    <a:pt x="172784" y="490287"/>
                    <a:pt x="224219" y="486115"/>
                  </a:cubicBezTo>
                  <a:cubicBezTo>
                    <a:pt x="231090" y="485652"/>
                    <a:pt x="235361" y="477957"/>
                    <a:pt x="234339" y="471283"/>
                  </a:cubicBezTo>
                  <a:cubicBezTo>
                    <a:pt x="232947" y="464515"/>
                    <a:pt x="226169" y="460158"/>
                    <a:pt x="219484" y="461178"/>
                  </a:cubicBezTo>
                  <a:cubicBezTo>
                    <a:pt x="158578" y="466833"/>
                    <a:pt x="130818" y="534692"/>
                    <a:pt x="128961" y="534692"/>
                  </a:cubicBezTo>
                  <a:cubicBezTo>
                    <a:pt x="93309" y="534692"/>
                    <a:pt x="64991" y="503080"/>
                    <a:pt x="64991" y="464144"/>
                  </a:cubicBezTo>
                  <a:cubicBezTo>
                    <a:pt x="29339" y="464144"/>
                    <a:pt x="1021" y="432440"/>
                    <a:pt x="1021" y="393504"/>
                  </a:cubicBezTo>
                  <a:cubicBezTo>
                    <a:pt x="1021" y="382380"/>
                    <a:pt x="3435" y="371904"/>
                    <a:pt x="7335" y="362727"/>
                  </a:cubicBezTo>
                  <a:cubicBezTo>
                    <a:pt x="36766" y="364859"/>
                    <a:pt x="96280" y="307105"/>
                    <a:pt x="136760" y="335194"/>
                  </a:cubicBezTo>
                  <a:cubicBezTo>
                    <a:pt x="141959" y="338809"/>
                    <a:pt x="147344" y="343444"/>
                    <a:pt x="149294" y="347802"/>
                  </a:cubicBezTo>
                  <a:cubicBezTo>
                    <a:pt x="152172" y="354013"/>
                    <a:pt x="159321" y="356794"/>
                    <a:pt x="165634" y="354476"/>
                  </a:cubicBezTo>
                  <a:cubicBezTo>
                    <a:pt x="171855" y="351602"/>
                    <a:pt x="174640" y="344464"/>
                    <a:pt x="172319" y="338160"/>
                  </a:cubicBezTo>
                  <a:cubicBezTo>
                    <a:pt x="167027" y="325645"/>
                    <a:pt x="155700" y="316746"/>
                    <a:pt x="149015" y="313038"/>
                  </a:cubicBezTo>
                  <a:cubicBezTo>
                    <a:pt x="87552" y="278830"/>
                    <a:pt x="37881" y="339922"/>
                    <a:pt x="8820" y="337697"/>
                  </a:cubicBezTo>
                  <a:cubicBezTo>
                    <a:pt x="2971" y="327036"/>
                    <a:pt x="93" y="315077"/>
                    <a:pt x="93" y="302099"/>
                  </a:cubicBezTo>
                  <a:cubicBezTo>
                    <a:pt x="93" y="290974"/>
                    <a:pt x="2600" y="280962"/>
                    <a:pt x="6406" y="271785"/>
                  </a:cubicBezTo>
                  <a:cubicBezTo>
                    <a:pt x="56449" y="215421"/>
                    <a:pt x="165634" y="250648"/>
                    <a:pt x="165634" y="250648"/>
                  </a:cubicBezTo>
                  <a:cubicBezTo>
                    <a:pt x="172319" y="250648"/>
                    <a:pt x="178168" y="244808"/>
                    <a:pt x="178168" y="238133"/>
                  </a:cubicBezTo>
                  <a:cubicBezTo>
                    <a:pt x="178168" y="231459"/>
                    <a:pt x="172319" y="225711"/>
                    <a:pt x="165634" y="225711"/>
                  </a:cubicBezTo>
                  <a:cubicBezTo>
                    <a:pt x="165634" y="225711"/>
                    <a:pt x="45679" y="195304"/>
                    <a:pt x="8170" y="247404"/>
                  </a:cubicBezTo>
                  <a:cubicBezTo>
                    <a:pt x="2878" y="237299"/>
                    <a:pt x="0" y="225340"/>
                    <a:pt x="0" y="212825"/>
                  </a:cubicBezTo>
                  <a:cubicBezTo>
                    <a:pt x="0" y="182511"/>
                    <a:pt x="17362" y="156740"/>
                    <a:pt x="41873" y="146542"/>
                  </a:cubicBezTo>
                  <a:cubicBezTo>
                    <a:pt x="42337" y="147099"/>
                    <a:pt x="87738" y="185756"/>
                    <a:pt x="140009" y="170553"/>
                  </a:cubicBezTo>
                  <a:cubicBezTo>
                    <a:pt x="146694" y="170553"/>
                    <a:pt x="152543" y="164249"/>
                    <a:pt x="151986" y="157574"/>
                  </a:cubicBezTo>
                  <a:cubicBezTo>
                    <a:pt x="151986" y="150899"/>
                    <a:pt x="146230" y="145059"/>
                    <a:pt x="138988" y="145615"/>
                  </a:cubicBezTo>
                  <a:cubicBezTo>
                    <a:pt x="98322" y="161653"/>
                    <a:pt x="72697" y="138385"/>
                    <a:pt x="63970" y="132637"/>
                  </a:cubicBezTo>
                  <a:cubicBezTo>
                    <a:pt x="80125" y="78591"/>
                    <a:pt x="131746" y="71453"/>
                    <a:pt x="133603" y="71545"/>
                  </a:cubicBezTo>
                  <a:cubicBezTo>
                    <a:pt x="133603" y="71545"/>
                    <a:pt x="214192" y="121327"/>
                    <a:pt x="206393" y="208005"/>
                  </a:cubicBezTo>
                  <a:cubicBezTo>
                    <a:pt x="205743" y="214679"/>
                    <a:pt x="211685" y="220983"/>
                    <a:pt x="218370" y="220983"/>
                  </a:cubicBezTo>
                  <a:lnTo>
                    <a:pt x="218834" y="220983"/>
                  </a:lnTo>
                  <a:cubicBezTo>
                    <a:pt x="225519" y="220983"/>
                    <a:pt x="231276" y="215792"/>
                    <a:pt x="231368" y="209025"/>
                  </a:cubicBezTo>
                  <a:cubicBezTo>
                    <a:pt x="233597" y="108163"/>
                    <a:pt x="155886" y="59679"/>
                    <a:pt x="154400" y="59216"/>
                  </a:cubicBezTo>
                  <a:cubicBezTo>
                    <a:pt x="160714" y="25564"/>
                    <a:pt x="187174" y="71"/>
                    <a:pt x="218834" y="71"/>
                  </a:cubicBezTo>
                  <a:close/>
                  <a:moveTo>
                    <a:pt x="387376" y="0"/>
                  </a:moveTo>
                  <a:cubicBezTo>
                    <a:pt x="419038" y="0"/>
                    <a:pt x="445594" y="25493"/>
                    <a:pt x="451908" y="59052"/>
                  </a:cubicBezTo>
                  <a:cubicBezTo>
                    <a:pt x="450422" y="59608"/>
                    <a:pt x="372612" y="108000"/>
                    <a:pt x="374841" y="208861"/>
                  </a:cubicBezTo>
                  <a:cubicBezTo>
                    <a:pt x="375026" y="215535"/>
                    <a:pt x="380690" y="220912"/>
                    <a:pt x="387376" y="220912"/>
                  </a:cubicBezTo>
                  <a:lnTo>
                    <a:pt x="387840" y="220912"/>
                  </a:lnTo>
                  <a:cubicBezTo>
                    <a:pt x="394525" y="220912"/>
                    <a:pt x="400468" y="214608"/>
                    <a:pt x="399911" y="207934"/>
                  </a:cubicBezTo>
                  <a:cubicBezTo>
                    <a:pt x="392111" y="121256"/>
                    <a:pt x="472706" y="71474"/>
                    <a:pt x="472706" y="71474"/>
                  </a:cubicBezTo>
                  <a:cubicBezTo>
                    <a:pt x="474563" y="71289"/>
                    <a:pt x="526189" y="78520"/>
                    <a:pt x="542252" y="132473"/>
                  </a:cubicBezTo>
                  <a:cubicBezTo>
                    <a:pt x="533617" y="138314"/>
                    <a:pt x="508083" y="161675"/>
                    <a:pt x="467228" y="145452"/>
                  </a:cubicBezTo>
                  <a:cubicBezTo>
                    <a:pt x="460079" y="144988"/>
                    <a:pt x="454229" y="150828"/>
                    <a:pt x="454229" y="157503"/>
                  </a:cubicBezTo>
                  <a:cubicBezTo>
                    <a:pt x="453765" y="164178"/>
                    <a:pt x="459521" y="170482"/>
                    <a:pt x="466207" y="170482"/>
                  </a:cubicBezTo>
                  <a:cubicBezTo>
                    <a:pt x="518575" y="185778"/>
                    <a:pt x="563887" y="146935"/>
                    <a:pt x="564444" y="146471"/>
                  </a:cubicBezTo>
                  <a:cubicBezTo>
                    <a:pt x="588957" y="156483"/>
                    <a:pt x="606227" y="182440"/>
                    <a:pt x="606227" y="212754"/>
                  </a:cubicBezTo>
                  <a:cubicBezTo>
                    <a:pt x="606227" y="225177"/>
                    <a:pt x="603441" y="237228"/>
                    <a:pt x="598056" y="247333"/>
                  </a:cubicBezTo>
                  <a:cubicBezTo>
                    <a:pt x="560730" y="195326"/>
                    <a:pt x="440765" y="225733"/>
                    <a:pt x="440765" y="225733"/>
                  </a:cubicBezTo>
                  <a:cubicBezTo>
                    <a:pt x="434080" y="225733"/>
                    <a:pt x="428230" y="231480"/>
                    <a:pt x="428230" y="238155"/>
                  </a:cubicBezTo>
                  <a:cubicBezTo>
                    <a:pt x="428230" y="244830"/>
                    <a:pt x="434080" y="250670"/>
                    <a:pt x="440765" y="250670"/>
                  </a:cubicBezTo>
                  <a:cubicBezTo>
                    <a:pt x="440765" y="250670"/>
                    <a:pt x="549959" y="215443"/>
                    <a:pt x="599913" y="271806"/>
                  </a:cubicBezTo>
                  <a:cubicBezTo>
                    <a:pt x="603906" y="280984"/>
                    <a:pt x="606227" y="291089"/>
                    <a:pt x="606227" y="302120"/>
                  </a:cubicBezTo>
                  <a:cubicBezTo>
                    <a:pt x="606227" y="315099"/>
                    <a:pt x="603441" y="327150"/>
                    <a:pt x="597592" y="337719"/>
                  </a:cubicBezTo>
                  <a:cubicBezTo>
                    <a:pt x="568529" y="339943"/>
                    <a:pt x="518854" y="278759"/>
                    <a:pt x="457293" y="313060"/>
                  </a:cubicBezTo>
                  <a:cubicBezTo>
                    <a:pt x="450608" y="316768"/>
                    <a:pt x="439373" y="325667"/>
                    <a:pt x="433894" y="338089"/>
                  </a:cubicBezTo>
                  <a:cubicBezTo>
                    <a:pt x="431480" y="344208"/>
                    <a:pt x="434266" y="351531"/>
                    <a:pt x="440580" y="354405"/>
                  </a:cubicBezTo>
                  <a:cubicBezTo>
                    <a:pt x="446801" y="356816"/>
                    <a:pt x="454136" y="354034"/>
                    <a:pt x="456922" y="347731"/>
                  </a:cubicBezTo>
                  <a:cubicBezTo>
                    <a:pt x="458964" y="343374"/>
                    <a:pt x="464257" y="338646"/>
                    <a:pt x="469457" y="335123"/>
                  </a:cubicBezTo>
                  <a:cubicBezTo>
                    <a:pt x="510033" y="307034"/>
                    <a:pt x="569643" y="364788"/>
                    <a:pt x="598985" y="362656"/>
                  </a:cubicBezTo>
                  <a:cubicBezTo>
                    <a:pt x="602884" y="371833"/>
                    <a:pt x="605298" y="382402"/>
                    <a:pt x="605298" y="393433"/>
                  </a:cubicBezTo>
                  <a:cubicBezTo>
                    <a:pt x="605298" y="432369"/>
                    <a:pt x="576886" y="463981"/>
                    <a:pt x="541231" y="463981"/>
                  </a:cubicBezTo>
                  <a:cubicBezTo>
                    <a:pt x="541231" y="502916"/>
                    <a:pt x="512911" y="534621"/>
                    <a:pt x="477256" y="534621"/>
                  </a:cubicBezTo>
                  <a:cubicBezTo>
                    <a:pt x="475399" y="534621"/>
                    <a:pt x="447544" y="466576"/>
                    <a:pt x="386726" y="461014"/>
                  </a:cubicBezTo>
                  <a:cubicBezTo>
                    <a:pt x="380040" y="460180"/>
                    <a:pt x="373355" y="464537"/>
                    <a:pt x="371870" y="471212"/>
                  </a:cubicBezTo>
                  <a:cubicBezTo>
                    <a:pt x="371034" y="477886"/>
                    <a:pt x="375212" y="485395"/>
                    <a:pt x="382083" y="486044"/>
                  </a:cubicBezTo>
                  <a:cubicBezTo>
                    <a:pt x="433430" y="490216"/>
                    <a:pt x="450608" y="545467"/>
                    <a:pt x="450608" y="545467"/>
                  </a:cubicBezTo>
                  <a:cubicBezTo>
                    <a:pt x="446337" y="578933"/>
                    <a:pt x="419688" y="605168"/>
                    <a:pt x="387376" y="605168"/>
                  </a:cubicBezTo>
                  <a:cubicBezTo>
                    <a:pt x="352185" y="605168"/>
                    <a:pt x="323401" y="573556"/>
                    <a:pt x="323401" y="534621"/>
                  </a:cubicBezTo>
                  <a:lnTo>
                    <a:pt x="323401" y="70547"/>
                  </a:lnTo>
                  <a:cubicBezTo>
                    <a:pt x="323401" y="31612"/>
                    <a:pt x="351721" y="0"/>
                    <a:pt x="3873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="" xmlns:a16="http://schemas.microsoft.com/office/drawing/2014/main" id="{FBF37953-B7BB-4596-8861-501265B813C2}"/>
                </a:ext>
              </a:extLst>
            </p:cNvPr>
            <p:cNvGrpSpPr>
              <a:grpSpLocks/>
            </p:cNvGrpSpPr>
            <p:nvPr/>
          </p:nvGrpSpPr>
          <p:grpSpPr>
            <a:xfrm>
              <a:off x="3673011" y="6137517"/>
              <a:ext cx="1914466" cy="735960"/>
              <a:chOff x="12674105" y="2254254"/>
              <a:chExt cx="1356755" cy="521564"/>
            </a:xfrm>
          </p:grpSpPr>
          <p:sp>
            <p:nvSpPr>
              <p:cNvPr id="80" name="任意多边形: 形状 79">
                <a:extLst>
                  <a:ext uri="{FF2B5EF4-FFF2-40B4-BE49-F238E27FC236}">
                    <a16:creationId xmlns="" xmlns:a16="http://schemas.microsoft.com/office/drawing/2014/main" id="{AB68C1D9-62B0-48B1-805D-00C8D6A1C36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674105" y="2254254"/>
                <a:ext cx="1290266" cy="444223"/>
              </a:xfrm>
              <a:custGeom>
                <a:avLst/>
                <a:gdLst>
                  <a:gd name="connsiteX0" fmla="*/ 602459 w 1290266"/>
                  <a:gd name="connsiteY0" fmla="*/ 0 h 444223"/>
                  <a:gd name="connsiteX1" fmla="*/ 416701 w 1290266"/>
                  <a:gd name="connsiteY1" fmla="*/ 155740 h 444223"/>
                  <a:gd name="connsiteX2" fmla="*/ 404149 w 1290266"/>
                  <a:gd name="connsiteY2" fmla="*/ 153228 h 444223"/>
                  <a:gd name="connsiteX3" fmla="*/ 213371 w 1290266"/>
                  <a:gd name="connsiteY3" fmla="*/ 329064 h 444223"/>
                  <a:gd name="connsiteX4" fmla="*/ 135553 w 1290266"/>
                  <a:gd name="connsiteY4" fmla="*/ 303945 h 444223"/>
                  <a:gd name="connsiteX5" fmla="*/ 0 w 1290266"/>
                  <a:gd name="connsiteY5" fmla="*/ 437077 h 444223"/>
                  <a:gd name="connsiteX6" fmla="*/ 1428 w 1290266"/>
                  <a:gd name="connsiteY6" fmla="*/ 444223 h 444223"/>
                  <a:gd name="connsiteX7" fmla="*/ 1280674 w 1290266"/>
                  <a:gd name="connsiteY7" fmla="*/ 444223 h 444223"/>
                  <a:gd name="connsiteX8" fmla="*/ 1290266 w 1290266"/>
                  <a:gd name="connsiteY8" fmla="*/ 396886 h 444223"/>
                  <a:gd name="connsiteX9" fmla="*/ 1099487 w 1290266"/>
                  <a:gd name="connsiteY9" fmla="*/ 205979 h 444223"/>
                  <a:gd name="connsiteX10" fmla="*/ 1019159 w 1290266"/>
                  <a:gd name="connsiteY10" fmla="*/ 223563 h 444223"/>
                  <a:gd name="connsiteX11" fmla="*/ 845953 w 1290266"/>
                  <a:gd name="connsiteY11" fmla="*/ 113037 h 444223"/>
                  <a:gd name="connsiteX12" fmla="*/ 780686 w 1290266"/>
                  <a:gd name="connsiteY12" fmla="*/ 123085 h 444223"/>
                  <a:gd name="connsiteX13" fmla="*/ 695338 w 1290266"/>
                  <a:gd name="connsiteY13" fmla="*/ 25120 h 444223"/>
                  <a:gd name="connsiteX14" fmla="*/ 602459 w 1290266"/>
                  <a:gd name="connsiteY14" fmla="*/ 0 h 444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0266" h="444223">
                    <a:moveTo>
                      <a:pt x="602459" y="0"/>
                    </a:moveTo>
                    <a:cubicBezTo>
                      <a:pt x="512090" y="0"/>
                      <a:pt x="434272" y="67822"/>
                      <a:pt x="416701" y="155740"/>
                    </a:cubicBezTo>
                    <a:cubicBezTo>
                      <a:pt x="411680" y="155740"/>
                      <a:pt x="409170" y="153228"/>
                      <a:pt x="404149" y="153228"/>
                    </a:cubicBezTo>
                    <a:cubicBezTo>
                      <a:pt x="303740" y="153228"/>
                      <a:pt x="223412" y="231098"/>
                      <a:pt x="213371" y="329064"/>
                    </a:cubicBezTo>
                    <a:cubicBezTo>
                      <a:pt x="190779" y="311480"/>
                      <a:pt x="163166" y="303945"/>
                      <a:pt x="135553" y="303945"/>
                    </a:cubicBezTo>
                    <a:cubicBezTo>
                      <a:pt x="60246" y="303945"/>
                      <a:pt x="0" y="364231"/>
                      <a:pt x="0" y="437077"/>
                    </a:cubicBezTo>
                    <a:lnTo>
                      <a:pt x="1428" y="444223"/>
                    </a:lnTo>
                    <a:lnTo>
                      <a:pt x="1280674" y="444223"/>
                    </a:lnTo>
                    <a:lnTo>
                      <a:pt x="1290266" y="396886"/>
                    </a:lnTo>
                    <a:cubicBezTo>
                      <a:pt x="1290266" y="291385"/>
                      <a:pt x="1204918" y="205979"/>
                      <a:pt x="1099487" y="205979"/>
                    </a:cubicBezTo>
                    <a:cubicBezTo>
                      <a:pt x="1071875" y="205979"/>
                      <a:pt x="1044262" y="211003"/>
                      <a:pt x="1019159" y="223563"/>
                    </a:cubicBezTo>
                    <a:cubicBezTo>
                      <a:pt x="989037" y="158252"/>
                      <a:pt x="921260" y="113037"/>
                      <a:pt x="845953" y="113037"/>
                    </a:cubicBezTo>
                    <a:cubicBezTo>
                      <a:pt x="823360" y="113037"/>
                      <a:pt x="800768" y="115549"/>
                      <a:pt x="780686" y="123085"/>
                    </a:cubicBezTo>
                    <a:cubicBezTo>
                      <a:pt x="765625" y="80382"/>
                      <a:pt x="735502" y="45215"/>
                      <a:pt x="695338" y="25120"/>
                    </a:cubicBezTo>
                    <a:cubicBezTo>
                      <a:pt x="667725" y="10048"/>
                      <a:pt x="637602" y="0"/>
                      <a:pt x="602459" y="0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="" xmlns:a16="http://schemas.microsoft.com/office/drawing/2014/main" id="{CC38FA12-807D-4459-BF7A-7054C025224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740594" y="2331595"/>
                <a:ext cx="1290266" cy="444223"/>
              </a:xfrm>
              <a:custGeom>
                <a:avLst/>
                <a:gdLst>
                  <a:gd name="connsiteX0" fmla="*/ 602459 w 1290266"/>
                  <a:gd name="connsiteY0" fmla="*/ 0 h 444223"/>
                  <a:gd name="connsiteX1" fmla="*/ 416701 w 1290266"/>
                  <a:gd name="connsiteY1" fmla="*/ 155740 h 444223"/>
                  <a:gd name="connsiteX2" fmla="*/ 404149 w 1290266"/>
                  <a:gd name="connsiteY2" fmla="*/ 153228 h 444223"/>
                  <a:gd name="connsiteX3" fmla="*/ 213371 w 1290266"/>
                  <a:gd name="connsiteY3" fmla="*/ 329064 h 444223"/>
                  <a:gd name="connsiteX4" fmla="*/ 135553 w 1290266"/>
                  <a:gd name="connsiteY4" fmla="*/ 303945 h 444223"/>
                  <a:gd name="connsiteX5" fmla="*/ 0 w 1290266"/>
                  <a:gd name="connsiteY5" fmla="*/ 437077 h 444223"/>
                  <a:gd name="connsiteX6" fmla="*/ 1428 w 1290266"/>
                  <a:gd name="connsiteY6" fmla="*/ 444223 h 444223"/>
                  <a:gd name="connsiteX7" fmla="*/ 1280674 w 1290266"/>
                  <a:gd name="connsiteY7" fmla="*/ 444223 h 444223"/>
                  <a:gd name="connsiteX8" fmla="*/ 1290266 w 1290266"/>
                  <a:gd name="connsiteY8" fmla="*/ 396886 h 444223"/>
                  <a:gd name="connsiteX9" fmla="*/ 1099487 w 1290266"/>
                  <a:gd name="connsiteY9" fmla="*/ 205979 h 444223"/>
                  <a:gd name="connsiteX10" fmla="*/ 1019159 w 1290266"/>
                  <a:gd name="connsiteY10" fmla="*/ 223563 h 444223"/>
                  <a:gd name="connsiteX11" fmla="*/ 845953 w 1290266"/>
                  <a:gd name="connsiteY11" fmla="*/ 113037 h 444223"/>
                  <a:gd name="connsiteX12" fmla="*/ 780686 w 1290266"/>
                  <a:gd name="connsiteY12" fmla="*/ 123085 h 444223"/>
                  <a:gd name="connsiteX13" fmla="*/ 695338 w 1290266"/>
                  <a:gd name="connsiteY13" fmla="*/ 25120 h 444223"/>
                  <a:gd name="connsiteX14" fmla="*/ 602459 w 1290266"/>
                  <a:gd name="connsiteY14" fmla="*/ 0 h 444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0266" h="444223">
                    <a:moveTo>
                      <a:pt x="602459" y="0"/>
                    </a:moveTo>
                    <a:cubicBezTo>
                      <a:pt x="512090" y="0"/>
                      <a:pt x="434272" y="67822"/>
                      <a:pt x="416701" y="155740"/>
                    </a:cubicBezTo>
                    <a:cubicBezTo>
                      <a:pt x="411680" y="155740"/>
                      <a:pt x="409170" y="153228"/>
                      <a:pt x="404149" y="153228"/>
                    </a:cubicBezTo>
                    <a:cubicBezTo>
                      <a:pt x="303740" y="153228"/>
                      <a:pt x="223412" y="231098"/>
                      <a:pt x="213371" y="329064"/>
                    </a:cubicBezTo>
                    <a:cubicBezTo>
                      <a:pt x="190779" y="311480"/>
                      <a:pt x="163166" y="303945"/>
                      <a:pt x="135553" y="303945"/>
                    </a:cubicBezTo>
                    <a:cubicBezTo>
                      <a:pt x="60246" y="303945"/>
                      <a:pt x="0" y="364231"/>
                      <a:pt x="0" y="437077"/>
                    </a:cubicBezTo>
                    <a:lnTo>
                      <a:pt x="1428" y="444223"/>
                    </a:lnTo>
                    <a:lnTo>
                      <a:pt x="1280674" y="444223"/>
                    </a:lnTo>
                    <a:lnTo>
                      <a:pt x="1290266" y="396886"/>
                    </a:lnTo>
                    <a:cubicBezTo>
                      <a:pt x="1290266" y="291385"/>
                      <a:pt x="1204918" y="205979"/>
                      <a:pt x="1099487" y="205979"/>
                    </a:cubicBezTo>
                    <a:cubicBezTo>
                      <a:pt x="1071875" y="205979"/>
                      <a:pt x="1044262" y="211003"/>
                      <a:pt x="1019159" y="223563"/>
                    </a:cubicBezTo>
                    <a:cubicBezTo>
                      <a:pt x="989037" y="158252"/>
                      <a:pt x="921260" y="113037"/>
                      <a:pt x="845953" y="113037"/>
                    </a:cubicBezTo>
                    <a:cubicBezTo>
                      <a:pt x="823360" y="113037"/>
                      <a:pt x="800768" y="115549"/>
                      <a:pt x="780686" y="123085"/>
                    </a:cubicBezTo>
                    <a:cubicBezTo>
                      <a:pt x="765625" y="80382"/>
                      <a:pt x="735502" y="45215"/>
                      <a:pt x="695338" y="25120"/>
                    </a:cubicBezTo>
                    <a:cubicBezTo>
                      <a:pt x="667725" y="10048"/>
                      <a:pt x="637602" y="0"/>
                      <a:pt x="6024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="" xmlns:a16="http://schemas.microsoft.com/office/drawing/2014/main" id="{6E873451-F1CF-4C11-81C1-8F74B9C8A01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0620958" y="3304315"/>
              <a:ext cx="1914466" cy="735960"/>
              <a:chOff x="12674105" y="2254254"/>
              <a:chExt cx="1356755" cy="521564"/>
            </a:xfrm>
          </p:grpSpPr>
          <p:sp>
            <p:nvSpPr>
              <p:cNvPr id="85" name="任意多边形: 形状 84">
                <a:extLst>
                  <a:ext uri="{FF2B5EF4-FFF2-40B4-BE49-F238E27FC236}">
                    <a16:creationId xmlns="" xmlns:a16="http://schemas.microsoft.com/office/drawing/2014/main" id="{F3D14EBB-D243-45B0-AC4E-D4AC3764E48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674105" y="2254254"/>
                <a:ext cx="1290266" cy="444223"/>
              </a:xfrm>
              <a:custGeom>
                <a:avLst/>
                <a:gdLst>
                  <a:gd name="connsiteX0" fmla="*/ 602459 w 1290266"/>
                  <a:gd name="connsiteY0" fmla="*/ 0 h 444223"/>
                  <a:gd name="connsiteX1" fmla="*/ 416701 w 1290266"/>
                  <a:gd name="connsiteY1" fmla="*/ 155740 h 444223"/>
                  <a:gd name="connsiteX2" fmla="*/ 404149 w 1290266"/>
                  <a:gd name="connsiteY2" fmla="*/ 153228 h 444223"/>
                  <a:gd name="connsiteX3" fmla="*/ 213371 w 1290266"/>
                  <a:gd name="connsiteY3" fmla="*/ 329064 h 444223"/>
                  <a:gd name="connsiteX4" fmla="*/ 135553 w 1290266"/>
                  <a:gd name="connsiteY4" fmla="*/ 303945 h 444223"/>
                  <a:gd name="connsiteX5" fmla="*/ 0 w 1290266"/>
                  <a:gd name="connsiteY5" fmla="*/ 437077 h 444223"/>
                  <a:gd name="connsiteX6" fmla="*/ 1428 w 1290266"/>
                  <a:gd name="connsiteY6" fmla="*/ 444223 h 444223"/>
                  <a:gd name="connsiteX7" fmla="*/ 1280674 w 1290266"/>
                  <a:gd name="connsiteY7" fmla="*/ 444223 h 444223"/>
                  <a:gd name="connsiteX8" fmla="*/ 1290266 w 1290266"/>
                  <a:gd name="connsiteY8" fmla="*/ 396886 h 444223"/>
                  <a:gd name="connsiteX9" fmla="*/ 1099487 w 1290266"/>
                  <a:gd name="connsiteY9" fmla="*/ 205979 h 444223"/>
                  <a:gd name="connsiteX10" fmla="*/ 1019159 w 1290266"/>
                  <a:gd name="connsiteY10" fmla="*/ 223563 h 444223"/>
                  <a:gd name="connsiteX11" fmla="*/ 845953 w 1290266"/>
                  <a:gd name="connsiteY11" fmla="*/ 113037 h 444223"/>
                  <a:gd name="connsiteX12" fmla="*/ 780686 w 1290266"/>
                  <a:gd name="connsiteY12" fmla="*/ 123085 h 444223"/>
                  <a:gd name="connsiteX13" fmla="*/ 695338 w 1290266"/>
                  <a:gd name="connsiteY13" fmla="*/ 25120 h 444223"/>
                  <a:gd name="connsiteX14" fmla="*/ 602459 w 1290266"/>
                  <a:gd name="connsiteY14" fmla="*/ 0 h 444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0266" h="444223">
                    <a:moveTo>
                      <a:pt x="602459" y="0"/>
                    </a:moveTo>
                    <a:cubicBezTo>
                      <a:pt x="512090" y="0"/>
                      <a:pt x="434272" y="67822"/>
                      <a:pt x="416701" y="155740"/>
                    </a:cubicBezTo>
                    <a:cubicBezTo>
                      <a:pt x="411680" y="155740"/>
                      <a:pt x="409170" y="153228"/>
                      <a:pt x="404149" y="153228"/>
                    </a:cubicBezTo>
                    <a:cubicBezTo>
                      <a:pt x="303740" y="153228"/>
                      <a:pt x="223412" y="231098"/>
                      <a:pt x="213371" y="329064"/>
                    </a:cubicBezTo>
                    <a:cubicBezTo>
                      <a:pt x="190779" y="311480"/>
                      <a:pt x="163166" y="303945"/>
                      <a:pt x="135553" y="303945"/>
                    </a:cubicBezTo>
                    <a:cubicBezTo>
                      <a:pt x="60246" y="303945"/>
                      <a:pt x="0" y="364231"/>
                      <a:pt x="0" y="437077"/>
                    </a:cubicBezTo>
                    <a:lnTo>
                      <a:pt x="1428" y="444223"/>
                    </a:lnTo>
                    <a:lnTo>
                      <a:pt x="1280674" y="444223"/>
                    </a:lnTo>
                    <a:lnTo>
                      <a:pt x="1290266" y="396886"/>
                    </a:lnTo>
                    <a:cubicBezTo>
                      <a:pt x="1290266" y="291385"/>
                      <a:pt x="1204918" y="205979"/>
                      <a:pt x="1099487" y="205979"/>
                    </a:cubicBezTo>
                    <a:cubicBezTo>
                      <a:pt x="1071875" y="205979"/>
                      <a:pt x="1044262" y="211003"/>
                      <a:pt x="1019159" y="223563"/>
                    </a:cubicBezTo>
                    <a:cubicBezTo>
                      <a:pt x="989037" y="158252"/>
                      <a:pt x="921260" y="113037"/>
                      <a:pt x="845953" y="113037"/>
                    </a:cubicBezTo>
                    <a:cubicBezTo>
                      <a:pt x="823360" y="113037"/>
                      <a:pt x="800768" y="115549"/>
                      <a:pt x="780686" y="123085"/>
                    </a:cubicBezTo>
                    <a:cubicBezTo>
                      <a:pt x="765625" y="80382"/>
                      <a:pt x="735502" y="45215"/>
                      <a:pt x="695338" y="25120"/>
                    </a:cubicBezTo>
                    <a:cubicBezTo>
                      <a:pt x="667725" y="10048"/>
                      <a:pt x="637602" y="0"/>
                      <a:pt x="602459" y="0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="" xmlns:a16="http://schemas.microsoft.com/office/drawing/2014/main" id="{A0590A57-AD93-43E2-8766-69A05800DC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740594" y="2331595"/>
                <a:ext cx="1290266" cy="444223"/>
              </a:xfrm>
              <a:custGeom>
                <a:avLst/>
                <a:gdLst>
                  <a:gd name="connsiteX0" fmla="*/ 602459 w 1290266"/>
                  <a:gd name="connsiteY0" fmla="*/ 0 h 444223"/>
                  <a:gd name="connsiteX1" fmla="*/ 416701 w 1290266"/>
                  <a:gd name="connsiteY1" fmla="*/ 155740 h 444223"/>
                  <a:gd name="connsiteX2" fmla="*/ 404149 w 1290266"/>
                  <a:gd name="connsiteY2" fmla="*/ 153228 h 444223"/>
                  <a:gd name="connsiteX3" fmla="*/ 213371 w 1290266"/>
                  <a:gd name="connsiteY3" fmla="*/ 329064 h 444223"/>
                  <a:gd name="connsiteX4" fmla="*/ 135553 w 1290266"/>
                  <a:gd name="connsiteY4" fmla="*/ 303945 h 444223"/>
                  <a:gd name="connsiteX5" fmla="*/ 0 w 1290266"/>
                  <a:gd name="connsiteY5" fmla="*/ 437077 h 444223"/>
                  <a:gd name="connsiteX6" fmla="*/ 1428 w 1290266"/>
                  <a:gd name="connsiteY6" fmla="*/ 444223 h 444223"/>
                  <a:gd name="connsiteX7" fmla="*/ 1280674 w 1290266"/>
                  <a:gd name="connsiteY7" fmla="*/ 444223 h 444223"/>
                  <a:gd name="connsiteX8" fmla="*/ 1290266 w 1290266"/>
                  <a:gd name="connsiteY8" fmla="*/ 396886 h 444223"/>
                  <a:gd name="connsiteX9" fmla="*/ 1099487 w 1290266"/>
                  <a:gd name="connsiteY9" fmla="*/ 205979 h 444223"/>
                  <a:gd name="connsiteX10" fmla="*/ 1019159 w 1290266"/>
                  <a:gd name="connsiteY10" fmla="*/ 223563 h 444223"/>
                  <a:gd name="connsiteX11" fmla="*/ 845953 w 1290266"/>
                  <a:gd name="connsiteY11" fmla="*/ 113037 h 444223"/>
                  <a:gd name="connsiteX12" fmla="*/ 780686 w 1290266"/>
                  <a:gd name="connsiteY12" fmla="*/ 123085 h 444223"/>
                  <a:gd name="connsiteX13" fmla="*/ 695338 w 1290266"/>
                  <a:gd name="connsiteY13" fmla="*/ 25120 h 444223"/>
                  <a:gd name="connsiteX14" fmla="*/ 602459 w 1290266"/>
                  <a:gd name="connsiteY14" fmla="*/ 0 h 444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0266" h="444223">
                    <a:moveTo>
                      <a:pt x="602459" y="0"/>
                    </a:moveTo>
                    <a:cubicBezTo>
                      <a:pt x="512090" y="0"/>
                      <a:pt x="434272" y="67822"/>
                      <a:pt x="416701" y="155740"/>
                    </a:cubicBezTo>
                    <a:cubicBezTo>
                      <a:pt x="411680" y="155740"/>
                      <a:pt x="409170" y="153228"/>
                      <a:pt x="404149" y="153228"/>
                    </a:cubicBezTo>
                    <a:cubicBezTo>
                      <a:pt x="303740" y="153228"/>
                      <a:pt x="223412" y="231098"/>
                      <a:pt x="213371" y="329064"/>
                    </a:cubicBezTo>
                    <a:cubicBezTo>
                      <a:pt x="190779" y="311480"/>
                      <a:pt x="163166" y="303945"/>
                      <a:pt x="135553" y="303945"/>
                    </a:cubicBezTo>
                    <a:cubicBezTo>
                      <a:pt x="60246" y="303945"/>
                      <a:pt x="0" y="364231"/>
                      <a:pt x="0" y="437077"/>
                    </a:cubicBezTo>
                    <a:lnTo>
                      <a:pt x="1428" y="444223"/>
                    </a:lnTo>
                    <a:lnTo>
                      <a:pt x="1280674" y="444223"/>
                    </a:lnTo>
                    <a:lnTo>
                      <a:pt x="1290266" y="396886"/>
                    </a:lnTo>
                    <a:cubicBezTo>
                      <a:pt x="1290266" y="291385"/>
                      <a:pt x="1204918" y="205979"/>
                      <a:pt x="1099487" y="205979"/>
                    </a:cubicBezTo>
                    <a:cubicBezTo>
                      <a:pt x="1071875" y="205979"/>
                      <a:pt x="1044262" y="211003"/>
                      <a:pt x="1019159" y="223563"/>
                    </a:cubicBezTo>
                    <a:cubicBezTo>
                      <a:pt x="989037" y="158252"/>
                      <a:pt x="921260" y="113037"/>
                      <a:pt x="845953" y="113037"/>
                    </a:cubicBezTo>
                    <a:cubicBezTo>
                      <a:pt x="823360" y="113037"/>
                      <a:pt x="800768" y="115549"/>
                      <a:pt x="780686" y="123085"/>
                    </a:cubicBezTo>
                    <a:cubicBezTo>
                      <a:pt x="765625" y="80382"/>
                      <a:pt x="735502" y="45215"/>
                      <a:pt x="695338" y="25120"/>
                    </a:cubicBezTo>
                    <a:cubicBezTo>
                      <a:pt x="667725" y="10048"/>
                      <a:pt x="637602" y="0"/>
                      <a:pt x="6024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87" name="Freeform 57">
              <a:extLst>
                <a:ext uri="{FF2B5EF4-FFF2-40B4-BE49-F238E27FC236}">
                  <a16:creationId xmlns="" xmlns:a16="http://schemas.microsoft.com/office/drawing/2014/main" id="{59DBEC69-15A4-4046-B7E5-A4E245F755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15701" y="600194"/>
              <a:ext cx="462200" cy="276247"/>
            </a:xfrm>
            <a:custGeom>
              <a:avLst/>
              <a:gdLst>
                <a:gd name="T0" fmla="*/ 438 w 514"/>
                <a:gd name="T1" fmla="*/ 82 h 307"/>
                <a:gd name="T2" fmla="*/ 406 w 514"/>
                <a:gd name="T3" fmla="*/ 89 h 307"/>
                <a:gd name="T4" fmla="*/ 337 w 514"/>
                <a:gd name="T5" fmla="*/ 45 h 307"/>
                <a:gd name="T6" fmla="*/ 311 w 514"/>
                <a:gd name="T7" fmla="*/ 49 h 307"/>
                <a:gd name="T8" fmla="*/ 277 w 514"/>
                <a:gd name="T9" fmla="*/ 10 h 307"/>
                <a:gd name="T10" fmla="*/ 240 w 514"/>
                <a:gd name="T11" fmla="*/ 0 h 307"/>
                <a:gd name="T12" fmla="*/ 166 w 514"/>
                <a:gd name="T13" fmla="*/ 62 h 307"/>
                <a:gd name="T14" fmla="*/ 161 w 514"/>
                <a:gd name="T15" fmla="*/ 61 h 307"/>
                <a:gd name="T16" fmla="*/ 85 w 514"/>
                <a:gd name="T17" fmla="*/ 131 h 307"/>
                <a:gd name="T18" fmla="*/ 54 w 514"/>
                <a:gd name="T19" fmla="*/ 121 h 307"/>
                <a:gd name="T20" fmla="*/ 0 w 514"/>
                <a:gd name="T21" fmla="*/ 174 h 307"/>
                <a:gd name="T22" fmla="*/ 54 w 514"/>
                <a:gd name="T23" fmla="*/ 228 h 307"/>
                <a:gd name="T24" fmla="*/ 87 w 514"/>
                <a:gd name="T25" fmla="*/ 216 h 307"/>
                <a:gd name="T26" fmla="*/ 149 w 514"/>
                <a:gd name="T27" fmla="*/ 270 h 307"/>
                <a:gd name="T28" fmla="*/ 203 w 514"/>
                <a:gd name="T29" fmla="*/ 239 h 307"/>
                <a:gd name="T30" fmla="*/ 277 w 514"/>
                <a:gd name="T31" fmla="*/ 302 h 307"/>
                <a:gd name="T32" fmla="*/ 309 w 514"/>
                <a:gd name="T33" fmla="*/ 307 h 307"/>
                <a:gd name="T34" fmla="*/ 418 w 514"/>
                <a:gd name="T35" fmla="*/ 231 h 307"/>
                <a:gd name="T36" fmla="*/ 438 w 514"/>
                <a:gd name="T37" fmla="*/ 233 h 307"/>
                <a:gd name="T38" fmla="*/ 514 w 514"/>
                <a:gd name="T39" fmla="*/ 158 h 307"/>
                <a:gd name="T40" fmla="*/ 438 w 514"/>
                <a:gd name="T41" fmla="*/ 82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4" h="307">
                  <a:moveTo>
                    <a:pt x="438" y="82"/>
                  </a:moveTo>
                  <a:cubicBezTo>
                    <a:pt x="427" y="82"/>
                    <a:pt x="416" y="84"/>
                    <a:pt x="406" y="89"/>
                  </a:cubicBezTo>
                  <a:cubicBezTo>
                    <a:pt x="394" y="63"/>
                    <a:pt x="367" y="45"/>
                    <a:pt x="337" y="45"/>
                  </a:cubicBezTo>
                  <a:cubicBezTo>
                    <a:pt x="328" y="45"/>
                    <a:pt x="319" y="46"/>
                    <a:pt x="311" y="49"/>
                  </a:cubicBezTo>
                  <a:cubicBezTo>
                    <a:pt x="305" y="32"/>
                    <a:pt x="293" y="18"/>
                    <a:pt x="277" y="10"/>
                  </a:cubicBezTo>
                  <a:cubicBezTo>
                    <a:pt x="266" y="4"/>
                    <a:pt x="254" y="0"/>
                    <a:pt x="240" y="0"/>
                  </a:cubicBezTo>
                  <a:cubicBezTo>
                    <a:pt x="204" y="0"/>
                    <a:pt x="173" y="27"/>
                    <a:pt x="166" y="62"/>
                  </a:cubicBezTo>
                  <a:cubicBezTo>
                    <a:pt x="164" y="62"/>
                    <a:pt x="163" y="61"/>
                    <a:pt x="161" y="61"/>
                  </a:cubicBezTo>
                  <a:cubicBezTo>
                    <a:pt x="121" y="61"/>
                    <a:pt x="89" y="92"/>
                    <a:pt x="85" y="131"/>
                  </a:cubicBezTo>
                  <a:cubicBezTo>
                    <a:pt x="76" y="124"/>
                    <a:pt x="65" y="121"/>
                    <a:pt x="54" y="121"/>
                  </a:cubicBezTo>
                  <a:cubicBezTo>
                    <a:pt x="24" y="121"/>
                    <a:pt x="0" y="145"/>
                    <a:pt x="0" y="174"/>
                  </a:cubicBezTo>
                  <a:cubicBezTo>
                    <a:pt x="0" y="204"/>
                    <a:pt x="24" y="228"/>
                    <a:pt x="54" y="228"/>
                  </a:cubicBezTo>
                  <a:cubicBezTo>
                    <a:pt x="66" y="228"/>
                    <a:pt x="78" y="223"/>
                    <a:pt x="87" y="216"/>
                  </a:cubicBezTo>
                  <a:cubicBezTo>
                    <a:pt x="91" y="247"/>
                    <a:pt x="117" y="270"/>
                    <a:pt x="149" y="270"/>
                  </a:cubicBezTo>
                  <a:cubicBezTo>
                    <a:pt x="172" y="270"/>
                    <a:pt x="192" y="258"/>
                    <a:pt x="203" y="239"/>
                  </a:cubicBezTo>
                  <a:cubicBezTo>
                    <a:pt x="217" y="269"/>
                    <a:pt x="244" y="293"/>
                    <a:pt x="277" y="302"/>
                  </a:cubicBezTo>
                  <a:cubicBezTo>
                    <a:pt x="287" y="305"/>
                    <a:pt x="298" y="307"/>
                    <a:pt x="309" y="307"/>
                  </a:cubicBezTo>
                  <a:cubicBezTo>
                    <a:pt x="359" y="307"/>
                    <a:pt x="402" y="275"/>
                    <a:pt x="418" y="231"/>
                  </a:cubicBezTo>
                  <a:cubicBezTo>
                    <a:pt x="425" y="232"/>
                    <a:pt x="431" y="233"/>
                    <a:pt x="438" y="233"/>
                  </a:cubicBezTo>
                  <a:cubicBezTo>
                    <a:pt x="480" y="233"/>
                    <a:pt x="514" y="200"/>
                    <a:pt x="514" y="158"/>
                  </a:cubicBezTo>
                  <a:cubicBezTo>
                    <a:pt x="514" y="116"/>
                    <a:pt x="480" y="82"/>
                    <a:pt x="438" y="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="" xmlns:a16="http://schemas.microsoft.com/office/drawing/2014/main" id="{1F902CFA-5393-497A-8A79-33BF104E9323}"/>
              </a:ext>
            </a:extLst>
          </p:cNvPr>
          <p:cNvGrpSpPr>
            <a:grpSpLocks/>
          </p:cNvGrpSpPr>
          <p:nvPr/>
        </p:nvGrpSpPr>
        <p:grpSpPr>
          <a:xfrm>
            <a:off x="-342746" y="4752290"/>
            <a:ext cx="685492" cy="263517"/>
            <a:chOff x="12674105" y="2254254"/>
            <a:chExt cx="1356755" cy="521564"/>
          </a:xfrm>
        </p:grpSpPr>
        <p:sp>
          <p:nvSpPr>
            <p:cNvPr id="90" name="任意多边形: 形状 89">
              <a:extLst>
                <a:ext uri="{FF2B5EF4-FFF2-40B4-BE49-F238E27FC236}">
                  <a16:creationId xmlns="" xmlns:a16="http://schemas.microsoft.com/office/drawing/2014/main" id="{49DA600B-7CBB-491D-A7C4-CE5405911D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674105" y="2254254"/>
              <a:ext cx="1290266" cy="444223"/>
            </a:xfrm>
            <a:custGeom>
              <a:avLst/>
              <a:gdLst>
                <a:gd name="connsiteX0" fmla="*/ 602459 w 1290266"/>
                <a:gd name="connsiteY0" fmla="*/ 0 h 444223"/>
                <a:gd name="connsiteX1" fmla="*/ 416701 w 1290266"/>
                <a:gd name="connsiteY1" fmla="*/ 155740 h 444223"/>
                <a:gd name="connsiteX2" fmla="*/ 404149 w 1290266"/>
                <a:gd name="connsiteY2" fmla="*/ 153228 h 444223"/>
                <a:gd name="connsiteX3" fmla="*/ 213371 w 1290266"/>
                <a:gd name="connsiteY3" fmla="*/ 329064 h 444223"/>
                <a:gd name="connsiteX4" fmla="*/ 135553 w 1290266"/>
                <a:gd name="connsiteY4" fmla="*/ 303945 h 444223"/>
                <a:gd name="connsiteX5" fmla="*/ 0 w 1290266"/>
                <a:gd name="connsiteY5" fmla="*/ 437077 h 444223"/>
                <a:gd name="connsiteX6" fmla="*/ 1428 w 1290266"/>
                <a:gd name="connsiteY6" fmla="*/ 444223 h 444223"/>
                <a:gd name="connsiteX7" fmla="*/ 1280674 w 1290266"/>
                <a:gd name="connsiteY7" fmla="*/ 444223 h 444223"/>
                <a:gd name="connsiteX8" fmla="*/ 1290266 w 1290266"/>
                <a:gd name="connsiteY8" fmla="*/ 396886 h 444223"/>
                <a:gd name="connsiteX9" fmla="*/ 1099487 w 1290266"/>
                <a:gd name="connsiteY9" fmla="*/ 205979 h 444223"/>
                <a:gd name="connsiteX10" fmla="*/ 1019159 w 1290266"/>
                <a:gd name="connsiteY10" fmla="*/ 223563 h 444223"/>
                <a:gd name="connsiteX11" fmla="*/ 845953 w 1290266"/>
                <a:gd name="connsiteY11" fmla="*/ 113037 h 444223"/>
                <a:gd name="connsiteX12" fmla="*/ 780686 w 1290266"/>
                <a:gd name="connsiteY12" fmla="*/ 123085 h 444223"/>
                <a:gd name="connsiteX13" fmla="*/ 695338 w 1290266"/>
                <a:gd name="connsiteY13" fmla="*/ 25120 h 444223"/>
                <a:gd name="connsiteX14" fmla="*/ 602459 w 1290266"/>
                <a:gd name="connsiteY14" fmla="*/ 0 h 4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0266" h="444223">
                  <a:moveTo>
                    <a:pt x="602459" y="0"/>
                  </a:moveTo>
                  <a:cubicBezTo>
                    <a:pt x="512090" y="0"/>
                    <a:pt x="434272" y="67822"/>
                    <a:pt x="416701" y="155740"/>
                  </a:cubicBezTo>
                  <a:cubicBezTo>
                    <a:pt x="411680" y="155740"/>
                    <a:pt x="409170" y="153228"/>
                    <a:pt x="404149" y="153228"/>
                  </a:cubicBezTo>
                  <a:cubicBezTo>
                    <a:pt x="303740" y="153228"/>
                    <a:pt x="223412" y="231098"/>
                    <a:pt x="213371" y="329064"/>
                  </a:cubicBezTo>
                  <a:cubicBezTo>
                    <a:pt x="190779" y="311480"/>
                    <a:pt x="163166" y="303945"/>
                    <a:pt x="135553" y="303945"/>
                  </a:cubicBezTo>
                  <a:cubicBezTo>
                    <a:pt x="60246" y="303945"/>
                    <a:pt x="0" y="364231"/>
                    <a:pt x="0" y="437077"/>
                  </a:cubicBezTo>
                  <a:lnTo>
                    <a:pt x="1428" y="444223"/>
                  </a:lnTo>
                  <a:lnTo>
                    <a:pt x="1280674" y="444223"/>
                  </a:lnTo>
                  <a:lnTo>
                    <a:pt x="1290266" y="396886"/>
                  </a:lnTo>
                  <a:cubicBezTo>
                    <a:pt x="1290266" y="291385"/>
                    <a:pt x="1204918" y="205979"/>
                    <a:pt x="1099487" y="205979"/>
                  </a:cubicBezTo>
                  <a:cubicBezTo>
                    <a:pt x="1071875" y="205979"/>
                    <a:pt x="1044262" y="211003"/>
                    <a:pt x="1019159" y="223563"/>
                  </a:cubicBezTo>
                  <a:cubicBezTo>
                    <a:pt x="989037" y="158252"/>
                    <a:pt x="921260" y="113037"/>
                    <a:pt x="845953" y="113037"/>
                  </a:cubicBezTo>
                  <a:cubicBezTo>
                    <a:pt x="823360" y="113037"/>
                    <a:pt x="800768" y="115549"/>
                    <a:pt x="780686" y="123085"/>
                  </a:cubicBezTo>
                  <a:cubicBezTo>
                    <a:pt x="765625" y="80382"/>
                    <a:pt x="735502" y="45215"/>
                    <a:pt x="695338" y="25120"/>
                  </a:cubicBezTo>
                  <a:cubicBezTo>
                    <a:pt x="667725" y="10048"/>
                    <a:pt x="637602" y="0"/>
                    <a:pt x="602459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="" xmlns:a16="http://schemas.microsoft.com/office/drawing/2014/main" id="{16847801-B6C5-4380-90AD-B1CD2DE5A4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740594" y="2331595"/>
              <a:ext cx="1290266" cy="444223"/>
            </a:xfrm>
            <a:custGeom>
              <a:avLst/>
              <a:gdLst>
                <a:gd name="connsiteX0" fmla="*/ 602459 w 1290266"/>
                <a:gd name="connsiteY0" fmla="*/ 0 h 444223"/>
                <a:gd name="connsiteX1" fmla="*/ 416701 w 1290266"/>
                <a:gd name="connsiteY1" fmla="*/ 155740 h 444223"/>
                <a:gd name="connsiteX2" fmla="*/ 404149 w 1290266"/>
                <a:gd name="connsiteY2" fmla="*/ 153228 h 444223"/>
                <a:gd name="connsiteX3" fmla="*/ 213371 w 1290266"/>
                <a:gd name="connsiteY3" fmla="*/ 329064 h 444223"/>
                <a:gd name="connsiteX4" fmla="*/ 135553 w 1290266"/>
                <a:gd name="connsiteY4" fmla="*/ 303945 h 444223"/>
                <a:gd name="connsiteX5" fmla="*/ 0 w 1290266"/>
                <a:gd name="connsiteY5" fmla="*/ 437077 h 444223"/>
                <a:gd name="connsiteX6" fmla="*/ 1428 w 1290266"/>
                <a:gd name="connsiteY6" fmla="*/ 444223 h 444223"/>
                <a:gd name="connsiteX7" fmla="*/ 1280674 w 1290266"/>
                <a:gd name="connsiteY7" fmla="*/ 444223 h 444223"/>
                <a:gd name="connsiteX8" fmla="*/ 1290266 w 1290266"/>
                <a:gd name="connsiteY8" fmla="*/ 396886 h 444223"/>
                <a:gd name="connsiteX9" fmla="*/ 1099487 w 1290266"/>
                <a:gd name="connsiteY9" fmla="*/ 205979 h 444223"/>
                <a:gd name="connsiteX10" fmla="*/ 1019159 w 1290266"/>
                <a:gd name="connsiteY10" fmla="*/ 223563 h 444223"/>
                <a:gd name="connsiteX11" fmla="*/ 845953 w 1290266"/>
                <a:gd name="connsiteY11" fmla="*/ 113037 h 444223"/>
                <a:gd name="connsiteX12" fmla="*/ 780686 w 1290266"/>
                <a:gd name="connsiteY12" fmla="*/ 123085 h 444223"/>
                <a:gd name="connsiteX13" fmla="*/ 695338 w 1290266"/>
                <a:gd name="connsiteY13" fmla="*/ 25120 h 444223"/>
                <a:gd name="connsiteX14" fmla="*/ 602459 w 1290266"/>
                <a:gd name="connsiteY14" fmla="*/ 0 h 4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0266" h="444223">
                  <a:moveTo>
                    <a:pt x="602459" y="0"/>
                  </a:moveTo>
                  <a:cubicBezTo>
                    <a:pt x="512090" y="0"/>
                    <a:pt x="434272" y="67822"/>
                    <a:pt x="416701" y="155740"/>
                  </a:cubicBezTo>
                  <a:cubicBezTo>
                    <a:pt x="411680" y="155740"/>
                    <a:pt x="409170" y="153228"/>
                    <a:pt x="404149" y="153228"/>
                  </a:cubicBezTo>
                  <a:cubicBezTo>
                    <a:pt x="303740" y="153228"/>
                    <a:pt x="223412" y="231098"/>
                    <a:pt x="213371" y="329064"/>
                  </a:cubicBezTo>
                  <a:cubicBezTo>
                    <a:pt x="190779" y="311480"/>
                    <a:pt x="163166" y="303945"/>
                    <a:pt x="135553" y="303945"/>
                  </a:cubicBezTo>
                  <a:cubicBezTo>
                    <a:pt x="60246" y="303945"/>
                    <a:pt x="0" y="364231"/>
                    <a:pt x="0" y="437077"/>
                  </a:cubicBezTo>
                  <a:lnTo>
                    <a:pt x="1428" y="444223"/>
                  </a:lnTo>
                  <a:lnTo>
                    <a:pt x="1280674" y="444223"/>
                  </a:lnTo>
                  <a:lnTo>
                    <a:pt x="1290266" y="396886"/>
                  </a:lnTo>
                  <a:cubicBezTo>
                    <a:pt x="1290266" y="291385"/>
                    <a:pt x="1204918" y="205979"/>
                    <a:pt x="1099487" y="205979"/>
                  </a:cubicBezTo>
                  <a:cubicBezTo>
                    <a:pt x="1071875" y="205979"/>
                    <a:pt x="1044262" y="211003"/>
                    <a:pt x="1019159" y="223563"/>
                  </a:cubicBezTo>
                  <a:cubicBezTo>
                    <a:pt x="989037" y="158252"/>
                    <a:pt x="921260" y="113037"/>
                    <a:pt x="845953" y="113037"/>
                  </a:cubicBezTo>
                  <a:cubicBezTo>
                    <a:pt x="823360" y="113037"/>
                    <a:pt x="800768" y="115549"/>
                    <a:pt x="780686" y="123085"/>
                  </a:cubicBezTo>
                  <a:cubicBezTo>
                    <a:pt x="765625" y="80382"/>
                    <a:pt x="735502" y="45215"/>
                    <a:pt x="695338" y="25120"/>
                  </a:cubicBezTo>
                  <a:cubicBezTo>
                    <a:pt x="667725" y="10048"/>
                    <a:pt x="637602" y="0"/>
                    <a:pt x="602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箭头: V 形 9">
            <a:extLst>
              <a:ext uri="{FF2B5EF4-FFF2-40B4-BE49-F238E27FC236}">
                <a16:creationId xmlns="" xmlns:a16="http://schemas.microsoft.com/office/drawing/2014/main" id="{4D586450-8CBB-4FA9-959E-EC90C0BF445A}"/>
              </a:ext>
            </a:extLst>
          </p:cNvPr>
          <p:cNvSpPr/>
          <p:nvPr/>
        </p:nvSpPr>
        <p:spPr>
          <a:xfrm flipH="1">
            <a:off x="11534099" y="3290370"/>
            <a:ext cx="293484" cy="293484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591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="" xmlns:a16="http://schemas.microsoft.com/office/drawing/2014/main" id="{15C7C637-77CA-4474-A2CF-A0580E61D8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0537466"/>
              </p:ext>
            </p:extLst>
          </p:nvPr>
        </p:nvGraphicFramePr>
        <p:xfrm>
          <a:off x="1991544" y="692696"/>
          <a:ext cx="8208912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6E504CEE-D5F9-49D1-86A1-0105A2B83CBB}"/>
              </a:ext>
            </a:extLst>
          </p:cNvPr>
          <p:cNvGrpSpPr/>
          <p:nvPr/>
        </p:nvGrpSpPr>
        <p:grpSpPr>
          <a:xfrm flipH="1">
            <a:off x="4816449" y="1770561"/>
            <a:ext cx="2982672" cy="3058174"/>
            <a:chOff x="2783632" y="1163464"/>
            <a:chExt cx="4566849" cy="4682453"/>
          </a:xfrm>
        </p:grpSpPr>
        <p:sp>
          <p:nvSpPr>
            <p:cNvPr id="3" name="Oval 243">
              <a:extLst>
                <a:ext uri="{FF2B5EF4-FFF2-40B4-BE49-F238E27FC236}">
                  <a16:creationId xmlns="" xmlns:a16="http://schemas.microsoft.com/office/drawing/2014/main" id="{796CC99C-8A3E-4E9B-85C5-4FF925CF3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3164" y="3906652"/>
              <a:ext cx="248400" cy="248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cs typeface="+mn-ea"/>
                <a:sym typeface="+mn-lt"/>
              </a:endParaRPr>
            </a:p>
          </p:txBody>
        </p:sp>
        <p:pic>
          <p:nvPicPr>
            <p:cNvPr id="7" name="图形 6">
              <a:extLst>
                <a:ext uri="{FF2B5EF4-FFF2-40B4-BE49-F238E27FC236}">
                  <a16:creationId xmlns="" xmlns:a16="http://schemas.microsoft.com/office/drawing/2014/main" id="{B2FD07D9-78A7-4B7A-B176-E77DA739E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83632" y="1163464"/>
              <a:ext cx="4566849" cy="4682453"/>
            </a:xfrm>
            <a:prstGeom prst="rect">
              <a:avLst/>
            </a:prstGeom>
          </p:spPr>
        </p:pic>
        <p:sp>
          <p:nvSpPr>
            <p:cNvPr id="8" name="TextBox 26">
              <a:extLst>
                <a:ext uri="{FF2B5EF4-FFF2-40B4-BE49-F238E27FC236}">
                  <a16:creationId xmlns="" xmlns:a16="http://schemas.microsoft.com/office/drawing/2014/main" id="{36DDAD68-B5CF-4329-BF09-843270319366}"/>
                </a:ext>
              </a:extLst>
            </p:cNvPr>
            <p:cNvSpPr txBox="1"/>
            <p:nvPr/>
          </p:nvSpPr>
          <p:spPr>
            <a:xfrm>
              <a:off x="3586039" y="4479218"/>
              <a:ext cx="2826592" cy="801052"/>
            </a:xfrm>
            <a:prstGeom prst="rect">
              <a:avLst/>
            </a:prstGeom>
            <a:noFill/>
          </p:spPr>
          <p:txBody>
            <a:bodyPr wrap="square" lIns="91398" tIns="45699" rIns="91398" bIns="45699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行政助理</a:t>
              </a:r>
              <a:endParaRPr lang="en-US" altLang="zh-CN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" name="TextBox 54">
              <a:extLst>
                <a:ext uri="{FF2B5EF4-FFF2-40B4-BE49-F238E27FC236}">
                  <a16:creationId xmlns="" xmlns:a16="http://schemas.microsoft.com/office/drawing/2014/main" id="{4413E955-8E75-450B-8A40-138EB85B76BC}"/>
                </a:ext>
              </a:extLst>
            </p:cNvPr>
            <p:cNvSpPr txBox="1"/>
            <p:nvPr/>
          </p:nvSpPr>
          <p:spPr>
            <a:xfrm>
              <a:off x="3825858" y="5208109"/>
              <a:ext cx="2346954" cy="471180"/>
            </a:xfrm>
            <a:prstGeom prst="rect">
              <a:avLst/>
            </a:prstGeom>
            <a:noFill/>
          </p:spPr>
          <p:txBody>
            <a:bodyPr wrap="square" lIns="91398" tIns="45699" rIns="91398" bIns="45699" rtlCol="0">
              <a:spAutoFit/>
            </a:bodyPr>
            <a:lstStyle>
              <a:defPPr>
                <a:defRPr lang="zh-CN"/>
              </a:defPPr>
              <a:lvl1pPr>
                <a:defRPr sz="3200">
                  <a:solidFill>
                    <a:schemeClr val="tx1">
                      <a:lumMod val="75000"/>
                    </a:schemeClr>
                  </a:solidFill>
                  <a:latin typeface="方正卡通简体" pitchFamily="65" charset="-122"/>
                  <a:ea typeface="方正卡通简体" pitchFamily="65" charset="-122"/>
                </a:defRPr>
              </a:lvl1pPr>
            </a:lstStyle>
            <a:p>
              <a:pPr algn="dist"/>
              <a:r>
                <a:rPr lang="zh-CN" altLang="en-US" sz="1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工作岗位及职责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="" xmlns:a16="http://schemas.microsoft.com/office/drawing/2014/main" id="{6CCD89E7-EE49-4C42-B269-6013BE5340ED}"/>
              </a:ext>
            </a:extLst>
          </p:cNvPr>
          <p:cNvGrpSpPr/>
          <p:nvPr/>
        </p:nvGrpSpPr>
        <p:grpSpPr>
          <a:xfrm>
            <a:off x="831804" y="924095"/>
            <a:ext cx="2782933" cy="913547"/>
            <a:chOff x="1642691" y="886861"/>
            <a:chExt cx="2782933" cy="913547"/>
          </a:xfrm>
        </p:grpSpPr>
        <p:sp>
          <p:nvSpPr>
            <p:cNvPr id="16" name="TextBox 27">
              <a:extLst>
                <a:ext uri="{FF2B5EF4-FFF2-40B4-BE49-F238E27FC236}">
                  <a16:creationId xmlns="" xmlns:a16="http://schemas.microsoft.com/office/drawing/2014/main" id="{6ACE62FC-D57E-4B69-911B-3D6483D3BD1F}"/>
                </a:ext>
              </a:extLst>
            </p:cNvPr>
            <p:cNvSpPr txBox="1"/>
            <p:nvPr/>
          </p:nvSpPr>
          <p:spPr>
            <a:xfrm>
              <a:off x="1642691" y="886861"/>
              <a:ext cx="2782933" cy="369289"/>
            </a:xfrm>
            <a:prstGeom prst="rect">
              <a:avLst/>
            </a:prstGeom>
            <a:noFill/>
          </p:spPr>
          <p:txBody>
            <a:bodyPr wrap="square" lIns="91398" tIns="45699" rIns="91398" bIns="45699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协助部门领导</a:t>
              </a:r>
            </a:p>
          </p:txBody>
        </p:sp>
        <p:sp>
          <p:nvSpPr>
            <p:cNvPr id="17" name="TextBox 28">
              <a:extLst>
                <a:ext uri="{FF2B5EF4-FFF2-40B4-BE49-F238E27FC236}">
                  <a16:creationId xmlns="" xmlns:a16="http://schemas.microsoft.com/office/drawing/2014/main" id="{C00B5A8F-A393-4547-9E00-1E6A2D440D43}"/>
                </a:ext>
              </a:extLst>
            </p:cNvPr>
            <p:cNvSpPr txBox="1"/>
            <p:nvPr/>
          </p:nvSpPr>
          <p:spPr>
            <a:xfrm>
              <a:off x="1642691" y="1338786"/>
              <a:ext cx="2782933" cy="461622"/>
            </a:xfrm>
            <a:prstGeom prst="rect">
              <a:avLst/>
            </a:prstGeom>
            <a:noFill/>
          </p:spPr>
          <p:txBody>
            <a:bodyPr wrap="square" lIns="91398" tIns="45699" rIns="91398" bIns="45699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协助部门领导的资料收集、整理、打印，领导交办的其他工作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="" xmlns:a16="http://schemas.microsoft.com/office/drawing/2014/main" id="{54D3B4AC-1733-46D4-B2D7-1FF5D00ACF26}"/>
              </a:ext>
            </a:extLst>
          </p:cNvPr>
          <p:cNvGrpSpPr/>
          <p:nvPr/>
        </p:nvGrpSpPr>
        <p:grpSpPr>
          <a:xfrm>
            <a:off x="8617146" y="924095"/>
            <a:ext cx="2785022" cy="902787"/>
            <a:chOff x="8617146" y="1495682"/>
            <a:chExt cx="2785022" cy="902787"/>
          </a:xfrm>
        </p:grpSpPr>
        <p:sp>
          <p:nvSpPr>
            <p:cNvPr id="21" name="TextBox 27">
              <a:extLst>
                <a:ext uri="{FF2B5EF4-FFF2-40B4-BE49-F238E27FC236}">
                  <a16:creationId xmlns="" xmlns:a16="http://schemas.microsoft.com/office/drawing/2014/main" id="{CFF48946-4B46-43BE-B0EB-AA9F4E7FD3B3}"/>
                </a:ext>
              </a:extLst>
            </p:cNvPr>
            <p:cNvSpPr txBox="1"/>
            <p:nvPr/>
          </p:nvSpPr>
          <p:spPr>
            <a:xfrm>
              <a:off x="8619235" y="1495682"/>
              <a:ext cx="2782933" cy="369289"/>
            </a:xfrm>
            <a:prstGeom prst="rect">
              <a:avLst/>
            </a:prstGeom>
            <a:noFill/>
          </p:spPr>
          <p:txBody>
            <a:bodyPr wrap="square" lIns="91398" tIns="45699" rIns="91398" bIns="45699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资料室管理</a:t>
              </a:r>
            </a:p>
          </p:txBody>
        </p:sp>
        <p:sp>
          <p:nvSpPr>
            <p:cNvPr id="22" name="TextBox 28">
              <a:extLst>
                <a:ext uri="{FF2B5EF4-FFF2-40B4-BE49-F238E27FC236}">
                  <a16:creationId xmlns="" xmlns:a16="http://schemas.microsoft.com/office/drawing/2014/main" id="{2547F163-1FE6-4943-BC13-A42273C88979}"/>
                </a:ext>
              </a:extLst>
            </p:cNvPr>
            <p:cNvSpPr txBox="1"/>
            <p:nvPr/>
          </p:nvSpPr>
          <p:spPr>
            <a:xfrm>
              <a:off x="8617146" y="1936847"/>
              <a:ext cx="2782933" cy="461622"/>
            </a:xfrm>
            <a:prstGeom prst="rect">
              <a:avLst/>
            </a:prstGeom>
            <a:noFill/>
          </p:spPr>
          <p:txBody>
            <a:bodyPr wrap="square" lIns="91398" tIns="45699" rIns="91398" bIns="45699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资料室的管理工作，具体资料的存档，保管，资料室的日常维护工作。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0CB785C9-8154-4392-9DE7-490C16C1E385}"/>
              </a:ext>
            </a:extLst>
          </p:cNvPr>
          <p:cNvGrpSpPr/>
          <p:nvPr/>
        </p:nvGrpSpPr>
        <p:grpSpPr>
          <a:xfrm>
            <a:off x="8372123" y="5076097"/>
            <a:ext cx="2785022" cy="902787"/>
            <a:chOff x="8372123" y="5076097"/>
            <a:chExt cx="2785022" cy="902787"/>
          </a:xfrm>
        </p:grpSpPr>
        <p:sp>
          <p:nvSpPr>
            <p:cNvPr id="23" name="TextBox 27">
              <a:extLst>
                <a:ext uri="{FF2B5EF4-FFF2-40B4-BE49-F238E27FC236}">
                  <a16:creationId xmlns="" xmlns:a16="http://schemas.microsoft.com/office/drawing/2014/main" id="{8CE2E029-1CA8-4142-A459-AB57BBD2082A}"/>
                </a:ext>
              </a:extLst>
            </p:cNvPr>
            <p:cNvSpPr txBox="1"/>
            <p:nvPr/>
          </p:nvSpPr>
          <p:spPr>
            <a:xfrm>
              <a:off x="8374212" y="5076097"/>
              <a:ext cx="2782933" cy="369289"/>
            </a:xfrm>
            <a:prstGeom prst="rect">
              <a:avLst/>
            </a:prstGeom>
            <a:noFill/>
          </p:spPr>
          <p:txBody>
            <a:bodyPr wrap="square" lIns="91398" tIns="45699" rIns="91398" bIns="45699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组织部分会议并记录存档</a:t>
              </a:r>
            </a:p>
          </p:txBody>
        </p:sp>
        <p:sp>
          <p:nvSpPr>
            <p:cNvPr id="24" name="TextBox 28">
              <a:extLst>
                <a:ext uri="{FF2B5EF4-FFF2-40B4-BE49-F238E27FC236}">
                  <a16:creationId xmlns="" xmlns:a16="http://schemas.microsoft.com/office/drawing/2014/main" id="{529D464F-AD6E-4CFE-B7A2-9F8DA01FA6E6}"/>
                </a:ext>
              </a:extLst>
            </p:cNvPr>
            <p:cNvSpPr txBox="1"/>
            <p:nvPr/>
          </p:nvSpPr>
          <p:spPr>
            <a:xfrm>
              <a:off x="8372123" y="5517262"/>
              <a:ext cx="2782933" cy="461622"/>
            </a:xfrm>
            <a:prstGeom prst="rect">
              <a:avLst/>
            </a:prstGeom>
            <a:noFill/>
          </p:spPr>
          <p:txBody>
            <a:bodyPr wrap="square" lIns="91398" tIns="45699" rIns="91398" bIns="45699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组织通知部门会议，打印会议材料，并对每次会做会议记录，整理会议纪要。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="" xmlns:a16="http://schemas.microsoft.com/office/drawing/2014/main" id="{1933D19C-DD54-495F-B93A-3644DF62240A}"/>
              </a:ext>
            </a:extLst>
          </p:cNvPr>
          <p:cNvGrpSpPr/>
          <p:nvPr/>
        </p:nvGrpSpPr>
        <p:grpSpPr>
          <a:xfrm>
            <a:off x="685788" y="5076097"/>
            <a:ext cx="2782933" cy="900729"/>
            <a:chOff x="948311" y="4688304"/>
            <a:chExt cx="2782933" cy="900729"/>
          </a:xfrm>
        </p:grpSpPr>
        <p:sp>
          <p:nvSpPr>
            <p:cNvPr id="25" name="TextBox 27">
              <a:extLst>
                <a:ext uri="{FF2B5EF4-FFF2-40B4-BE49-F238E27FC236}">
                  <a16:creationId xmlns="" xmlns:a16="http://schemas.microsoft.com/office/drawing/2014/main" id="{9BC5DEC8-B861-4180-B1C0-64B4E69FEF4A}"/>
                </a:ext>
              </a:extLst>
            </p:cNvPr>
            <p:cNvSpPr txBox="1"/>
            <p:nvPr/>
          </p:nvSpPr>
          <p:spPr>
            <a:xfrm>
              <a:off x="948311" y="4688304"/>
              <a:ext cx="2782933" cy="369289"/>
            </a:xfrm>
            <a:prstGeom prst="rect">
              <a:avLst/>
            </a:prstGeom>
            <a:noFill/>
          </p:spPr>
          <p:txBody>
            <a:bodyPr wrap="square" lIns="91398" tIns="45699" rIns="91398" bIns="45699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部门网站、微信微博管理</a:t>
              </a:r>
            </a:p>
          </p:txBody>
        </p:sp>
        <p:sp>
          <p:nvSpPr>
            <p:cNvPr id="26" name="TextBox 28">
              <a:extLst>
                <a:ext uri="{FF2B5EF4-FFF2-40B4-BE49-F238E27FC236}">
                  <a16:creationId xmlns="" xmlns:a16="http://schemas.microsoft.com/office/drawing/2014/main" id="{1210856A-0C76-46BA-AC7C-A5C777D97486}"/>
                </a:ext>
              </a:extLst>
            </p:cNvPr>
            <p:cNvSpPr txBox="1"/>
            <p:nvPr/>
          </p:nvSpPr>
          <p:spPr>
            <a:xfrm>
              <a:off x="948311" y="5127411"/>
              <a:ext cx="2782933" cy="461622"/>
            </a:xfrm>
            <a:prstGeom prst="rect">
              <a:avLst/>
            </a:prstGeom>
            <a:noFill/>
          </p:spPr>
          <p:txBody>
            <a:bodyPr wrap="square" lIns="91398" tIns="45699" rIns="91398" bIns="45699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负责管理本部门的网站、微信微博的更新与管理工作</a:t>
              </a:r>
            </a:p>
          </p:txBody>
        </p:sp>
      </p:grpSp>
      <p:sp>
        <p:nvSpPr>
          <p:cNvPr id="29" name="TextBox 36">
            <a:extLst>
              <a:ext uri="{FF2B5EF4-FFF2-40B4-BE49-F238E27FC236}">
                <a16:creationId xmlns="" xmlns:a16="http://schemas.microsoft.com/office/drawing/2014/main" id="{99F1709B-D199-43EB-AEB8-414F92AE55AB}"/>
              </a:ext>
            </a:extLst>
          </p:cNvPr>
          <p:cNvSpPr txBox="1"/>
          <p:nvPr/>
        </p:nvSpPr>
        <p:spPr>
          <a:xfrm>
            <a:off x="6929493" y="1615775"/>
            <a:ext cx="639834" cy="584605"/>
          </a:xfrm>
          <a:prstGeom prst="rect">
            <a:avLst/>
          </a:prstGeom>
          <a:noFill/>
        </p:spPr>
        <p:txBody>
          <a:bodyPr wrap="none" lIns="91398" tIns="45699" rIns="91398" bIns="45699" rtlCol="0">
            <a:spAutoFit/>
          </a:bodyPr>
          <a:lstStyle/>
          <a:p>
            <a:r>
              <a:rPr lang="en-US" altLang="zh-CN" sz="3199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3199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TextBox 36">
            <a:extLst>
              <a:ext uri="{FF2B5EF4-FFF2-40B4-BE49-F238E27FC236}">
                <a16:creationId xmlns="" xmlns:a16="http://schemas.microsoft.com/office/drawing/2014/main" id="{9A5E53F8-3EBE-47CC-BAB0-E6CF9123A98A}"/>
              </a:ext>
            </a:extLst>
          </p:cNvPr>
          <p:cNvSpPr txBox="1"/>
          <p:nvPr/>
        </p:nvSpPr>
        <p:spPr>
          <a:xfrm>
            <a:off x="4898084" y="1615774"/>
            <a:ext cx="639834" cy="584605"/>
          </a:xfrm>
          <a:prstGeom prst="rect">
            <a:avLst/>
          </a:prstGeom>
          <a:noFill/>
        </p:spPr>
        <p:txBody>
          <a:bodyPr wrap="none" lIns="91398" tIns="45699" rIns="91398" bIns="45699" rtlCol="0">
            <a:spAutoFit/>
          </a:bodyPr>
          <a:lstStyle/>
          <a:p>
            <a:r>
              <a:rPr lang="en-US" altLang="zh-CN" sz="3199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199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D02EC1B-50FF-459C-9560-64ABF8FCF816}"/>
              </a:ext>
            </a:extLst>
          </p:cNvPr>
          <p:cNvSpPr txBox="1"/>
          <p:nvPr/>
        </p:nvSpPr>
        <p:spPr>
          <a:xfrm>
            <a:off x="3881695" y="3877977"/>
            <a:ext cx="639834" cy="584605"/>
          </a:xfrm>
          <a:prstGeom prst="rect">
            <a:avLst/>
          </a:prstGeom>
          <a:noFill/>
        </p:spPr>
        <p:txBody>
          <a:bodyPr wrap="none" lIns="91398" tIns="45699" rIns="91398" bIns="45699" rtlCol="0">
            <a:spAutoFit/>
          </a:bodyPr>
          <a:lstStyle/>
          <a:p>
            <a:r>
              <a:rPr lang="en-US" altLang="zh-CN" sz="3199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04</a:t>
            </a:r>
            <a:endParaRPr lang="zh-CN" altLang="en-US" sz="3199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TextBox 36">
            <a:extLst>
              <a:ext uri="{FF2B5EF4-FFF2-40B4-BE49-F238E27FC236}">
                <a16:creationId xmlns="" xmlns:a16="http://schemas.microsoft.com/office/drawing/2014/main" id="{B3ABBFDB-1300-42B6-AD8B-8D5AA9234AA9}"/>
              </a:ext>
            </a:extLst>
          </p:cNvPr>
          <p:cNvSpPr txBox="1"/>
          <p:nvPr/>
        </p:nvSpPr>
        <p:spPr>
          <a:xfrm>
            <a:off x="5867120" y="5167850"/>
            <a:ext cx="639834" cy="584605"/>
          </a:xfrm>
          <a:prstGeom prst="rect">
            <a:avLst/>
          </a:prstGeom>
          <a:noFill/>
        </p:spPr>
        <p:txBody>
          <a:bodyPr wrap="none" lIns="91398" tIns="45699" rIns="91398" bIns="45699" rtlCol="0">
            <a:spAutoFit/>
          </a:bodyPr>
          <a:lstStyle/>
          <a:p>
            <a:r>
              <a:rPr lang="en-US" altLang="zh-CN" sz="3199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199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="" xmlns:a16="http://schemas.microsoft.com/office/drawing/2014/main" id="{131D34D6-6DB5-46BB-9471-1BC4AB6DEC08}"/>
              </a:ext>
            </a:extLst>
          </p:cNvPr>
          <p:cNvGrpSpPr/>
          <p:nvPr/>
        </p:nvGrpSpPr>
        <p:grpSpPr>
          <a:xfrm>
            <a:off x="6982168" y="5418113"/>
            <a:ext cx="1023879" cy="348199"/>
            <a:chOff x="6982168" y="5418113"/>
            <a:chExt cx="1023879" cy="348199"/>
          </a:xfrm>
        </p:grpSpPr>
        <p:sp>
          <p:nvSpPr>
            <p:cNvPr id="42" name="Freeform 77">
              <a:extLst>
                <a:ext uri="{FF2B5EF4-FFF2-40B4-BE49-F238E27FC236}">
                  <a16:creationId xmlns="" xmlns:a16="http://schemas.microsoft.com/office/drawing/2014/main" id="{EDFF1BF8-B337-497F-80FA-442ADD438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5593" y="5461538"/>
              <a:ext cx="980454" cy="304774"/>
            </a:xfrm>
            <a:custGeom>
              <a:avLst/>
              <a:gdLst/>
              <a:ahLst/>
              <a:cxnLst>
                <a:cxn ang="0">
                  <a:pos x="245" y="77"/>
                </a:cxn>
                <a:cxn ang="0">
                  <a:pos x="77" y="77"/>
                </a:cxn>
                <a:cxn ang="0">
                  <a:pos x="75" y="77"/>
                </a:cxn>
                <a:cxn ang="0">
                  <a:pos x="1" y="4"/>
                </a:cxn>
                <a:cxn ang="0">
                  <a:pos x="1" y="1"/>
                </a:cxn>
                <a:cxn ang="0">
                  <a:pos x="5" y="1"/>
                </a:cxn>
                <a:cxn ang="0">
                  <a:pos x="78" y="72"/>
                </a:cxn>
                <a:cxn ang="0">
                  <a:pos x="245" y="72"/>
                </a:cxn>
                <a:cxn ang="0">
                  <a:pos x="248" y="75"/>
                </a:cxn>
                <a:cxn ang="0">
                  <a:pos x="245" y="77"/>
                </a:cxn>
              </a:cxnLst>
              <a:rect l="0" t="0" r="r" b="b"/>
              <a:pathLst>
                <a:path w="248" h="77">
                  <a:moveTo>
                    <a:pt x="245" y="77"/>
                  </a:moveTo>
                  <a:cubicBezTo>
                    <a:pt x="77" y="77"/>
                    <a:pt x="77" y="77"/>
                    <a:pt x="77" y="77"/>
                  </a:cubicBezTo>
                  <a:cubicBezTo>
                    <a:pt x="76" y="77"/>
                    <a:pt x="75" y="77"/>
                    <a:pt x="75" y="7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245" y="72"/>
                    <a:pt x="245" y="72"/>
                    <a:pt x="245" y="72"/>
                  </a:cubicBezTo>
                  <a:cubicBezTo>
                    <a:pt x="247" y="72"/>
                    <a:pt x="248" y="73"/>
                    <a:pt x="248" y="75"/>
                  </a:cubicBezTo>
                  <a:cubicBezTo>
                    <a:pt x="248" y="76"/>
                    <a:pt x="247" y="77"/>
                    <a:pt x="245" y="77"/>
                  </a:cubicBezTo>
                  <a:close/>
                </a:path>
              </a:pathLst>
            </a:custGeom>
            <a:solidFill>
              <a:srgbClr val="5347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81">
              <a:extLst>
                <a:ext uri="{FF2B5EF4-FFF2-40B4-BE49-F238E27FC236}">
                  <a16:creationId xmlns="" xmlns:a16="http://schemas.microsoft.com/office/drawing/2014/main" id="{A2010FD7-F36D-4FB8-B617-7C5C31F543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2168" y="5418113"/>
              <a:ext cx="110754" cy="106770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0" y="13"/>
                </a:cxn>
                <a:cxn ang="0">
                  <a:pos x="14" y="0"/>
                </a:cxn>
                <a:cxn ang="0">
                  <a:pos x="28" y="13"/>
                </a:cxn>
                <a:cxn ang="0">
                  <a:pos x="14" y="27"/>
                </a:cxn>
                <a:cxn ang="0">
                  <a:pos x="14" y="5"/>
                </a:cxn>
                <a:cxn ang="0">
                  <a:pos x="5" y="13"/>
                </a:cxn>
                <a:cxn ang="0">
                  <a:pos x="14" y="22"/>
                </a:cxn>
                <a:cxn ang="0">
                  <a:pos x="23" y="13"/>
                </a:cxn>
                <a:cxn ang="0">
                  <a:pos x="14" y="5"/>
                </a:cxn>
              </a:cxnLst>
              <a:rect l="0" t="0" r="r" b="b"/>
              <a:pathLst>
                <a:path w="28" h="27">
                  <a:moveTo>
                    <a:pt x="14" y="27"/>
                  </a:moveTo>
                  <a:cubicBezTo>
                    <a:pt x="6" y="27"/>
                    <a:pt x="0" y="21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3"/>
                  </a:cubicBezTo>
                  <a:cubicBezTo>
                    <a:pt x="28" y="21"/>
                    <a:pt x="22" y="27"/>
                    <a:pt x="14" y="27"/>
                  </a:cubicBezTo>
                  <a:close/>
                  <a:moveTo>
                    <a:pt x="14" y="5"/>
                  </a:moveTo>
                  <a:cubicBezTo>
                    <a:pt x="9" y="5"/>
                    <a:pt x="5" y="9"/>
                    <a:pt x="5" y="13"/>
                  </a:cubicBezTo>
                  <a:cubicBezTo>
                    <a:pt x="5" y="18"/>
                    <a:pt x="9" y="22"/>
                    <a:pt x="14" y="22"/>
                  </a:cubicBezTo>
                  <a:cubicBezTo>
                    <a:pt x="19" y="22"/>
                    <a:pt x="23" y="18"/>
                    <a:pt x="23" y="13"/>
                  </a:cubicBezTo>
                  <a:cubicBezTo>
                    <a:pt x="23" y="9"/>
                    <a:pt x="19" y="5"/>
                    <a:pt x="14" y="5"/>
                  </a:cubicBezTo>
                  <a:close/>
                </a:path>
              </a:pathLst>
            </a:custGeom>
            <a:solidFill>
              <a:srgbClr val="5347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="" xmlns:a16="http://schemas.microsoft.com/office/drawing/2014/main" id="{BD1D3A46-1347-4A61-9557-2C17E1E7326B}"/>
              </a:ext>
            </a:extLst>
          </p:cNvPr>
          <p:cNvGrpSpPr/>
          <p:nvPr/>
        </p:nvGrpSpPr>
        <p:grpSpPr>
          <a:xfrm>
            <a:off x="7388822" y="1157008"/>
            <a:ext cx="822292" cy="439033"/>
            <a:chOff x="7388822" y="1157008"/>
            <a:chExt cx="822292" cy="439033"/>
          </a:xfrm>
        </p:grpSpPr>
        <p:sp>
          <p:nvSpPr>
            <p:cNvPr id="44" name="Freeform 75">
              <a:extLst>
                <a:ext uri="{FF2B5EF4-FFF2-40B4-BE49-F238E27FC236}">
                  <a16:creationId xmlns="" xmlns:a16="http://schemas.microsoft.com/office/drawing/2014/main" id="{37C09E17-E1D9-4516-8BEF-99532440F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2248" y="1157008"/>
              <a:ext cx="778866" cy="391624"/>
            </a:xfrm>
            <a:custGeom>
              <a:avLst/>
              <a:gdLst/>
              <a:ahLst/>
              <a:cxnLst>
                <a:cxn ang="0">
                  <a:pos x="3" y="99"/>
                </a:cxn>
                <a:cxn ang="0">
                  <a:pos x="2" y="99"/>
                </a:cxn>
                <a:cxn ang="0">
                  <a:pos x="1" y="96"/>
                </a:cxn>
                <a:cxn ang="0">
                  <a:pos x="44" y="2"/>
                </a:cxn>
                <a:cxn ang="0">
                  <a:pos x="46" y="0"/>
                </a:cxn>
                <a:cxn ang="0">
                  <a:pos x="195" y="0"/>
                </a:cxn>
                <a:cxn ang="0">
                  <a:pos x="197" y="3"/>
                </a:cxn>
                <a:cxn ang="0">
                  <a:pos x="195" y="5"/>
                </a:cxn>
                <a:cxn ang="0">
                  <a:pos x="48" y="5"/>
                </a:cxn>
                <a:cxn ang="0">
                  <a:pos x="6" y="98"/>
                </a:cxn>
                <a:cxn ang="0">
                  <a:pos x="3" y="99"/>
                </a:cxn>
              </a:cxnLst>
              <a:rect l="0" t="0" r="r" b="b"/>
              <a:pathLst>
                <a:path w="197" h="99">
                  <a:moveTo>
                    <a:pt x="3" y="99"/>
                  </a:moveTo>
                  <a:cubicBezTo>
                    <a:pt x="2" y="99"/>
                    <a:pt x="2" y="99"/>
                    <a:pt x="2" y="99"/>
                  </a:cubicBezTo>
                  <a:cubicBezTo>
                    <a:pt x="1" y="98"/>
                    <a:pt x="0" y="97"/>
                    <a:pt x="1" y="96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5" y="0"/>
                    <a:pt x="46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3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6" y="98"/>
                    <a:pt x="6" y="98"/>
                    <a:pt x="6" y="98"/>
                  </a:cubicBezTo>
                  <a:cubicBezTo>
                    <a:pt x="5" y="99"/>
                    <a:pt x="4" y="99"/>
                    <a:pt x="3" y="99"/>
                  </a:cubicBezTo>
                  <a:close/>
                </a:path>
              </a:pathLst>
            </a:custGeom>
            <a:solidFill>
              <a:srgbClr val="5347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79">
              <a:extLst>
                <a:ext uri="{FF2B5EF4-FFF2-40B4-BE49-F238E27FC236}">
                  <a16:creationId xmlns="" xmlns:a16="http://schemas.microsoft.com/office/drawing/2014/main" id="{D3EE8EE3-4178-45AA-850A-24E433A59B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88822" y="1485287"/>
              <a:ext cx="110754" cy="110754"/>
            </a:xfrm>
            <a:custGeom>
              <a:avLst/>
              <a:gdLst/>
              <a:ahLst/>
              <a:cxnLst>
                <a:cxn ang="0">
                  <a:pos x="14" y="28"/>
                </a:cxn>
                <a:cxn ang="0">
                  <a:pos x="0" y="14"/>
                </a:cxn>
                <a:cxn ang="0">
                  <a:pos x="14" y="0"/>
                </a:cxn>
                <a:cxn ang="0">
                  <a:pos x="28" y="14"/>
                </a:cxn>
                <a:cxn ang="0">
                  <a:pos x="14" y="28"/>
                </a:cxn>
                <a:cxn ang="0">
                  <a:pos x="14" y="5"/>
                </a:cxn>
                <a:cxn ang="0">
                  <a:pos x="6" y="14"/>
                </a:cxn>
                <a:cxn ang="0">
                  <a:pos x="14" y="23"/>
                </a:cxn>
                <a:cxn ang="0">
                  <a:pos x="23" y="14"/>
                </a:cxn>
                <a:cxn ang="0">
                  <a:pos x="14" y="5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7" y="28"/>
                    <a:pt x="0" y="21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1"/>
                    <a:pt x="22" y="28"/>
                    <a:pt x="14" y="28"/>
                  </a:cubicBezTo>
                  <a:close/>
                  <a:moveTo>
                    <a:pt x="14" y="5"/>
                  </a:moveTo>
                  <a:cubicBezTo>
                    <a:pt x="9" y="5"/>
                    <a:pt x="6" y="9"/>
                    <a:pt x="6" y="14"/>
                  </a:cubicBezTo>
                  <a:cubicBezTo>
                    <a:pt x="6" y="19"/>
                    <a:pt x="9" y="23"/>
                    <a:pt x="14" y="23"/>
                  </a:cubicBezTo>
                  <a:cubicBezTo>
                    <a:pt x="19" y="23"/>
                    <a:pt x="23" y="19"/>
                    <a:pt x="23" y="14"/>
                  </a:cubicBezTo>
                  <a:cubicBezTo>
                    <a:pt x="23" y="9"/>
                    <a:pt x="19" y="5"/>
                    <a:pt x="14" y="5"/>
                  </a:cubicBezTo>
                  <a:close/>
                </a:path>
              </a:pathLst>
            </a:custGeom>
            <a:solidFill>
              <a:srgbClr val="5347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="" xmlns:a16="http://schemas.microsoft.com/office/drawing/2014/main" id="{79B156B9-7A90-493D-87D4-9DD106DD8E1B}"/>
              </a:ext>
            </a:extLst>
          </p:cNvPr>
          <p:cNvGrpSpPr/>
          <p:nvPr/>
        </p:nvGrpSpPr>
        <p:grpSpPr>
          <a:xfrm flipH="1">
            <a:off x="3913332" y="1390421"/>
            <a:ext cx="822292" cy="439033"/>
            <a:chOff x="7388822" y="1157008"/>
            <a:chExt cx="822292" cy="439033"/>
          </a:xfrm>
        </p:grpSpPr>
        <p:sp>
          <p:nvSpPr>
            <p:cNvPr id="48" name="Freeform 75">
              <a:extLst>
                <a:ext uri="{FF2B5EF4-FFF2-40B4-BE49-F238E27FC236}">
                  <a16:creationId xmlns="" xmlns:a16="http://schemas.microsoft.com/office/drawing/2014/main" id="{82ACED5F-AE84-4E6F-8194-414AF65CB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2248" y="1157008"/>
              <a:ext cx="778866" cy="391624"/>
            </a:xfrm>
            <a:custGeom>
              <a:avLst/>
              <a:gdLst/>
              <a:ahLst/>
              <a:cxnLst>
                <a:cxn ang="0">
                  <a:pos x="3" y="99"/>
                </a:cxn>
                <a:cxn ang="0">
                  <a:pos x="2" y="99"/>
                </a:cxn>
                <a:cxn ang="0">
                  <a:pos x="1" y="96"/>
                </a:cxn>
                <a:cxn ang="0">
                  <a:pos x="44" y="2"/>
                </a:cxn>
                <a:cxn ang="0">
                  <a:pos x="46" y="0"/>
                </a:cxn>
                <a:cxn ang="0">
                  <a:pos x="195" y="0"/>
                </a:cxn>
                <a:cxn ang="0">
                  <a:pos x="197" y="3"/>
                </a:cxn>
                <a:cxn ang="0">
                  <a:pos x="195" y="5"/>
                </a:cxn>
                <a:cxn ang="0">
                  <a:pos x="48" y="5"/>
                </a:cxn>
                <a:cxn ang="0">
                  <a:pos x="6" y="98"/>
                </a:cxn>
                <a:cxn ang="0">
                  <a:pos x="3" y="99"/>
                </a:cxn>
              </a:cxnLst>
              <a:rect l="0" t="0" r="r" b="b"/>
              <a:pathLst>
                <a:path w="197" h="99">
                  <a:moveTo>
                    <a:pt x="3" y="99"/>
                  </a:moveTo>
                  <a:cubicBezTo>
                    <a:pt x="2" y="99"/>
                    <a:pt x="2" y="99"/>
                    <a:pt x="2" y="99"/>
                  </a:cubicBezTo>
                  <a:cubicBezTo>
                    <a:pt x="1" y="98"/>
                    <a:pt x="0" y="97"/>
                    <a:pt x="1" y="96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5" y="0"/>
                    <a:pt x="46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3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6" y="98"/>
                    <a:pt x="6" y="98"/>
                    <a:pt x="6" y="98"/>
                  </a:cubicBezTo>
                  <a:cubicBezTo>
                    <a:pt x="5" y="99"/>
                    <a:pt x="4" y="99"/>
                    <a:pt x="3" y="99"/>
                  </a:cubicBezTo>
                  <a:close/>
                </a:path>
              </a:pathLst>
            </a:custGeom>
            <a:solidFill>
              <a:srgbClr val="5347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79">
              <a:extLst>
                <a:ext uri="{FF2B5EF4-FFF2-40B4-BE49-F238E27FC236}">
                  <a16:creationId xmlns="" xmlns:a16="http://schemas.microsoft.com/office/drawing/2014/main" id="{A6AE7745-04AC-4539-B66E-C0AE2E3945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88822" y="1485287"/>
              <a:ext cx="110754" cy="110754"/>
            </a:xfrm>
            <a:custGeom>
              <a:avLst/>
              <a:gdLst/>
              <a:ahLst/>
              <a:cxnLst>
                <a:cxn ang="0">
                  <a:pos x="14" y="28"/>
                </a:cxn>
                <a:cxn ang="0">
                  <a:pos x="0" y="14"/>
                </a:cxn>
                <a:cxn ang="0">
                  <a:pos x="14" y="0"/>
                </a:cxn>
                <a:cxn ang="0">
                  <a:pos x="28" y="14"/>
                </a:cxn>
                <a:cxn ang="0">
                  <a:pos x="14" y="28"/>
                </a:cxn>
                <a:cxn ang="0">
                  <a:pos x="14" y="5"/>
                </a:cxn>
                <a:cxn ang="0">
                  <a:pos x="6" y="14"/>
                </a:cxn>
                <a:cxn ang="0">
                  <a:pos x="14" y="23"/>
                </a:cxn>
                <a:cxn ang="0">
                  <a:pos x="23" y="14"/>
                </a:cxn>
                <a:cxn ang="0">
                  <a:pos x="14" y="5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7" y="28"/>
                    <a:pt x="0" y="21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1"/>
                    <a:pt x="22" y="28"/>
                    <a:pt x="14" y="28"/>
                  </a:cubicBezTo>
                  <a:close/>
                  <a:moveTo>
                    <a:pt x="14" y="5"/>
                  </a:moveTo>
                  <a:cubicBezTo>
                    <a:pt x="9" y="5"/>
                    <a:pt x="6" y="9"/>
                    <a:pt x="6" y="14"/>
                  </a:cubicBezTo>
                  <a:cubicBezTo>
                    <a:pt x="6" y="19"/>
                    <a:pt x="9" y="23"/>
                    <a:pt x="14" y="23"/>
                  </a:cubicBezTo>
                  <a:cubicBezTo>
                    <a:pt x="19" y="23"/>
                    <a:pt x="23" y="19"/>
                    <a:pt x="23" y="14"/>
                  </a:cubicBezTo>
                  <a:cubicBezTo>
                    <a:pt x="23" y="9"/>
                    <a:pt x="19" y="5"/>
                    <a:pt x="14" y="5"/>
                  </a:cubicBezTo>
                  <a:close/>
                </a:path>
              </a:pathLst>
            </a:custGeom>
            <a:solidFill>
              <a:srgbClr val="5347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="" xmlns:a16="http://schemas.microsoft.com/office/drawing/2014/main" id="{C06BA7A2-3E48-4CAB-B91F-2EBC528B0CE1}"/>
              </a:ext>
            </a:extLst>
          </p:cNvPr>
          <p:cNvGrpSpPr/>
          <p:nvPr/>
        </p:nvGrpSpPr>
        <p:grpSpPr>
          <a:xfrm>
            <a:off x="3624718" y="4532400"/>
            <a:ext cx="750977" cy="746995"/>
            <a:chOff x="4195439" y="2536979"/>
            <a:chExt cx="750977" cy="746995"/>
          </a:xfrm>
        </p:grpSpPr>
        <p:sp>
          <p:nvSpPr>
            <p:cNvPr id="55" name="Freeform 74">
              <a:extLst>
                <a:ext uri="{FF2B5EF4-FFF2-40B4-BE49-F238E27FC236}">
                  <a16:creationId xmlns="" xmlns:a16="http://schemas.microsoft.com/office/drawing/2014/main" id="{1572ECFD-B079-4B1D-8F19-DB546774C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439" y="2580405"/>
              <a:ext cx="707552" cy="703569"/>
            </a:xfrm>
            <a:custGeom>
              <a:avLst/>
              <a:gdLst/>
              <a:ahLst/>
              <a:cxnLst>
                <a:cxn ang="0">
                  <a:pos x="118" y="178"/>
                </a:cxn>
                <a:cxn ang="0">
                  <a:pos x="3" y="178"/>
                </a:cxn>
                <a:cxn ang="0">
                  <a:pos x="0" y="176"/>
                </a:cxn>
                <a:cxn ang="0">
                  <a:pos x="3" y="173"/>
                </a:cxn>
                <a:cxn ang="0">
                  <a:pos x="116" y="173"/>
                </a:cxn>
                <a:cxn ang="0">
                  <a:pos x="174" y="2"/>
                </a:cxn>
                <a:cxn ang="0">
                  <a:pos x="177" y="0"/>
                </a:cxn>
                <a:cxn ang="0">
                  <a:pos x="178" y="3"/>
                </a:cxn>
                <a:cxn ang="0">
                  <a:pos x="120" y="176"/>
                </a:cxn>
                <a:cxn ang="0">
                  <a:pos x="118" y="178"/>
                </a:cxn>
              </a:cxnLst>
              <a:rect l="0" t="0" r="r" b="b"/>
              <a:pathLst>
                <a:path w="179" h="178">
                  <a:moveTo>
                    <a:pt x="118" y="178"/>
                  </a:moveTo>
                  <a:cubicBezTo>
                    <a:pt x="3" y="178"/>
                    <a:pt x="3" y="178"/>
                    <a:pt x="3" y="178"/>
                  </a:cubicBezTo>
                  <a:cubicBezTo>
                    <a:pt x="2" y="178"/>
                    <a:pt x="0" y="177"/>
                    <a:pt x="0" y="176"/>
                  </a:cubicBezTo>
                  <a:cubicBezTo>
                    <a:pt x="0" y="174"/>
                    <a:pt x="2" y="173"/>
                    <a:pt x="3" y="173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174" y="2"/>
                    <a:pt x="174" y="2"/>
                    <a:pt x="174" y="2"/>
                  </a:cubicBezTo>
                  <a:cubicBezTo>
                    <a:pt x="174" y="0"/>
                    <a:pt x="176" y="0"/>
                    <a:pt x="177" y="0"/>
                  </a:cubicBezTo>
                  <a:cubicBezTo>
                    <a:pt x="178" y="1"/>
                    <a:pt x="179" y="2"/>
                    <a:pt x="178" y="3"/>
                  </a:cubicBezTo>
                  <a:cubicBezTo>
                    <a:pt x="120" y="176"/>
                    <a:pt x="120" y="176"/>
                    <a:pt x="120" y="176"/>
                  </a:cubicBezTo>
                  <a:cubicBezTo>
                    <a:pt x="120" y="177"/>
                    <a:pt x="119" y="178"/>
                    <a:pt x="118" y="178"/>
                  </a:cubicBezTo>
                  <a:close/>
                </a:path>
              </a:pathLst>
            </a:custGeom>
            <a:solidFill>
              <a:srgbClr val="5347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78">
              <a:extLst>
                <a:ext uri="{FF2B5EF4-FFF2-40B4-BE49-F238E27FC236}">
                  <a16:creationId xmlns="" xmlns:a16="http://schemas.microsoft.com/office/drawing/2014/main" id="{17B77BEF-6F56-48B5-B55B-1A0B1515EC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5662" y="2536979"/>
              <a:ext cx="110754" cy="106770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0" y="14"/>
                </a:cxn>
                <a:cxn ang="0">
                  <a:pos x="14" y="0"/>
                </a:cxn>
                <a:cxn ang="0">
                  <a:pos x="28" y="14"/>
                </a:cxn>
                <a:cxn ang="0">
                  <a:pos x="14" y="27"/>
                </a:cxn>
                <a:cxn ang="0">
                  <a:pos x="14" y="5"/>
                </a:cxn>
                <a:cxn ang="0">
                  <a:pos x="5" y="14"/>
                </a:cxn>
                <a:cxn ang="0">
                  <a:pos x="14" y="22"/>
                </a:cxn>
                <a:cxn ang="0">
                  <a:pos x="23" y="14"/>
                </a:cxn>
                <a:cxn ang="0">
                  <a:pos x="14" y="5"/>
                </a:cxn>
              </a:cxnLst>
              <a:rect l="0" t="0" r="r" b="b"/>
              <a:pathLst>
                <a:path w="28" h="27">
                  <a:moveTo>
                    <a:pt x="14" y="27"/>
                  </a:moveTo>
                  <a:cubicBezTo>
                    <a:pt x="6" y="27"/>
                    <a:pt x="0" y="21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1"/>
                    <a:pt x="22" y="27"/>
                    <a:pt x="14" y="27"/>
                  </a:cubicBezTo>
                  <a:close/>
                  <a:moveTo>
                    <a:pt x="14" y="5"/>
                  </a:moveTo>
                  <a:cubicBezTo>
                    <a:pt x="9" y="5"/>
                    <a:pt x="5" y="9"/>
                    <a:pt x="5" y="14"/>
                  </a:cubicBezTo>
                  <a:cubicBezTo>
                    <a:pt x="5" y="18"/>
                    <a:pt x="9" y="22"/>
                    <a:pt x="14" y="22"/>
                  </a:cubicBezTo>
                  <a:cubicBezTo>
                    <a:pt x="19" y="22"/>
                    <a:pt x="23" y="18"/>
                    <a:pt x="23" y="14"/>
                  </a:cubicBezTo>
                  <a:cubicBezTo>
                    <a:pt x="23" y="9"/>
                    <a:pt x="19" y="5"/>
                    <a:pt x="14" y="5"/>
                  </a:cubicBezTo>
                  <a:close/>
                </a:path>
              </a:pathLst>
            </a:custGeom>
            <a:solidFill>
              <a:srgbClr val="5347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674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0ab1071-1db6-4682-b38e-8d041c60d062" descr="1TYAAB+LCAAAAAAABADtmltv2jAUx7+Lt72xKiY3yBt061ZN26qCdtHUhxRc8JRLlZiqF/Hd5wCBYxITt124hKgvxT62zzn/wzk/VX1Cb9nDLUEO6vluxD5QdxS5/jkjPmqg8yFygonnNVCXBkMajD5F4eQ2Rs6fp+UxuPOTsvEP15uQ5GxAGXW9+UcnY5+afaUB9Sf+wkw70fiSew+WsDZfpMOhR6DZecBIdLd8ASdrs997LOIPnIWR7zL+4JM2fYcWW8hp87PT5PCQ3COn2UD9uVupPwv3kgTkxplsJGFehDGjYbA6ceHyvBHuUk6wa4dWptwtEjE6cL2OR0eBT4LE427IWJjk/3MY0ccwYOI2j4+wwZjvfyHkdpHAHn3kD964XkzSNIzdW/KNP5RGN1to8mOXxHMZvRMshLUmmi7jWhol6Vg3awg3Xy2zucoOj5V7LSR52pAmKL3+RdldOwyz/P3mJibs1wWJBtyb7oMQRlJPZtZmFRly3gOL3/JbtKyNcAs+wct3RPvFp4xwvTC63qgbzL9MNFF9cOVKsGzij0q4HJu1W+xnCjdb6JN7JhMOyLBRt/SOUmRLLn+eVskJKFBes1WIZxXCwoU8v69yPD+UOWMbcM7go5szWGXOYLU5g4U5g+s5U+KckekG8188ZzBsWLieM1uYMzLhgAyFfbk02XY0Z/B/mDOnoRdGxXMmNcvsc/3ogPTHxCepTZ8GrBMMudPD9OvcjehozAISx6ns13/JgIFjjplYTeIxv/PN2ZnRtK1OB6XhadO8YZM+qDps1uxVdJodyX6TOoOkuheegzrOxJm6//KWkjotKDtf3FCROwu1KQv1dBLzabxetpui27O65d1LN/MqtylUbsdMfnIrt1nJypXSe/UqVzW6gyb7NiR7/ejIXlche12N7HWB7PWa7Eske5luMP/FzUyHzUyvyX4LZC8TDshQSMKlybYjstcPkuxfT0h6JQlJWp3VIyTV6A6ZkNotSEjG0RGSoUJIhhohGQIhGTUhlUhIMt1g/oubmQGbmVET0hYISSYckKGQKEqTbUeEZOwNIV2S1RDlOo2ukdPCpmHpIvVoLeujfbqkHjzNGyFVoh5pxVWPelSjO2TqsXVIPebRUY+pQj2mGvWYAvWYNfWUSD0y3WD+i5uZCZuZWVPPFqhHJhyQoZASSpNtR9Rj7g31bPfvQmYlCUlandUjJNXo9qxyJf+rgDWhcG27ZbTzC9eqZOFasHCtSheuanSHjPYtG6K9dXRob6mgvaWG9paA9laN9iWivUw3mP9XNLMa7ctCe5lwQAaZboL44MKDR3tLFe2vpv8A63XERtU2AAA=">
            <a:extLst>
              <a:ext uri="{FF2B5EF4-FFF2-40B4-BE49-F238E27FC236}">
                <a16:creationId xmlns="" xmlns:a16="http://schemas.microsoft.com/office/drawing/2014/main" id="{9043500E-6B59-42D9-A871-B0EAC8DE486F}"/>
              </a:ext>
            </a:extLst>
          </p:cNvPr>
          <p:cNvGrpSpPr>
            <a:grpSpLocks noChangeAspect="1"/>
          </p:cNvGrpSpPr>
          <p:nvPr/>
        </p:nvGrpSpPr>
        <p:grpSpPr>
          <a:xfrm>
            <a:off x="2759851" y="1750082"/>
            <a:ext cx="6672298" cy="3653112"/>
            <a:chOff x="2663886" y="1645305"/>
            <a:chExt cx="6864229" cy="3758196"/>
          </a:xfrm>
        </p:grpSpPr>
        <p:sp>
          <p:nvSpPr>
            <p:cNvPr id="4" name="RelativeShape2">
              <a:extLst>
                <a:ext uri="{FF2B5EF4-FFF2-40B4-BE49-F238E27FC236}">
                  <a16:creationId xmlns="" xmlns:a16="http://schemas.microsoft.com/office/drawing/2014/main" id="{59DA9241-480B-471D-8E82-9A3610E3D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331" y="2276201"/>
              <a:ext cx="2260086" cy="26355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6149" y="0"/>
                    <a:pt x="4045" y="4019"/>
                    <a:pt x="3163" y="7928"/>
                  </a:cubicBezTo>
                  <a:cubicBezTo>
                    <a:pt x="2135" y="12489"/>
                    <a:pt x="1080" y="17046"/>
                    <a:pt x="0" y="21600"/>
                  </a:cubicBezTo>
                  <a:lnTo>
                    <a:pt x="21600" y="21600"/>
                  </a:lnTo>
                  <a:cubicBezTo>
                    <a:pt x="20519" y="17046"/>
                    <a:pt x="19464" y="12489"/>
                    <a:pt x="18436" y="7928"/>
                  </a:cubicBezTo>
                  <a:cubicBezTo>
                    <a:pt x="17554" y="4019"/>
                    <a:pt x="15450" y="0"/>
                    <a:pt x="10800" y="0"/>
                  </a:cubicBezTo>
                  <a:close/>
                </a:path>
              </a:pathLst>
            </a:custGeom>
            <a:noFill/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" name="RelativeShape4">
              <a:extLst>
                <a:ext uri="{FF2B5EF4-FFF2-40B4-BE49-F238E27FC236}">
                  <a16:creationId xmlns="" xmlns:a16="http://schemas.microsoft.com/office/drawing/2014/main" id="{B26A7DC6-8084-4B68-8DEA-359A71D84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3378" y="2276201"/>
              <a:ext cx="2260086" cy="26355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6149" y="0"/>
                    <a:pt x="4045" y="4019"/>
                    <a:pt x="3163" y="7928"/>
                  </a:cubicBezTo>
                  <a:cubicBezTo>
                    <a:pt x="2135" y="12489"/>
                    <a:pt x="1080" y="17046"/>
                    <a:pt x="0" y="21600"/>
                  </a:cubicBezTo>
                  <a:lnTo>
                    <a:pt x="21600" y="21600"/>
                  </a:lnTo>
                  <a:cubicBezTo>
                    <a:pt x="20519" y="17046"/>
                    <a:pt x="19464" y="12489"/>
                    <a:pt x="18436" y="7928"/>
                  </a:cubicBezTo>
                  <a:cubicBezTo>
                    <a:pt x="17554" y="4019"/>
                    <a:pt x="15450" y="0"/>
                    <a:pt x="10800" y="0"/>
                  </a:cubicBezTo>
                  <a:close/>
                </a:path>
              </a:pathLst>
            </a:custGeom>
            <a:noFill/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6" name="line">
              <a:extLst>
                <a:ext uri="{FF2B5EF4-FFF2-40B4-BE49-F238E27FC236}">
                  <a16:creationId xmlns="" xmlns:a16="http://schemas.microsoft.com/office/drawing/2014/main" id="{A10CCE35-0F89-4F2C-9177-837EEE0A3445}"/>
                </a:ext>
              </a:extLst>
            </p:cNvPr>
            <p:cNvCxnSpPr/>
            <p:nvPr/>
          </p:nvCxnSpPr>
          <p:spPr>
            <a:xfrm>
              <a:off x="2663886" y="4941046"/>
              <a:ext cx="686422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line">
              <a:extLst>
                <a:ext uri="{FF2B5EF4-FFF2-40B4-BE49-F238E27FC236}">
                  <a16:creationId xmlns="" xmlns:a16="http://schemas.microsoft.com/office/drawing/2014/main" id="{B9F73809-28E0-4DFB-8EB4-7535F9B26BFC}"/>
                </a:ext>
              </a:extLst>
            </p:cNvPr>
            <p:cNvCxnSpPr/>
            <p:nvPr/>
          </p:nvCxnSpPr>
          <p:spPr>
            <a:xfrm>
              <a:off x="2663886" y="5403501"/>
              <a:ext cx="686422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stomText2">
              <a:extLst>
                <a:ext uri="{FF2B5EF4-FFF2-40B4-BE49-F238E27FC236}">
                  <a16:creationId xmlns="" xmlns:a16="http://schemas.microsoft.com/office/drawing/2014/main" id="{2B832DA7-ED5A-4959-8FB7-67B07D924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536" y="5029829"/>
              <a:ext cx="800110" cy="2724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r>
                <a:rPr lang="zh-CN" altLang="en-US" sz="1600" b="1" dirty="0">
                  <a:solidFill>
                    <a:schemeClr val="lt1">
                      <a:lumMod val="65000"/>
                    </a:schemeClr>
                  </a:solidFill>
                  <a:cs typeface="+mn-ea"/>
                  <a:sym typeface="+mn-lt"/>
                </a:rPr>
                <a:t>协助领导工作</a:t>
              </a:r>
            </a:p>
          </p:txBody>
        </p:sp>
        <p:sp>
          <p:nvSpPr>
            <p:cNvPr id="13" name="SorbShape2">
              <a:extLst>
                <a:ext uri="{FF2B5EF4-FFF2-40B4-BE49-F238E27FC236}">
                  <a16:creationId xmlns="" xmlns:a16="http://schemas.microsoft.com/office/drawing/2014/main" id="{A7872A21-39D1-435E-8DC8-17798E8D4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776" y="1856151"/>
              <a:ext cx="553196" cy="621462"/>
            </a:xfrm>
            <a:custGeom>
              <a:avLst/>
              <a:gdLst>
                <a:gd name="T0" fmla="+- 0 10800 961"/>
                <a:gd name="T1" fmla="*/ T0 w 19679"/>
                <a:gd name="T2" fmla="*/ 10770 h 21541"/>
                <a:gd name="T3" fmla="+- 0 10800 961"/>
                <a:gd name="T4" fmla="*/ T3 w 19679"/>
                <a:gd name="T5" fmla="*/ 10770 h 21541"/>
                <a:gd name="T6" fmla="+- 0 10800 961"/>
                <a:gd name="T7" fmla="*/ T6 w 19679"/>
                <a:gd name="T8" fmla="*/ 10770 h 21541"/>
                <a:gd name="T9" fmla="+- 0 10800 961"/>
                <a:gd name="T10" fmla="*/ T9 w 19679"/>
                <a:gd name="T11" fmla="*/ 10770 h 21541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541">
                  <a:moveTo>
                    <a:pt x="9839" y="0"/>
                  </a:moveTo>
                  <a:cubicBezTo>
                    <a:pt x="7320" y="0"/>
                    <a:pt x="4802" y="936"/>
                    <a:pt x="2881" y="2808"/>
                  </a:cubicBezTo>
                  <a:cubicBezTo>
                    <a:pt x="-961" y="6553"/>
                    <a:pt x="-961" y="12624"/>
                    <a:pt x="2881" y="16368"/>
                  </a:cubicBezTo>
                  <a:cubicBezTo>
                    <a:pt x="4235" y="17687"/>
                    <a:pt x="5883" y="18532"/>
                    <a:pt x="7620" y="18921"/>
                  </a:cubicBezTo>
                  <a:cubicBezTo>
                    <a:pt x="8538" y="20485"/>
                    <a:pt x="10394" y="21600"/>
                    <a:pt x="12225" y="21538"/>
                  </a:cubicBezTo>
                  <a:cubicBezTo>
                    <a:pt x="12337" y="21535"/>
                    <a:pt x="12449" y="21523"/>
                    <a:pt x="12557" y="21510"/>
                  </a:cubicBezTo>
                  <a:cubicBezTo>
                    <a:pt x="11832" y="20830"/>
                    <a:pt x="11266" y="20009"/>
                    <a:pt x="10921" y="19113"/>
                  </a:cubicBezTo>
                  <a:cubicBezTo>
                    <a:pt x="13067" y="18883"/>
                    <a:pt x="15151" y="17972"/>
                    <a:pt x="16796" y="16368"/>
                  </a:cubicBezTo>
                  <a:cubicBezTo>
                    <a:pt x="20638" y="12624"/>
                    <a:pt x="20638" y="6553"/>
                    <a:pt x="16796" y="2808"/>
                  </a:cubicBezTo>
                  <a:cubicBezTo>
                    <a:pt x="14875" y="936"/>
                    <a:pt x="12357" y="0"/>
                    <a:pt x="9839" y="0"/>
                  </a:cubicBezTo>
                  <a:close/>
                </a:path>
              </a:pathLst>
            </a:custGeom>
            <a:solidFill>
              <a:schemeClr val="lt1">
                <a:lumMod val="65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ValueText2">
              <a:extLst>
                <a:ext uri="{FF2B5EF4-FFF2-40B4-BE49-F238E27FC236}">
                  <a16:creationId xmlns="" xmlns:a16="http://schemas.microsoft.com/office/drawing/2014/main" id="{ADC4C2A6-2970-43BF-8E59-2E33B40F8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0383" y="1996639"/>
              <a:ext cx="421982" cy="24320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/>
              <a:r>
                <a:rPr lang="en-US" sz="6000">
                  <a:solidFill>
                    <a:schemeClr val="bg1"/>
                  </a:solidFill>
                  <a:cs typeface="+mn-ea"/>
                  <a:sym typeface="+mn-lt"/>
                </a:rPr>
                <a:t>90%</a:t>
              </a:r>
            </a:p>
          </p:txBody>
        </p:sp>
        <p:sp>
          <p:nvSpPr>
            <p:cNvPr id="15" name="ValueShape2">
              <a:extLst>
                <a:ext uri="{FF2B5EF4-FFF2-40B4-BE49-F238E27FC236}">
                  <a16:creationId xmlns="" xmlns:a16="http://schemas.microsoft.com/office/drawing/2014/main" id="{F8C3C071-C2BD-43CD-B71E-06FBDE5FF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331" y="2539759"/>
              <a:ext cx="2260086" cy="23720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5879" y="0"/>
                    <a:pt x="5931" y="11296"/>
                    <a:pt x="3163" y="17598"/>
                  </a:cubicBezTo>
                  <a:cubicBezTo>
                    <a:pt x="2360" y="19429"/>
                    <a:pt x="1260" y="20819"/>
                    <a:pt x="0" y="21600"/>
                  </a:cubicBezTo>
                  <a:lnTo>
                    <a:pt x="21600" y="21600"/>
                  </a:lnTo>
                  <a:cubicBezTo>
                    <a:pt x="20339" y="20819"/>
                    <a:pt x="19239" y="19429"/>
                    <a:pt x="18436" y="17598"/>
                  </a:cubicBezTo>
                  <a:cubicBezTo>
                    <a:pt x="15668" y="11296"/>
                    <a:pt x="15720" y="0"/>
                    <a:pt x="10800" y="0"/>
                  </a:cubicBezTo>
                  <a:close/>
                </a:path>
              </a:pathLst>
            </a:custGeom>
            <a:solidFill>
              <a:schemeClr val="lt1">
                <a:lumMod val="65000"/>
                <a:alpha val="7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RelativeShape3">
              <a:extLst>
                <a:ext uri="{FF2B5EF4-FFF2-40B4-BE49-F238E27FC236}">
                  <a16:creationId xmlns="" xmlns:a16="http://schemas.microsoft.com/office/drawing/2014/main" id="{E41D734F-0AD6-4CB1-9C7B-76876BBF4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769" y="2276201"/>
              <a:ext cx="2260086" cy="26355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6149" y="0"/>
                    <a:pt x="4045" y="4019"/>
                    <a:pt x="3163" y="7928"/>
                  </a:cubicBezTo>
                  <a:cubicBezTo>
                    <a:pt x="2135" y="12489"/>
                    <a:pt x="1080" y="17046"/>
                    <a:pt x="0" y="21600"/>
                  </a:cubicBezTo>
                  <a:lnTo>
                    <a:pt x="21600" y="21600"/>
                  </a:lnTo>
                  <a:cubicBezTo>
                    <a:pt x="20519" y="17046"/>
                    <a:pt x="19464" y="12489"/>
                    <a:pt x="18436" y="7928"/>
                  </a:cubicBezTo>
                  <a:cubicBezTo>
                    <a:pt x="17554" y="4019"/>
                    <a:pt x="15450" y="0"/>
                    <a:pt x="10800" y="0"/>
                  </a:cubicBezTo>
                  <a:close/>
                </a:path>
              </a:pathLst>
            </a:custGeom>
            <a:noFill/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ValueShape3">
              <a:extLst>
                <a:ext uri="{FF2B5EF4-FFF2-40B4-BE49-F238E27FC236}">
                  <a16:creationId xmlns="" xmlns:a16="http://schemas.microsoft.com/office/drawing/2014/main" id="{153409EB-5FFC-4A72-9217-B97FB3BBC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769" y="2829673"/>
              <a:ext cx="2260086" cy="208210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5879" y="0"/>
                    <a:pt x="5931" y="11296"/>
                    <a:pt x="3163" y="17598"/>
                  </a:cubicBezTo>
                  <a:cubicBezTo>
                    <a:pt x="2360" y="19429"/>
                    <a:pt x="1260" y="20819"/>
                    <a:pt x="0" y="21600"/>
                  </a:cubicBezTo>
                  <a:lnTo>
                    <a:pt x="21600" y="21600"/>
                  </a:lnTo>
                  <a:cubicBezTo>
                    <a:pt x="20339" y="20819"/>
                    <a:pt x="19239" y="19429"/>
                    <a:pt x="18436" y="17598"/>
                  </a:cubicBezTo>
                  <a:cubicBezTo>
                    <a:pt x="15668" y="11296"/>
                    <a:pt x="15720" y="0"/>
                    <a:pt x="10800" y="0"/>
                  </a:cubicBezTo>
                  <a:close/>
                </a:path>
              </a:pathLst>
            </a:custGeom>
            <a:solidFill>
              <a:schemeClr val="lt1">
                <a:lumMod val="65000"/>
                <a:alpha val="7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CustomText3">
              <a:extLst>
                <a:ext uri="{FF2B5EF4-FFF2-40B4-BE49-F238E27FC236}">
                  <a16:creationId xmlns="" xmlns:a16="http://schemas.microsoft.com/office/drawing/2014/main" id="{EBE0B8AC-7C20-4654-AC7C-7B5E0F899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4936" y="5029829"/>
              <a:ext cx="801120" cy="2724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r>
                <a:rPr lang="zh-CN" altLang="en-US" sz="1600" b="1" dirty="0">
                  <a:solidFill>
                    <a:schemeClr val="lt1">
                      <a:lumMod val="65000"/>
                    </a:schemeClr>
                  </a:solidFill>
                  <a:cs typeface="+mn-ea"/>
                  <a:sym typeface="+mn-lt"/>
                </a:rPr>
                <a:t>网站微信管理</a:t>
              </a:r>
            </a:p>
          </p:txBody>
        </p:sp>
        <p:sp>
          <p:nvSpPr>
            <p:cNvPr id="19" name="SorbShape3">
              <a:extLst>
                <a:ext uri="{FF2B5EF4-FFF2-40B4-BE49-F238E27FC236}">
                  <a16:creationId xmlns="" xmlns:a16="http://schemas.microsoft.com/office/drawing/2014/main" id="{6E78EF65-ED0C-4C30-81F0-639FAD9FB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2214" y="2146065"/>
              <a:ext cx="553196" cy="621462"/>
            </a:xfrm>
            <a:custGeom>
              <a:avLst/>
              <a:gdLst>
                <a:gd name="T0" fmla="+- 0 10800 961"/>
                <a:gd name="T1" fmla="*/ T0 w 19679"/>
                <a:gd name="T2" fmla="*/ 10770 h 21541"/>
                <a:gd name="T3" fmla="+- 0 10800 961"/>
                <a:gd name="T4" fmla="*/ T3 w 19679"/>
                <a:gd name="T5" fmla="*/ 10770 h 21541"/>
                <a:gd name="T6" fmla="+- 0 10800 961"/>
                <a:gd name="T7" fmla="*/ T6 w 19679"/>
                <a:gd name="T8" fmla="*/ 10770 h 21541"/>
                <a:gd name="T9" fmla="+- 0 10800 961"/>
                <a:gd name="T10" fmla="*/ T9 w 19679"/>
                <a:gd name="T11" fmla="*/ 10770 h 21541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541">
                  <a:moveTo>
                    <a:pt x="9839" y="0"/>
                  </a:moveTo>
                  <a:cubicBezTo>
                    <a:pt x="7320" y="0"/>
                    <a:pt x="4802" y="936"/>
                    <a:pt x="2881" y="2808"/>
                  </a:cubicBezTo>
                  <a:cubicBezTo>
                    <a:pt x="-961" y="6553"/>
                    <a:pt x="-961" y="12624"/>
                    <a:pt x="2881" y="16368"/>
                  </a:cubicBezTo>
                  <a:cubicBezTo>
                    <a:pt x="4235" y="17687"/>
                    <a:pt x="5883" y="18532"/>
                    <a:pt x="7620" y="18921"/>
                  </a:cubicBezTo>
                  <a:cubicBezTo>
                    <a:pt x="8538" y="20485"/>
                    <a:pt x="10394" y="21599"/>
                    <a:pt x="12225" y="21538"/>
                  </a:cubicBezTo>
                  <a:cubicBezTo>
                    <a:pt x="12337" y="21535"/>
                    <a:pt x="12449" y="21523"/>
                    <a:pt x="12557" y="21510"/>
                  </a:cubicBezTo>
                  <a:cubicBezTo>
                    <a:pt x="11832" y="20830"/>
                    <a:pt x="11266" y="20009"/>
                    <a:pt x="10921" y="19113"/>
                  </a:cubicBezTo>
                  <a:cubicBezTo>
                    <a:pt x="13067" y="18883"/>
                    <a:pt x="15151" y="17972"/>
                    <a:pt x="16796" y="16368"/>
                  </a:cubicBezTo>
                  <a:cubicBezTo>
                    <a:pt x="20639" y="12624"/>
                    <a:pt x="20638" y="6553"/>
                    <a:pt x="16796" y="2808"/>
                  </a:cubicBezTo>
                  <a:cubicBezTo>
                    <a:pt x="14875" y="936"/>
                    <a:pt x="12357" y="0"/>
                    <a:pt x="9839" y="0"/>
                  </a:cubicBezTo>
                  <a:close/>
                </a:path>
              </a:pathLst>
            </a:custGeom>
            <a:solidFill>
              <a:schemeClr val="lt1">
                <a:lumMod val="65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ValueText3">
              <a:extLst>
                <a:ext uri="{FF2B5EF4-FFF2-40B4-BE49-F238E27FC236}">
                  <a16:creationId xmlns="" xmlns:a16="http://schemas.microsoft.com/office/drawing/2014/main" id="{3CC6ACEF-C381-4AD8-A681-4621ADBD8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7821" y="2286553"/>
              <a:ext cx="421982" cy="24320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/>
              <a:r>
                <a:rPr lang="en-US" altLang="zh-CN" sz="6000">
                  <a:solidFill>
                    <a:schemeClr val="bg1"/>
                  </a:solidFill>
                  <a:cs typeface="+mn-ea"/>
                  <a:sym typeface="+mn-lt"/>
                </a:rPr>
                <a:t>79%</a:t>
              </a:r>
            </a:p>
          </p:txBody>
        </p:sp>
        <p:sp>
          <p:nvSpPr>
            <p:cNvPr id="21" name="CustomText4">
              <a:extLst>
                <a:ext uri="{FF2B5EF4-FFF2-40B4-BE49-F238E27FC236}">
                  <a16:creationId xmlns="" xmlns:a16="http://schemas.microsoft.com/office/drawing/2014/main" id="{FC319D26-CE3F-489E-8947-7C2ECBD68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8404" y="5086150"/>
              <a:ext cx="800111" cy="2724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 fontScale="92500" lnSpcReduction="10000"/>
            </a:bodyPr>
            <a:lstStyle/>
            <a:p>
              <a:r>
                <a:rPr lang="zh-CN" altLang="en-US" sz="2000" b="1" dirty="0">
                  <a:solidFill>
                    <a:srgbClr val="086E7C"/>
                  </a:solidFill>
                  <a:cs typeface="+mn-ea"/>
                  <a:sym typeface="+mn-lt"/>
                </a:rPr>
                <a:t>会议组织</a:t>
              </a:r>
            </a:p>
          </p:txBody>
        </p:sp>
        <p:sp>
          <p:nvSpPr>
            <p:cNvPr id="22" name="SorbShape4">
              <a:extLst>
                <a:ext uri="{FF2B5EF4-FFF2-40B4-BE49-F238E27FC236}">
                  <a16:creationId xmlns="" xmlns:a16="http://schemas.microsoft.com/office/drawing/2014/main" id="{7161511D-E525-4D9D-BFCC-9AB3D7FE1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6823" y="1645305"/>
              <a:ext cx="553196" cy="621462"/>
            </a:xfrm>
            <a:custGeom>
              <a:avLst/>
              <a:gdLst>
                <a:gd name="T0" fmla="+- 0 10800 961"/>
                <a:gd name="T1" fmla="*/ T0 w 19679"/>
                <a:gd name="T2" fmla="*/ 10770 h 21541"/>
                <a:gd name="T3" fmla="+- 0 10800 961"/>
                <a:gd name="T4" fmla="*/ T3 w 19679"/>
                <a:gd name="T5" fmla="*/ 10770 h 21541"/>
                <a:gd name="T6" fmla="+- 0 10800 961"/>
                <a:gd name="T7" fmla="*/ T6 w 19679"/>
                <a:gd name="T8" fmla="*/ 10770 h 21541"/>
                <a:gd name="T9" fmla="+- 0 10800 961"/>
                <a:gd name="T10" fmla="*/ T9 w 19679"/>
                <a:gd name="T11" fmla="*/ 10770 h 21541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541">
                  <a:moveTo>
                    <a:pt x="9839" y="0"/>
                  </a:moveTo>
                  <a:cubicBezTo>
                    <a:pt x="7320" y="0"/>
                    <a:pt x="4802" y="936"/>
                    <a:pt x="2881" y="2808"/>
                  </a:cubicBezTo>
                  <a:cubicBezTo>
                    <a:pt x="-961" y="6553"/>
                    <a:pt x="-961" y="12624"/>
                    <a:pt x="2881" y="16368"/>
                  </a:cubicBezTo>
                  <a:cubicBezTo>
                    <a:pt x="4235" y="17687"/>
                    <a:pt x="5883" y="18532"/>
                    <a:pt x="7620" y="18921"/>
                  </a:cubicBezTo>
                  <a:cubicBezTo>
                    <a:pt x="8538" y="20485"/>
                    <a:pt x="10394" y="21599"/>
                    <a:pt x="12225" y="21538"/>
                  </a:cubicBezTo>
                  <a:cubicBezTo>
                    <a:pt x="12337" y="21535"/>
                    <a:pt x="12449" y="21523"/>
                    <a:pt x="12557" y="21510"/>
                  </a:cubicBezTo>
                  <a:cubicBezTo>
                    <a:pt x="11832" y="20830"/>
                    <a:pt x="11266" y="20009"/>
                    <a:pt x="10921" y="19113"/>
                  </a:cubicBezTo>
                  <a:cubicBezTo>
                    <a:pt x="13067" y="18883"/>
                    <a:pt x="15151" y="17972"/>
                    <a:pt x="16796" y="16368"/>
                  </a:cubicBezTo>
                  <a:cubicBezTo>
                    <a:pt x="20639" y="12624"/>
                    <a:pt x="20638" y="6553"/>
                    <a:pt x="16796" y="2808"/>
                  </a:cubicBezTo>
                  <a:cubicBezTo>
                    <a:pt x="14875" y="936"/>
                    <a:pt x="12357" y="0"/>
                    <a:pt x="9839" y="0"/>
                  </a:cubicBezTo>
                  <a:close/>
                </a:path>
              </a:pathLst>
            </a:custGeom>
            <a:solidFill>
              <a:srgbClr val="086E7C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ValueText4">
              <a:extLst>
                <a:ext uri="{FF2B5EF4-FFF2-40B4-BE49-F238E27FC236}">
                  <a16:creationId xmlns="" xmlns:a16="http://schemas.microsoft.com/office/drawing/2014/main" id="{C33A5A9B-73AB-46A5-B6AC-EA1193B6B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430" y="1785793"/>
              <a:ext cx="421982" cy="24320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/>
              <a:r>
                <a:rPr lang="en-US" altLang="zh-CN" sz="6000">
                  <a:solidFill>
                    <a:schemeClr val="bg1"/>
                  </a:solidFill>
                  <a:cs typeface="+mn-ea"/>
                  <a:sym typeface="+mn-lt"/>
                </a:rPr>
                <a:t>98%</a:t>
              </a:r>
            </a:p>
          </p:txBody>
        </p:sp>
        <p:sp>
          <p:nvSpPr>
            <p:cNvPr id="24" name="ValueShape4">
              <a:extLst>
                <a:ext uri="{FF2B5EF4-FFF2-40B4-BE49-F238E27FC236}">
                  <a16:creationId xmlns="" xmlns:a16="http://schemas.microsoft.com/office/drawing/2014/main" id="{DC0917B6-B27D-4EFD-BCDE-C40492FD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3378" y="2328913"/>
              <a:ext cx="2260086" cy="258286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5879" y="0"/>
                    <a:pt x="5931" y="11296"/>
                    <a:pt x="3163" y="17598"/>
                  </a:cubicBezTo>
                  <a:cubicBezTo>
                    <a:pt x="2360" y="19429"/>
                    <a:pt x="1260" y="20819"/>
                    <a:pt x="0" y="21600"/>
                  </a:cubicBezTo>
                  <a:lnTo>
                    <a:pt x="21600" y="21600"/>
                  </a:lnTo>
                  <a:cubicBezTo>
                    <a:pt x="20339" y="20819"/>
                    <a:pt x="19239" y="19429"/>
                    <a:pt x="18436" y="17598"/>
                  </a:cubicBezTo>
                  <a:cubicBezTo>
                    <a:pt x="15668" y="11296"/>
                    <a:pt x="15720" y="0"/>
                    <a:pt x="10800" y="0"/>
                  </a:cubicBezTo>
                  <a:close/>
                </a:path>
              </a:pathLst>
            </a:custGeom>
            <a:solidFill>
              <a:srgbClr val="086E7C">
                <a:alpha val="70000"/>
              </a:srgb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CustomText5">
              <a:extLst>
                <a:ext uri="{FF2B5EF4-FFF2-40B4-BE49-F238E27FC236}">
                  <a16:creationId xmlns="" xmlns:a16="http://schemas.microsoft.com/office/drawing/2014/main" id="{1A78E6BB-A2AB-4F6B-9137-C816FEB66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8503" y="5029829"/>
              <a:ext cx="800111" cy="2724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r>
                <a:rPr lang="zh-CN" altLang="en-US" sz="1600" b="1" dirty="0">
                  <a:solidFill>
                    <a:schemeClr val="lt1">
                      <a:lumMod val="65000"/>
                    </a:schemeClr>
                  </a:solidFill>
                  <a:cs typeface="+mn-ea"/>
                  <a:sym typeface="+mn-lt"/>
                </a:rPr>
                <a:t>资料管理</a:t>
              </a:r>
            </a:p>
          </p:txBody>
        </p:sp>
        <p:sp>
          <p:nvSpPr>
            <p:cNvPr id="26" name="RelativeShape5">
              <a:extLst>
                <a:ext uri="{FF2B5EF4-FFF2-40B4-BE49-F238E27FC236}">
                  <a16:creationId xmlns="" xmlns:a16="http://schemas.microsoft.com/office/drawing/2014/main" id="{0386FD7C-0ED6-4153-AC5C-D3B9C4521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8515" y="2276201"/>
              <a:ext cx="2260086" cy="26355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6149" y="0"/>
                    <a:pt x="4045" y="4019"/>
                    <a:pt x="3163" y="7928"/>
                  </a:cubicBezTo>
                  <a:cubicBezTo>
                    <a:pt x="2135" y="12489"/>
                    <a:pt x="1080" y="17046"/>
                    <a:pt x="0" y="21600"/>
                  </a:cubicBezTo>
                  <a:lnTo>
                    <a:pt x="21600" y="21600"/>
                  </a:lnTo>
                  <a:cubicBezTo>
                    <a:pt x="20519" y="17046"/>
                    <a:pt x="19464" y="12489"/>
                    <a:pt x="18436" y="7928"/>
                  </a:cubicBezTo>
                  <a:cubicBezTo>
                    <a:pt x="17554" y="4019"/>
                    <a:pt x="15450" y="0"/>
                    <a:pt x="10800" y="0"/>
                  </a:cubicBezTo>
                  <a:close/>
                </a:path>
              </a:pathLst>
            </a:custGeom>
            <a:noFill/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SorbShape5">
              <a:extLst>
                <a:ext uri="{FF2B5EF4-FFF2-40B4-BE49-F238E27FC236}">
                  <a16:creationId xmlns="" xmlns:a16="http://schemas.microsoft.com/office/drawing/2014/main" id="{C4FCAC48-EBFA-4FB8-9B3B-34A75FE56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960" y="2304199"/>
              <a:ext cx="553196" cy="621462"/>
            </a:xfrm>
            <a:custGeom>
              <a:avLst/>
              <a:gdLst>
                <a:gd name="T0" fmla="+- 0 10800 961"/>
                <a:gd name="T1" fmla="*/ T0 w 19679"/>
                <a:gd name="T2" fmla="*/ 10770 h 21541"/>
                <a:gd name="T3" fmla="+- 0 10800 961"/>
                <a:gd name="T4" fmla="*/ T3 w 19679"/>
                <a:gd name="T5" fmla="*/ 10770 h 21541"/>
                <a:gd name="T6" fmla="+- 0 10800 961"/>
                <a:gd name="T7" fmla="*/ T6 w 19679"/>
                <a:gd name="T8" fmla="*/ 10770 h 21541"/>
                <a:gd name="T9" fmla="+- 0 10800 961"/>
                <a:gd name="T10" fmla="*/ T9 w 19679"/>
                <a:gd name="T11" fmla="*/ 10770 h 21541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541">
                  <a:moveTo>
                    <a:pt x="9839" y="0"/>
                  </a:moveTo>
                  <a:cubicBezTo>
                    <a:pt x="7320" y="0"/>
                    <a:pt x="4802" y="936"/>
                    <a:pt x="2881" y="2808"/>
                  </a:cubicBezTo>
                  <a:cubicBezTo>
                    <a:pt x="-961" y="6553"/>
                    <a:pt x="-961" y="12624"/>
                    <a:pt x="2881" y="16368"/>
                  </a:cubicBezTo>
                  <a:cubicBezTo>
                    <a:pt x="4235" y="17687"/>
                    <a:pt x="5883" y="18532"/>
                    <a:pt x="7620" y="18921"/>
                  </a:cubicBezTo>
                  <a:cubicBezTo>
                    <a:pt x="8538" y="20485"/>
                    <a:pt x="10394" y="21599"/>
                    <a:pt x="12225" y="21538"/>
                  </a:cubicBezTo>
                  <a:cubicBezTo>
                    <a:pt x="12337" y="21535"/>
                    <a:pt x="12449" y="21523"/>
                    <a:pt x="12557" y="21510"/>
                  </a:cubicBezTo>
                  <a:cubicBezTo>
                    <a:pt x="11832" y="20830"/>
                    <a:pt x="11266" y="20009"/>
                    <a:pt x="10921" y="19113"/>
                  </a:cubicBezTo>
                  <a:cubicBezTo>
                    <a:pt x="13067" y="18883"/>
                    <a:pt x="15151" y="17972"/>
                    <a:pt x="16796" y="16368"/>
                  </a:cubicBezTo>
                  <a:cubicBezTo>
                    <a:pt x="20639" y="12624"/>
                    <a:pt x="20638" y="6553"/>
                    <a:pt x="16796" y="2808"/>
                  </a:cubicBezTo>
                  <a:cubicBezTo>
                    <a:pt x="14875" y="936"/>
                    <a:pt x="12357" y="0"/>
                    <a:pt x="9839" y="0"/>
                  </a:cubicBezTo>
                  <a:close/>
                </a:path>
              </a:pathLst>
            </a:custGeom>
            <a:solidFill>
              <a:schemeClr val="lt1">
                <a:lumMod val="65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ValueText5">
              <a:extLst>
                <a:ext uri="{FF2B5EF4-FFF2-40B4-BE49-F238E27FC236}">
                  <a16:creationId xmlns="" xmlns:a16="http://schemas.microsoft.com/office/drawing/2014/main" id="{6EC7DDBF-359A-4658-BE51-FEC03A083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567" y="2444687"/>
              <a:ext cx="421982" cy="24320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/>
              <a:r>
                <a:rPr lang="en-US" altLang="zh-CN" sz="6000">
                  <a:solidFill>
                    <a:schemeClr val="bg1"/>
                  </a:solidFill>
                  <a:cs typeface="+mn-ea"/>
                  <a:sym typeface="+mn-lt"/>
                </a:rPr>
                <a:t>73%</a:t>
              </a:r>
            </a:p>
          </p:txBody>
        </p:sp>
        <p:sp>
          <p:nvSpPr>
            <p:cNvPr id="29" name="ValueShape5">
              <a:extLst>
                <a:ext uri="{FF2B5EF4-FFF2-40B4-BE49-F238E27FC236}">
                  <a16:creationId xmlns="" xmlns:a16="http://schemas.microsoft.com/office/drawing/2014/main" id="{25619449-DD4C-4E6D-B0BB-BF57C0E64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8515" y="2987807"/>
              <a:ext cx="2260086" cy="19239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5879" y="0"/>
                    <a:pt x="5931" y="11296"/>
                    <a:pt x="3163" y="17598"/>
                  </a:cubicBezTo>
                  <a:cubicBezTo>
                    <a:pt x="2360" y="19429"/>
                    <a:pt x="1260" y="20819"/>
                    <a:pt x="0" y="21600"/>
                  </a:cubicBezTo>
                  <a:lnTo>
                    <a:pt x="21600" y="21600"/>
                  </a:lnTo>
                  <a:cubicBezTo>
                    <a:pt x="20339" y="20819"/>
                    <a:pt x="19239" y="19429"/>
                    <a:pt x="18436" y="17598"/>
                  </a:cubicBezTo>
                  <a:cubicBezTo>
                    <a:pt x="15668" y="11296"/>
                    <a:pt x="15720" y="0"/>
                    <a:pt x="10800" y="0"/>
                  </a:cubicBezTo>
                  <a:close/>
                </a:path>
              </a:pathLst>
            </a:custGeom>
            <a:solidFill>
              <a:schemeClr val="lt1">
                <a:lumMod val="65000"/>
                <a:alpha val="7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35" name="TextBox 84">
            <a:extLst>
              <a:ext uri="{FF2B5EF4-FFF2-40B4-BE49-F238E27FC236}">
                <a16:creationId xmlns="" xmlns:a16="http://schemas.microsoft.com/office/drawing/2014/main" id="{5632E639-5E62-4C99-9E1A-2ACD18F10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2" y="5699615"/>
            <a:ext cx="10848976" cy="756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98" tIns="45699" rIns="91398" bIns="4569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595959"/>
                </a:solidFill>
                <a:latin typeface="+mn-lt"/>
                <a:ea typeface="+mn-ea"/>
                <a:cs typeface="+mn-ea"/>
                <a:sym typeface="+mn-lt"/>
              </a:rPr>
              <a:t>这里可以用简要的话描述出工作完成的情况，未完成的工作是什么原因也可以在这里说明</a:t>
            </a:r>
            <a:r>
              <a:rPr lang="zh-CN" altLang="en-US" sz="1400" dirty="0" smtClean="0">
                <a:solidFill>
                  <a:srgbClr val="595959"/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  <a:endParaRPr lang="en-US" altLang="zh-CN" sz="1400" dirty="0" smtClean="0">
              <a:solidFill>
                <a:srgbClr val="595959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95959"/>
                </a:solidFill>
                <a:latin typeface="+mn-lt"/>
                <a:ea typeface="+mn-ea"/>
                <a:cs typeface="+mn-ea"/>
                <a:sym typeface="+mn-lt"/>
              </a:rPr>
              <a:t>这里</a:t>
            </a:r>
            <a:r>
              <a:rPr lang="zh-CN" altLang="en-US" sz="2400" b="1" dirty="0">
                <a:solidFill>
                  <a:srgbClr val="595959"/>
                </a:solidFill>
                <a:latin typeface="+mn-lt"/>
                <a:ea typeface="+mn-ea"/>
                <a:cs typeface="+mn-ea"/>
                <a:sym typeface="+mn-lt"/>
              </a:rPr>
              <a:t>可以用简要的话描述出工作完成的情况</a:t>
            </a:r>
          </a:p>
        </p:txBody>
      </p:sp>
      <p:sp>
        <p:nvSpPr>
          <p:cNvPr id="36" name="TextBox 54">
            <a:extLst>
              <a:ext uri="{FF2B5EF4-FFF2-40B4-BE49-F238E27FC236}">
                <a16:creationId xmlns="" xmlns:a16="http://schemas.microsoft.com/office/drawing/2014/main" id="{9E0EC355-AC1F-48B3-9C19-8386090E7597}"/>
              </a:ext>
            </a:extLst>
          </p:cNvPr>
          <p:cNvSpPr txBox="1"/>
          <p:nvPr/>
        </p:nvSpPr>
        <p:spPr>
          <a:xfrm>
            <a:off x="4268650" y="437878"/>
            <a:ext cx="3484544" cy="646288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 algn="ctr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工作完成情况</a:t>
            </a:r>
          </a:p>
        </p:txBody>
      </p:sp>
    </p:spTree>
    <p:extLst>
      <p:ext uri="{BB962C8B-B14F-4D97-AF65-F5344CB8AC3E}">
        <p14:creationId xmlns:p14="http://schemas.microsoft.com/office/powerpoint/2010/main" val="382776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="" xmlns:a16="http://schemas.microsoft.com/office/drawing/2014/main" id="{ED6F41D0-D177-4001-8719-D24D6DCFD0D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662238" y="0"/>
            <a:ext cx="6867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5125" name="Picture 5">
            <a:extLst>
              <a:ext uri="{FF2B5EF4-FFF2-40B4-BE49-F238E27FC236}">
                <a16:creationId xmlns="" xmlns:a16="http://schemas.microsoft.com/office/drawing/2014/main" id="{8A631307-A4DC-4319-BDEA-10CBFC976B30}"/>
              </a:ext>
            </a:extLst>
          </p:cNvPr>
          <p:cNvPicPr>
            <a:picLocks noSelect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294"/>
            <a:ext cx="12192000" cy="6864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61" name="组合 5160">
            <a:extLst>
              <a:ext uri="{FF2B5EF4-FFF2-40B4-BE49-F238E27FC236}">
                <a16:creationId xmlns="" xmlns:a16="http://schemas.microsoft.com/office/drawing/2014/main" id="{ED4B4D09-AFC5-4361-AA6A-9D00EA2FB246}"/>
              </a:ext>
            </a:extLst>
          </p:cNvPr>
          <p:cNvGrpSpPr/>
          <p:nvPr/>
        </p:nvGrpSpPr>
        <p:grpSpPr>
          <a:xfrm>
            <a:off x="770169" y="1065212"/>
            <a:ext cx="6865938" cy="5792788"/>
            <a:chOff x="2662238" y="1065212"/>
            <a:chExt cx="6865938" cy="5792788"/>
          </a:xfrm>
        </p:grpSpPr>
        <p:grpSp>
          <p:nvGrpSpPr>
            <p:cNvPr id="5159" name="组合 5158">
              <a:extLst>
                <a:ext uri="{FF2B5EF4-FFF2-40B4-BE49-F238E27FC236}">
                  <a16:creationId xmlns="" xmlns:a16="http://schemas.microsoft.com/office/drawing/2014/main" id="{4D2D9C93-B86A-4E46-ACB0-5054264AEC14}"/>
                </a:ext>
              </a:extLst>
            </p:cNvPr>
            <p:cNvGrpSpPr>
              <a:grpSpLocks/>
            </p:cNvGrpSpPr>
            <p:nvPr/>
          </p:nvGrpSpPr>
          <p:grpSpPr>
            <a:xfrm>
              <a:off x="2662238" y="1065212"/>
              <a:ext cx="6865938" cy="5792788"/>
              <a:chOff x="2662238" y="1063625"/>
              <a:chExt cx="6865938" cy="5792788"/>
            </a:xfrm>
          </p:grpSpPr>
          <p:sp>
            <p:nvSpPr>
              <p:cNvPr id="5" name="Freeform 6">
                <a:extLst>
                  <a:ext uri="{FF2B5EF4-FFF2-40B4-BE49-F238E27FC236}">
                    <a16:creationId xmlns="" xmlns:a16="http://schemas.microsoft.com/office/drawing/2014/main" id="{33F8D33F-3F84-43E5-BFF0-09E00BD0B4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6" y="4103688"/>
                <a:ext cx="1731963" cy="2752725"/>
              </a:xfrm>
              <a:custGeom>
                <a:avLst/>
                <a:gdLst>
                  <a:gd name="T0" fmla="*/ 0 w 1091"/>
                  <a:gd name="T1" fmla="*/ 63 h 1734"/>
                  <a:gd name="T2" fmla="*/ 0 w 1091"/>
                  <a:gd name="T3" fmla="*/ 1734 h 1734"/>
                  <a:gd name="T4" fmla="*/ 1091 w 1091"/>
                  <a:gd name="T5" fmla="*/ 1734 h 1734"/>
                  <a:gd name="T6" fmla="*/ 159 w 1091"/>
                  <a:gd name="T7" fmla="*/ 0 h 1734"/>
                  <a:gd name="T8" fmla="*/ 0 w 1091"/>
                  <a:gd name="T9" fmla="*/ 63 h 1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1" h="1734">
                    <a:moveTo>
                      <a:pt x="0" y="63"/>
                    </a:moveTo>
                    <a:lnTo>
                      <a:pt x="0" y="1734"/>
                    </a:lnTo>
                    <a:lnTo>
                      <a:pt x="1091" y="1734"/>
                    </a:lnTo>
                    <a:lnTo>
                      <a:pt x="159" y="0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005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" name="Freeform 7">
                <a:extLst>
                  <a:ext uri="{FF2B5EF4-FFF2-40B4-BE49-F238E27FC236}">
                    <a16:creationId xmlns="" xmlns:a16="http://schemas.microsoft.com/office/drawing/2014/main" id="{23DF9DBB-1F37-4904-9A97-82D219D4B6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2238" y="4103688"/>
                <a:ext cx="1544638" cy="2752725"/>
              </a:xfrm>
              <a:custGeom>
                <a:avLst/>
                <a:gdLst>
                  <a:gd name="T0" fmla="*/ 813 w 973"/>
                  <a:gd name="T1" fmla="*/ 0 h 1734"/>
                  <a:gd name="T2" fmla="*/ 0 w 973"/>
                  <a:gd name="T3" fmla="*/ 1511 h 1734"/>
                  <a:gd name="T4" fmla="*/ 0 w 973"/>
                  <a:gd name="T5" fmla="*/ 1734 h 1734"/>
                  <a:gd name="T6" fmla="*/ 973 w 973"/>
                  <a:gd name="T7" fmla="*/ 1734 h 1734"/>
                  <a:gd name="T8" fmla="*/ 973 w 973"/>
                  <a:gd name="T9" fmla="*/ 63 h 1734"/>
                  <a:gd name="T10" fmla="*/ 813 w 973"/>
                  <a:gd name="T11" fmla="*/ 0 h 1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73" h="1734">
                    <a:moveTo>
                      <a:pt x="813" y="0"/>
                    </a:moveTo>
                    <a:lnTo>
                      <a:pt x="0" y="1511"/>
                    </a:lnTo>
                    <a:lnTo>
                      <a:pt x="0" y="1734"/>
                    </a:lnTo>
                    <a:lnTo>
                      <a:pt x="973" y="1734"/>
                    </a:lnTo>
                    <a:lnTo>
                      <a:pt x="973" y="63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rgbClr val="0765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8">
                <a:extLst>
                  <a:ext uri="{FF2B5EF4-FFF2-40B4-BE49-F238E27FC236}">
                    <a16:creationId xmlns="" xmlns:a16="http://schemas.microsoft.com/office/drawing/2014/main" id="{CAA2C4F3-499C-4F1A-9872-875A181C93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6576" y="5037138"/>
                <a:ext cx="1206500" cy="1819275"/>
              </a:xfrm>
              <a:custGeom>
                <a:avLst/>
                <a:gdLst>
                  <a:gd name="T0" fmla="*/ 0 w 760"/>
                  <a:gd name="T1" fmla="*/ 95 h 1146"/>
                  <a:gd name="T2" fmla="*/ 0 w 760"/>
                  <a:gd name="T3" fmla="*/ 1146 h 1146"/>
                  <a:gd name="T4" fmla="*/ 760 w 760"/>
                  <a:gd name="T5" fmla="*/ 1146 h 1146"/>
                  <a:gd name="T6" fmla="*/ 144 w 760"/>
                  <a:gd name="T7" fmla="*/ 0 h 1146"/>
                  <a:gd name="T8" fmla="*/ 0 w 760"/>
                  <a:gd name="T9" fmla="*/ 95 h 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0" h="1146">
                    <a:moveTo>
                      <a:pt x="0" y="95"/>
                    </a:moveTo>
                    <a:lnTo>
                      <a:pt x="0" y="1146"/>
                    </a:lnTo>
                    <a:lnTo>
                      <a:pt x="760" y="1146"/>
                    </a:lnTo>
                    <a:lnTo>
                      <a:pt x="144" y="0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5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9">
                <a:extLst>
                  <a:ext uri="{FF2B5EF4-FFF2-40B4-BE49-F238E27FC236}">
                    <a16:creationId xmlns="" xmlns:a16="http://schemas.microsoft.com/office/drawing/2014/main" id="{CB71A635-02F0-495D-9E96-1E3691C41D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2238" y="5080000"/>
                <a:ext cx="414338" cy="1776413"/>
              </a:xfrm>
              <a:custGeom>
                <a:avLst/>
                <a:gdLst>
                  <a:gd name="T0" fmla="*/ 102 w 261"/>
                  <a:gd name="T1" fmla="*/ 0 h 1119"/>
                  <a:gd name="T2" fmla="*/ 0 w 261"/>
                  <a:gd name="T3" fmla="*/ 189 h 1119"/>
                  <a:gd name="T4" fmla="*/ 0 w 261"/>
                  <a:gd name="T5" fmla="*/ 1119 h 1119"/>
                  <a:gd name="T6" fmla="*/ 261 w 261"/>
                  <a:gd name="T7" fmla="*/ 1119 h 1119"/>
                  <a:gd name="T8" fmla="*/ 261 w 261"/>
                  <a:gd name="T9" fmla="*/ 68 h 1119"/>
                  <a:gd name="T10" fmla="*/ 102 w 261"/>
                  <a:gd name="T11" fmla="*/ 0 h 1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1" h="1119">
                    <a:moveTo>
                      <a:pt x="102" y="0"/>
                    </a:moveTo>
                    <a:lnTo>
                      <a:pt x="0" y="189"/>
                    </a:lnTo>
                    <a:lnTo>
                      <a:pt x="0" y="1119"/>
                    </a:lnTo>
                    <a:lnTo>
                      <a:pt x="261" y="1119"/>
                    </a:lnTo>
                    <a:lnTo>
                      <a:pt x="261" y="6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0765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0">
                <a:extLst>
                  <a:ext uri="{FF2B5EF4-FFF2-40B4-BE49-F238E27FC236}">
                    <a16:creationId xmlns="" xmlns:a16="http://schemas.microsoft.com/office/drawing/2014/main" id="{4A5483DC-7AF8-4073-A2B9-7453E7CE76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5788" y="2638425"/>
                <a:ext cx="2592388" cy="4217988"/>
              </a:xfrm>
              <a:custGeom>
                <a:avLst/>
                <a:gdLst>
                  <a:gd name="T0" fmla="*/ 243 w 1633"/>
                  <a:gd name="T1" fmla="*/ 0 h 2657"/>
                  <a:gd name="T2" fmla="*/ 0 w 1633"/>
                  <a:gd name="T3" fmla="*/ 167 h 2657"/>
                  <a:gd name="T4" fmla="*/ 0 w 1633"/>
                  <a:gd name="T5" fmla="*/ 2657 h 2657"/>
                  <a:gd name="T6" fmla="*/ 1633 w 1633"/>
                  <a:gd name="T7" fmla="*/ 2657 h 2657"/>
                  <a:gd name="T8" fmla="*/ 1633 w 1633"/>
                  <a:gd name="T9" fmla="*/ 2405 h 2657"/>
                  <a:gd name="T10" fmla="*/ 243 w 1633"/>
                  <a:gd name="T11" fmla="*/ 0 h 2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33" h="2657">
                    <a:moveTo>
                      <a:pt x="243" y="0"/>
                    </a:moveTo>
                    <a:lnTo>
                      <a:pt x="0" y="167"/>
                    </a:lnTo>
                    <a:lnTo>
                      <a:pt x="0" y="2657"/>
                    </a:lnTo>
                    <a:lnTo>
                      <a:pt x="1633" y="2657"/>
                    </a:lnTo>
                    <a:lnTo>
                      <a:pt x="1633" y="2405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005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1">
                <a:extLst>
                  <a:ext uri="{FF2B5EF4-FFF2-40B4-BE49-F238E27FC236}">
                    <a16:creationId xmlns="" xmlns:a16="http://schemas.microsoft.com/office/drawing/2014/main" id="{58CAFCDF-DF3D-476D-A049-A68E2518A0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626" y="2657475"/>
                <a:ext cx="2824163" cy="4198938"/>
              </a:xfrm>
              <a:custGeom>
                <a:avLst/>
                <a:gdLst>
                  <a:gd name="T0" fmla="*/ 1529 w 1779"/>
                  <a:gd name="T1" fmla="*/ 0 h 2645"/>
                  <a:gd name="T2" fmla="*/ 0 w 1779"/>
                  <a:gd name="T3" fmla="*/ 2645 h 2645"/>
                  <a:gd name="T4" fmla="*/ 1779 w 1779"/>
                  <a:gd name="T5" fmla="*/ 2645 h 2645"/>
                  <a:gd name="T6" fmla="*/ 1779 w 1779"/>
                  <a:gd name="T7" fmla="*/ 155 h 2645"/>
                  <a:gd name="T8" fmla="*/ 1529 w 1779"/>
                  <a:gd name="T9" fmla="*/ 0 h 2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9" h="2645">
                    <a:moveTo>
                      <a:pt x="1529" y="0"/>
                    </a:moveTo>
                    <a:lnTo>
                      <a:pt x="0" y="2645"/>
                    </a:lnTo>
                    <a:lnTo>
                      <a:pt x="1779" y="2645"/>
                    </a:lnTo>
                    <a:lnTo>
                      <a:pt x="1779" y="155"/>
                    </a:lnTo>
                    <a:lnTo>
                      <a:pt x="1529" y="0"/>
                    </a:lnTo>
                    <a:close/>
                  </a:path>
                </a:pathLst>
              </a:custGeom>
              <a:solidFill>
                <a:srgbClr val="0765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2">
                <a:extLst>
                  <a:ext uri="{FF2B5EF4-FFF2-40B4-BE49-F238E27FC236}">
                    <a16:creationId xmlns="" xmlns:a16="http://schemas.microsoft.com/office/drawing/2014/main" id="{D1539E7E-5DB7-4C24-A0BB-BDF6C12C20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4613" y="4410075"/>
                <a:ext cx="563563" cy="2446338"/>
              </a:xfrm>
              <a:custGeom>
                <a:avLst/>
                <a:gdLst>
                  <a:gd name="T0" fmla="*/ 197 w 355"/>
                  <a:gd name="T1" fmla="*/ 0 h 1541"/>
                  <a:gd name="T2" fmla="*/ 0 w 355"/>
                  <a:gd name="T3" fmla="*/ 65 h 1541"/>
                  <a:gd name="T4" fmla="*/ 0 w 355"/>
                  <a:gd name="T5" fmla="*/ 1541 h 1541"/>
                  <a:gd name="T6" fmla="*/ 355 w 355"/>
                  <a:gd name="T7" fmla="*/ 1541 h 1541"/>
                  <a:gd name="T8" fmla="*/ 355 w 355"/>
                  <a:gd name="T9" fmla="*/ 204 h 1541"/>
                  <a:gd name="T10" fmla="*/ 197 w 355"/>
                  <a:gd name="T11" fmla="*/ 0 h 1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" h="1541">
                    <a:moveTo>
                      <a:pt x="197" y="0"/>
                    </a:moveTo>
                    <a:lnTo>
                      <a:pt x="0" y="65"/>
                    </a:lnTo>
                    <a:lnTo>
                      <a:pt x="0" y="1541"/>
                    </a:lnTo>
                    <a:lnTo>
                      <a:pt x="355" y="1541"/>
                    </a:lnTo>
                    <a:lnTo>
                      <a:pt x="355" y="20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005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3">
                <a:extLst>
                  <a:ext uri="{FF2B5EF4-FFF2-40B4-BE49-F238E27FC236}">
                    <a16:creationId xmlns="" xmlns:a16="http://schemas.microsoft.com/office/drawing/2014/main" id="{15820C54-501A-4B1C-A244-BD00CABDF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8463" y="4410075"/>
                <a:ext cx="2216150" cy="2446338"/>
              </a:xfrm>
              <a:custGeom>
                <a:avLst/>
                <a:gdLst>
                  <a:gd name="T0" fmla="*/ 1199 w 1396"/>
                  <a:gd name="T1" fmla="*/ 0 h 1541"/>
                  <a:gd name="T2" fmla="*/ 0 w 1396"/>
                  <a:gd name="T3" fmla="*/ 1541 h 1541"/>
                  <a:gd name="T4" fmla="*/ 1396 w 1396"/>
                  <a:gd name="T5" fmla="*/ 1541 h 1541"/>
                  <a:gd name="T6" fmla="*/ 1396 w 1396"/>
                  <a:gd name="T7" fmla="*/ 65 h 1541"/>
                  <a:gd name="T8" fmla="*/ 1199 w 1396"/>
                  <a:gd name="T9" fmla="*/ 0 h 1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6" h="1541">
                    <a:moveTo>
                      <a:pt x="1199" y="0"/>
                    </a:moveTo>
                    <a:lnTo>
                      <a:pt x="0" y="1541"/>
                    </a:lnTo>
                    <a:lnTo>
                      <a:pt x="1396" y="1541"/>
                    </a:lnTo>
                    <a:lnTo>
                      <a:pt x="1396" y="65"/>
                    </a:lnTo>
                    <a:lnTo>
                      <a:pt x="1199" y="0"/>
                    </a:lnTo>
                    <a:close/>
                  </a:path>
                </a:pathLst>
              </a:custGeom>
              <a:solidFill>
                <a:srgbClr val="0765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4">
                <a:extLst>
                  <a:ext uri="{FF2B5EF4-FFF2-40B4-BE49-F238E27FC236}">
                    <a16:creationId xmlns="" xmlns:a16="http://schemas.microsoft.com/office/drawing/2014/main" id="{9FB4713D-B69B-4DEC-988D-DC124288DF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6" y="5151438"/>
                <a:ext cx="1273175" cy="1704975"/>
              </a:xfrm>
              <a:custGeom>
                <a:avLst/>
                <a:gdLst>
                  <a:gd name="T0" fmla="*/ 0 w 802"/>
                  <a:gd name="T1" fmla="*/ 58 h 1074"/>
                  <a:gd name="T2" fmla="*/ 0 w 802"/>
                  <a:gd name="T3" fmla="*/ 1074 h 1074"/>
                  <a:gd name="T4" fmla="*/ 802 w 802"/>
                  <a:gd name="T5" fmla="*/ 1074 h 1074"/>
                  <a:gd name="T6" fmla="*/ 181 w 802"/>
                  <a:gd name="T7" fmla="*/ 0 h 1074"/>
                  <a:gd name="T8" fmla="*/ 0 w 802"/>
                  <a:gd name="T9" fmla="*/ 58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2" h="1074">
                    <a:moveTo>
                      <a:pt x="0" y="58"/>
                    </a:moveTo>
                    <a:lnTo>
                      <a:pt x="0" y="1074"/>
                    </a:lnTo>
                    <a:lnTo>
                      <a:pt x="802" y="1074"/>
                    </a:lnTo>
                    <a:lnTo>
                      <a:pt x="181" y="0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61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5">
                <a:extLst>
                  <a:ext uri="{FF2B5EF4-FFF2-40B4-BE49-F238E27FC236}">
                    <a16:creationId xmlns="" xmlns:a16="http://schemas.microsoft.com/office/drawing/2014/main" id="{FDB04DEB-E067-4A77-BCCC-46FB3CFE7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9051" y="5121275"/>
                <a:ext cx="1273175" cy="1735138"/>
              </a:xfrm>
              <a:custGeom>
                <a:avLst/>
                <a:gdLst>
                  <a:gd name="T0" fmla="*/ 632 w 802"/>
                  <a:gd name="T1" fmla="*/ 0 h 1093"/>
                  <a:gd name="T2" fmla="*/ 0 w 802"/>
                  <a:gd name="T3" fmla="*/ 1093 h 1093"/>
                  <a:gd name="T4" fmla="*/ 802 w 802"/>
                  <a:gd name="T5" fmla="*/ 1093 h 1093"/>
                  <a:gd name="T6" fmla="*/ 802 w 802"/>
                  <a:gd name="T7" fmla="*/ 77 h 1093"/>
                  <a:gd name="T8" fmla="*/ 632 w 802"/>
                  <a:gd name="T9" fmla="*/ 0 h 1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2" h="1093">
                    <a:moveTo>
                      <a:pt x="632" y="0"/>
                    </a:moveTo>
                    <a:lnTo>
                      <a:pt x="0" y="1093"/>
                    </a:lnTo>
                    <a:lnTo>
                      <a:pt x="802" y="1093"/>
                    </a:lnTo>
                    <a:lnTo>
                      <a:pt x="802" y="77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086E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6">
                <a:extLst>
                  <a:ext uri="{FF2B5EF4-FFF2-40B4-BE49-F238E27FC236}">
                    <a16:creationId xmlns="" xmlns:a16="http://schemas.microsoft.com/office/drawing/2014/main" id="{0FC501BA-D63C-4F17-A894-013D7FA754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5113" y="4679950"/>
                <a:ext cx="1666875" cy="2176463"/>
              </a:xfrm>
              <a:custGeom>
                <a:avLst/>
                <a:gdLst>
                  <a:gd name="T0" fmla="*/ 0 w 1050"/>
                  <a:gd name="T1" fmla="*/ 86 h 1371"/>
                  <a:gd name="T2" fmla="*/ 0 w 1050"/>
                  <a:gd name="T3" fmla="*/ 1371 h 1371"/>
                  <a:gd name="T4" fmla="*/ 1050 w 1050"/>
                  <a:gd name="T5" fmla="*/ 1371 h 1371"/>
                  <a:gd name="T6" fmla="*/ 190 w 1050"/>
                  <a:gd name="T7" fmla="*/ 0 h 1371"/>
                  <a:gd name="T8" fmla="*/ 0 w 1050"/>
                  <a:gd name="T9" fmla="*/ 86 h 1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0" h="1371">
                    <a:moveTo>
                      <a:pt x="0" y="86"/>
                    </a:moveTo>
                    <a:lnTo>
                      <a:pt x="0" y="1371"/>
                    </a:lnTo>
                    <a:lnTo>
                      <a:pt x="1050" y="1371"/>
                    </a:lnTo>
                    <a:lnTo>
                      <a:pt x="190" y="0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0061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7">
                <a:extLst>
                  <a:ext uri="{FF2B5EF4-FFF2-40B4-BE49-F238E27FC236}">
                    <a16:creationId xmlns="" xmlns:a16="http://schemas.microsoft.com/office/drawing/2014/main" id="{A58C08E8-5A67-49E7-BA82-AFB7751F93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9826" y="4668838"/>
                <a:ext cx="1665288" cy="2187575"/>
              </a:xfrm>
              <a:custGeom>
                <a:avLst/>
                <a:gdLst>
                  <a:gd name="T0" fmla="*/ 863 w 1049"/>
                  <a:gd name="T1" fmla="*/ 0 h 1378"/>
                  <a:gd name="T2" fmla="*/ 0 w 1049"/>
                  <a:gd name="T3" fmla="*/ 1378 h 1378"/>
                  <a:gd name="T4" fmla="*/ 1049 w 1049"/>
                  <a:gd name="T5" fmla="*/ 1378 h 1378"/>
                  <a:gd name="T6" fmla="*/ 1049 w 1049"/>
                  <a:gd name="T7" fmla="*/ 93 h 1378"/>
                  <a:gd name="T8" fmla="*/ 863 w 1049"/>
                  <a:gd name="T9" fmla="*/ 0 h 1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9" h="1378">
                    <a:moveTo>
                      <a:pt x="863" y="0"/>
                    </a:moveTo>
                    <a:lnTo>
                      <a:pt x="0" y="1378"/>
                    </a:lnTo>
                    <a:lnTo>
                      <a:pt x="1049" y="1378"/>
                    </a:lnTo>
                    <a:lnTo>
                      <a:pt x="1049" y="93"/>
                    </a:lnTo>
                    <a:lnTo>
                      <a:pt x="863" y="0"/>
                    </a:lnTo>
                    <a:close/>
                  </a:path>
                </a:pathLst>
              </a:custGeom>
              <a:solidFill>
                <a:srgbClr val="086E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8">
                <a:extLst>
                  <a:ext uri="{FF2B5EF4-FFF2-40B4-BE49-F238E27FC236}">
                    <a16:creationId xmlns="" xmlns:a16="http://schemas.microsoft.com/office/drawing/2014/main" id="{873FF58E-A56F-4C9D-96FD-6D8175D73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5413" y="5695950"/>
                <a:ext cx="1274763" cy="1160463"/>
              </a:xfrm>
              <a:custGeom>
                <a:avLst/>
                <a:gdLst>
                  <a:gd name="T0" fmla="*/ 0 w 803"/>
                  <a:gd name="T1" fmla="*/ 55 h 731"/>
                  <a:gd name="T2" fmla="*/ 0 w 803"/>
                  <a:gd name="T3" fmla="*/ 731 h 731"/>
                  <a:gd name="T4" fmla="*/ 803 w 803"/>
                  <a:gd name="T5" fmla="*/ 731 h 731"/>
                  <a:gd name="T6" fmla="*/ 193 w 803"/>
                  <a:gd name="T7" fmla="*/ 0 h 731"/>
                  <a:gd name="T8" fmla="*/ 0 w 803"/>
                  <a:gd name="T9" fmla="*/ 55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3" h="731">
                    <a:moveTo>
                      <a:pt x="0" y="55"/>
                    </a:moveTo>
                    <a:lnTo>
                      <a:pt x="0" y="731"/>
                    </a:lnTo>
                    <a:lnTo>
                      <a:pt x="803" y="731"/>
                    </a:lnTo>
                    <a:lnTo>
                      <a:pt x="193" y="0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0061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9">
                <a:extLst>
                  <a:ext uri="{FF2B5EF4-FFF2-40B4-BE49-F238E27FC236}">
                    <a16:creationId xmlns="" xmlns:a16="http://schemas.microsoft.com/office/drawing/2014/main" id="{733483C4-78BD-4276-A51C-8BF51B912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2238" y="5695950"/>
                <a:ext cx="1273175" cy="1160463"/>
              </a:xfrm>
              <a:custGeom>
                <a:avLst/>
                <a:gdLst>
                  <a:gd name="T0" fmla="*/ 609 w 802"/>
                  <a:gd name="T1" fmla="*/ 0 h 731"/>
                  <a:gd name="T2" fmla="*/ 0 w 802"/>
                  <a:gd name="T3" fmla="*/ 731 h 731"/>
                  <a:gd name="T4" fmla="*/ 802 w 802"/>
                  <a:gd name="T5" fmla="*/ 731 h 731"/>
                  <a:gd name="T6" fmla="*/ 802 w 802"/>
                  <a:gd name="T7" fmla="*/ 55 h 731"/>
                  <a:gd name="T8" fmla="*/ 609 w 802"/>
                  <a:gd name="T9" fmla="*/ 0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2" h="731">
                    <a:moveTo>
                      <a:pt x="609" y="0"/>
                    </a:moveTo>
                    <a:lnTo>
                      <a:pt x="0" y="731"/>
                    </a:lnTo>
                    <a:lnTo>
                      <a:pt x="802" y="731"/>
                    </a:lnTo>
                    <a:lnTo>
                      <a:pt x="802" y="55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086E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20">
                <a:extLst>
                  <a:ext uri="{FF2B5EF4-FFF2-40B4-BE49-F238E27FC236}">
                    <a16:creationId xmlns="" xmlns:a16="http://schemas.microsoft.com/office/drawing/2014/main" id="{A2A3718C-8DDC-4CD6-A9F5-324EEDBB4F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5788" y="1971675"/>
                <a:ext cx="385763" cy="931863"/>
              </a:xfrm>
              <a:custGeom>
                <a:avLst/>
                <a:gdLst>
                  <a:gd name="T0" fmla="*/ 0 w 243"/>
                  <a:gd name="T1" fmla="*/ 587 h 587"/>
                  <a:gd name="T2" fmla="*/ 243 w 243"/>
                  <a:gd name="T3" fmla="*/ 420 h 587"/>
                  <a:gd name="T4" fmla="*/ 243 w 243"/>
                  <a:gd name="T5" fmla="*/ 420 h 587"/>
                  <a:gd name="T6" fmla="*/ 0 w 243"/>
                  <a:gd name="T7" fmla="*/ 0 h 587"/>
                  <a:gd name="T8" fmla="*/ 0 w 243"/>
                  <a:gd name="T9" fmla="*/ 587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3" h="587">
                    <a:moveTo>
                      <a:pt x="0" y="587"/>
                    </a:moveTo>
                    <a:lnTo>
                      <a:pt x="243" y="420"/>
                    </a:lnTo>
                    <a:lnTo>
                      <a:pt x="243" y="420"/>
                    </a:lnTo>
                    <a:lnTo>
                      <a:pt x="0" y="0"/>
                    </a:lnTo>
                    <a:lnTo>
                      <a:pt x="0" y="587"/>
                    </a:lnTo>
                    <a:close/>
                  </a:path>
                </a:pathLst>
              </a:custGeom>
              <a:solidFill>
                <a:srgbClr val="C0C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21">
                <a:extLst>
                  <a:ext uri="{FF2B5EF4-FFF2-40B4-BE49-F238E27FC236}">
                    <a16:creationId xmlns="" xmlns:a16="http://schemas.microsoft.com/office/drawing/2014/main" id="{A4825C71-F80B-4099-BA6B-2802AD467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8913" y="1971675"/>
                <a:ext cx="396875" cy="931863"/>
              </a:xfrm>
              <a:custGeom>
                <a:avLst/>
                <a:gdLst>
                  <a:gd name="T0" fmla="*/ 250 w 250"/>
                  <a:gd name="T1" fmla="*/ 587 h 587"/>
                  <a:gd name="T2" fmla="*/ 250 w 250"/>
                  <a:gd name="T3" fmla="*/ 0 h 587"/>
                  <a:gd name="T4" fmla="*/ 0 w 250"/>
                  <a:gd name="T5" fmla="*/ 432 h 587"/>
                  <a:gd name="T6" fmla="*/ 250 w 250"/>
                  <a:gd name="T7" fmla="*/ 587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0" h="587">
                    <a:moveTo>
                      <a:pt x="250" y="587"/>
                    </a:moveTo>
                    <a:lnTo>
                      <a:pt x="250" y="0"/>
                    </a:lnTo>
                    <a:lnTo>
                      <a:pt x="0" y="432"/>
                    </a:lnTo>
                    <a:lnTo>
                      <a:pt x="250" y="587"/>
                    </a:lnTo>
                    <a:close/>
                  </a:path>
                </a:pathLst>
              </a:custGeom>
              <a:solidFill>
                <a:srgbClr val="E3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Rectangle 22">
                <a:extLst>
                  <a:ext uri="{FF2B5EF4-FFF2-40B4-BE49-F238E27FC236}">
                    <a16:creationId xmlns="" xmlns:a16="http://schemas.microsoft.com/office/drawing/2014/main" id="{2CE02AB1-359C-4D4D-B340-7690DB0D0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1501" y="1155700"/>
                <a:ext cx="30163" cy="844550"/>
              </a:xfrm>
              <a:prstGeom prst="rect">
                <a:avLst/>
              </a:prstGeom>
              <a:solidFill>
                <a:srgbClr val="2B2F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Oval 23">
                <a:extLst>
                  <a:ext uri="{FF2B5EF4-FFF2-40B4-BE49-F238E27FC236}">
                    <a16:creationId xmlns="" xmlns:a16="http://schemas.microsoft.com/office/drawing/2014/main" id="{451CADA7-8AF1-4C18-9BCB-4C087467E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7051" y="1063625"/>
                <a:ext cx="120650" cy="122238"/>
              </a:xfrm>
              <a:prstGeom prst="ellipse">
                <a:avLst/>
              </a:prstGeom>
              <a:solidFill>
                <a:srgbClr val="2B2F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24">
                <a:extLst>
                  <a:ext uri="{FF2B5EF4-FFF2-40B4-BE49-F238E27FC236}">
                    <a16:creationId xmlns="" xmlns:a16="http://schemas.microsoft.com/office/drawing/2014/main" id="{89F1F631-5DCB-4BEC-8143-2B80E9DD32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1701" y="1365250"/>
                <a:ext cx="788988" cy="447675"/>
              </a:xfrm>
              <a:custGeom>
                <a:avLst/>
                <a:gdLst>
                  <a:gd name="T0" fmla="*/ 0 w 497"/>
                  <a:gd name="T1" fmla="*/ 0 h 282"/>
                  <a:gd name="T2" fmla="*/ 0 w 497"/>
                  <a:gd name="T3" fmla="*/ 282 h 282"/>
                  <a:gd name="T4" fmla="*/ 497 w 497"/>
                  <a:gd name="T5" fmla="*/ 282 h 282"/>
                  <a:gd name="T6" fmla="*/ 413 w 497"/>
                  <a:gd name="T7" fmla="*/ 144 h 282"/>
                  <a:gd name="T8" fmla="*/ 497 w 497"/>
                  <a:gd name="T9" fmla="*/ 0 h 282"/>
                  <a:gd name="T10" fmla="*/ 0 w 497"/>
                  <a:gd name="T11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7" h="282">
                    <a:moveTo>
                      <a:pt x="0" y="0"/>
                    </a:moveTo>
                    <a:lnTo>
                      <a:pt x="0" y="282"/>
                    </a:lnTo>
                    <a:lnTo>
                      <a:pt x="497" y="282"/>
                    </a:lnTo>
                    <a:lnTo>
                      <a:pt x="413" y="144"/>
                    </a:lnTo>
                    <a:lnTo>
                      <a:pt x="49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3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25">
                <a:extLst>
                  <a:ext uri="{FF2B5EF4-FFF2-40B4-BE49-F238E27FC236}">
                    <a16:creationId xmlns="" xmlns:a16="http://schemas.microsoft.com/office/drawing/2014/main" id="{7688CE81-615D-46C0-BBE8-7E0ECA3E3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1" y="1681163"/>
                <a:ext cx="455613" cy="131763"/>
              </a:xfrm>
              <a:custGeom>
                <a:avLst/>
                <a:gdLst>
                  <a:gd name="T0" fmla="*/ 0 w 287"/>
                  <a:gd name="T1" fmla="*/ 83 h 83"/>
                  <a:gd name="T2" fmla="*/ 287 w 287"/>
                  <a:gd name="T3" fmla="*/ 0 h 83"/>
                  <a:gd name="T4" fmla="*/ 0 w 287"/>
                  <a:gd name="T5" fmla="*/ 0 h 83"/>
                  <a:gd name="T6" fmla="*/ 0 w 287"/>
                  <a:gd name="T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7" h="83">
                    <a:moveTo>
                      <a:pt x="0" y="83"/>
                    </a:moveTo>
                    <a:lnTo>
                      <a:pt x="287" y="0"/>
                    </a:lnTo>
                    <a:lnTo>
                      <a:pt x="0" y="0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932C0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Rectangle 26">
                <a:extLst>
                  <a:ext uri="{FF2B5EF4-FFF2-40B4-BE49-F238E27FC236}">
                    <a16:creationId xmlns="" xmlns:a16="http://schemas.microsoft.com/office/drawing/2014/main" id="{9B613F22-03B9-4B5E-A5AE-5C1A5CE649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1976" y="1235075"/>
                <a:ext cx="788988" cy="447675"/>
              </a:xfrm>
              <a:prstGeom prst="rect">
                <a:avLst/>
              </a:prstGeom>
              <a:solidFill>
                <a:srgbClr val="CC45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Rectangle 27">
                <a:extLst>
                  <a:ext uri="{FF2B5EF4-FFF2-40B4-BE49-F238E27FC236}">
                    <a16:creationId xmlns="" xmlns:a16="http://schemas.microsoft.com/office/drawing/2014/main" id="{39882007-52CB-45C3-AE44-F0AA49156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1976" y="1235075"/>
                <a:ext cx="49213" cy="446088"/>
              </a:xfrm>
              <a:prstGeom prst="rect">
                <a:avLst/>
              </a:prstGeom>
              <a:solidFill>
                <a:srgbClr val="DD4D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28">
                <a:extLst>
                  <a:ext uri="{FF2B5EF4-FFF2-40B4-BE49-F238E27FC236}">
                    <a16:creationId xmlns="" xmlns:a16="http://schemas.microsoft.com/office/drawing/2014/main" id="{BC2E09A2-B613-4E57-B645-BC009EB204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5113" y="4198938"/>
                <a:ext cx="301625" cy="617538"/>
              </a:xfrm>
              <a:custGeom>
                <a:avLst/>
                <a:gdLst>
                  <a:gd name="T0" fmla="*/ 0 w 190"/>
                  <a:gd name="T1" fmla="*/ 389 h 389"/>
                  <a:gd name="T2" fmla="*/ 190 w 190"/>
                  <a:gd name="T3" fmla="*/ 303 h 389"/>
                  <a:gd name="T4" fmla="*/ 0 w 190"/>
                  <a:gd name="T5" fmla="*/ 0 h 389"/>
                  <a:gd name="T6" fmla="*/ 0 w 190"/>
                  <a:gd name="T7" fmla="*/ 38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0" h="389">
                    <a:moveTo>
                      <a:pt x="0" y="389"/>
                    </a:moveTo>
                    <a:lnTo>
                      <a:pt x="190" y="303"/>
                    </a:lnTo>
                    <a:lnTo>
                      <a:pt x="0" y="0"/>
                    </a:lnTo>
                    <a:lnTo>
                      <a:pt x="0" y="389"/>
                    </a:lnTo>
                    <a:close/>
                  </a:path>
                </a:pathLst>
              </a:custGeom>
              <a:solidFill>
                <a:srgbClr val="C0C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9">
                <a:extLst>
                  <a:ext uri="{FF2B5EF4-FFF2-40B4-BE49-F238E27FC236}">
                    <a16:creationId xmlns="" xmlns:a16="http://schemas.microsoft.com/office/drawing/2014/main" id="{156EEEB4-A47C-4E89-9132-E88D36E74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9838" y="4198938"/>
                <a:ext cx="295275" cy="617538"/>
              </a:xfrm>
              <a:custGeom>
                <a:avLst/>
                <a:gdLst>
                  <a:gd name="T0" fmla="*/ 186 w 186"/>
                  <a:gd name="T1" fmla="*/ 389 h 389"/>
                  <a:gd name="T2" fmla="*/ 186 w 186"/>
                  <a:gd name="T3" fmla="*/ 0 h 389"/>
                  <a:gd name="T4" fmla="*/ 0 w 186"/>
                  <a:gd name="T5" fmla="*/ 296 h 389"/>
                  <a:gd name="T6" fmla="*/ 186 w 186"/>
                  <a:gd name="T7" fmla="*/ 38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6" h="389">
                    <a:moveTo>
                      <a:pt x="186" y="389"/>
                    </a:moveTo>
                    <a:lnTo>
                      <a:pt x="186" y="0"/>
                    </a:lnTo>
                    <a:lnTo>
                      <a:pt x="0" y="296"/>
                    </a:lnTo>
                    <a:lnTo>
                      <a:pt x="186" y="389"/>
                    </a:lnTo>
                    <a:close/>
                  </a:path>
                </a:pathLst>
              </a:custGeom>
              <a:solidFill>
                <a:srgbClr val="E3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30">
                <a:extLst>
                  <a:ext uri="{FF2B5EF4-FFF2-40B4-BE49-F238E27FC236}">
                    <a16:creationId xmlns="" xmlns:a16="http://schemas.microsoft.com/office/drawing/2014/main" id="{1C13F5A9-98B3-42CA-9C8C-2B1B591C2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6" y="3630613"/>
                <a:ext cx="252413" cy="573088"/>
              </a:xfrm>
              <a:custGeom>
                <a:avLst/>
                <a:gdLst>
                  <a:gd name="T0" fmla="*/ 0 w 159"/>
                  <a:gd name="T1" fmla="*/ 361 h 361"/>
                  <a:gd name="T2" fmla="*/ 159 w 159"/>
                  <a:gd name="T3" fmla="*/ 298 h 361"/>
                  <a:gd name="T4" fmla="*/ 0 w 159"/>
                  <a:gd name="T5" fmla="*/ 0 h 361"/>
                  <a:gd name="T6" fmla="*/ 0 w 159"/>
                  <a:gd name="T7" fmla="*/ 361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9" h="361">
                    <a:moveTo>
                      <a:pt x="0" y="361"/>
                    </a:moveTo>
                    <a:lnTo>
                      <a:pt x="159" y="298"/>
                    </a:lnTo>
                    <a:lnTo>
                      <a:pt x="0" y="0"/>
                    </a:lnTo>
                    <a:lnTo>
                      <a:pt x="0" y="361"/>
                    </a:lnTo>
                    <a:close/>
                  </a:path>
                </a:pathLst>
              </a:custGeom>
              <a:solidFill>
                <a:srgbClr val="C0C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31">
                <a:extLst>
                  <a:ext uri="{FF2B5EF4-FFF2-40B4-BE49-F238E27FC236}">
                    <a16:creationId xmlns="" xmlns:a16="http://schemas.microsoft.com/office/drawing/2014/main" id="{0F62309E-EBCF-4347-8AFD-9FECBFF7C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2876" y="3630613"/>
                <a:ext cx="254000" cy="573088"/>
              </a:xfrm>
              <a:custGeom>
                <a:avLst/>
                <a:gdLst>
                  <a:gd name="T0" fmla="*/ 160 w 160"/>
                  <a:gd name="T1" fmla="*/ 361 h 361"/>
                  <a:gd name="T2" fmla="*/ 160 w 160"/>
                  <a:gd name="T3" fmla="*/ 0 h 361"/>
                  <a:gd name="T4" fmla="*/ 0 w 160"/>
                  <a:gd name="T5" fmla="*/ 298 h 361"/>
                  <a:gd name="T6" fmla="*/ 160 w 160"/>
                  <a:gd name="T7" fmla="*/ 361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0" h="361">
                    <a:moveTo>
                      <a:pt x="160" y="361"/>
                    </a:moveTo>
                    <a:lnTo>
                      <a:pt x="160" y="0"/>
                    </a:lnTo>
                    <a:lnTo>
                      <a:pt x="0" y="298"/>
                    </a:lnTo>
                    <a:lnTo>
                      <a:pt x="160" y="361"/>
                    </a:lnTo>
                    <a:close/>
                  </a:path>
                </a:pathLst>
              </a:custGeom>
              <a:solidFill>
                <a:srgbClr val="E3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5152" name="Picture 32">
                <a:extLst>
                  <a:ext uri="{FF2B5EF4-FFF2-40B4-BE49-F238E27FC236}">
                    <a16:creationId xmlns="" xmlns:a16="http://schemas.microsoft.com/office/drawing/2014/main" id="{621427B8-7449-422D-8651-3DCA5E4507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1813" y="4606925"/>
                <a:ext cx="238125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Freeform 33">
                <a:extLst>
                  <a:ext uri="{FF2B5EF4-FFF2-40B4-BE49-F238E27FC236}">
                    <a16:creationId xmlns="" xmlns:a16="http://schemas.microsoft.com/office/drawing/2014/main" id="{93B55F52-038A-4473-B993-DF7457D3C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4163" y="4610100"/>
                <a:ext cx="252413" cy="577850"/>
              </a:xfrm>
              <a:custGeom>
                <a:avLst/>
                <a:gdLst>
                  <a:gd name="T0" fmla="*/ 159 w 159"/>
                  <a:gd name="T1" fmla="*/ 364 h 364"/>
                  <a:gd name="T2" fmla="*/ 159 w 159"/>
                  <a:gd name="T3" fmla="*/ 0 h 364"/>
                  <a:gd name="T4" fmla="*/ 0 w 159"/>
                  <a:gd name="T5" fmla="*/ 296 h 364"/>
                  <a:gd name="T6" fmla="*/ 159 w 159"/>
                  <a:gd name="T7" fmla="*/ 36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9" h="364">
                    <a:moveTo>
                      <a:pt x="159" y="364"/>
                    </a:moveTo>
                    <a:lnTo>
                      <a:pt x="159" y="0"/>
                    </a:lnTo>
                    <a:lnTo>
                      <a:pt x="0" y="296"/>
                    </a:lnTo>
                    <a:lnTo>
                      <a:pt x="159" y="364"/>
                    </a:lnTo>
                    <a:close/>
                  </a:path>
                </a:pathLst>
              </a:custGeom>
              <a:solidFill>
                <a:srgbClr val="E3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53" name="Freeform 34">
                <a:extLst>
                  <a:ext uri="{FF2B5EF4-FFF2-40B4-BE49-F238E27FC236}">
                    <a16:creationId xmlns="" xmlns:a16="http://schemas.microsoft.com/office/drawing/2014/main" id="{420A3717-2342-4D28-A9CA-F06A817353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5413" y="5327650"/>
                <a:ext cx="306388" cy="455613"/>
              </a:xfrm>
              <a:custGeom>
                <a:avLst/>
                <a:gdLst>
                  <a:gd name="T0" fmla="*/ 0 w 193"/>
                  <a:gd name="T1" fmla="*/ 287 h 287"/>
                  <a:gd name="T2" fmla="*/ 193 w 193"/>
                  <a:gd name="T3" fmla="*/ 232 h 287"/>
                  <a:gd name="T4" fmla="*/ 0 w 193"/>
                  <a:gd name="T5" fmla="*/ 0 h 287"/>
                  <a:gd name="T6" fmla="*/ 0 w 193"/>
                  <a:gd name="T7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7">
                    <a:moveTo>
                      <a:pt x="0" y="287"/>
                    </a:moveTo>
                    <a:lnTo>
                      <a:pt x="193" y="232"/>
                    </a:lnTo>
                    <a:lnTo>
                      <a:pt x="0" y="0"/>
                    </a:lnTo>
                    <a:lnTo>
                      <a:pt x="0" y="287"/>
                    </a:lnTo>
                    <a:close/>
                  </a:path>
                </a:pathLst>
              </a:custGeom>
              <a:solidFill>
                <a:srgbClr val="C0C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54" name="Freeform 35">
                <a:extLst>
                  <a:ext uri="{FF2B5EF4-FFF2-40B4-BE49-F238E27FC236}">
                    <a16:creationId xmlns="" xmlns:a16="http://schemas.microsoft.com/office/drawing/2014/main" id="{175992E7-73D4-4FAB-943E-E867E157DB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9026" y="5327650"/>
                <a:ext cx="306388" cy="455613"/>
              </a:xfrm>
              <a:custGeom>
                <a:avLst/>
                <a:gdLst>
                  <a:gd name="T0" fmla="*/ 193 w 193"/>
                  <a:gd name="T1" fmla="*/ 287 h 287"/>
                  <a:gd name="T2" fmla="*/ 193 w 193"/>
                  <a:gd name="T3" fmla="*/ 0 h 287"/>
                  <a:gd name="T4" fmla="*/ 0 w 193"/>
                  <a:gd name="T5" fmla="*/ 232 h 287"/>
                  <a:gd name="T6" fmla="*/ 193 w 193"/>
                  <a:gd name="T7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7">
                    <a:moveTo>
                      <a:pt x="193" y="287"/>
                    </a:moveTo>
                    <a:lnTo>
                      <a:pt x="193" y="0"/>
                    </a:lnTo>
                    <a:lnTo>
                      <a:pt x="0" y="232"/>
                    </a:lnTo>
                    <a:lnTo>
                      <a:pt x="193" y="287"/>
                    </a:lnTo>
                    <a:close/>
                  </a:path>
                </a:pathLst>
              </a:custGeom>
              <a:solidFill>
                <a:srgbClr val="E3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55" name="Freeform 36">
                <a:extLst>
                  <a:ext uri="{FF2B5EF4-FFF2-40B4-BE49-F238E27FC236}">
                    <a16:creationId xmlns="" xmlns:a16="http://schemas.microsoft.com/office/drawing/2014/main" id="{74FB1FDF-39CC-45CF-84A0-BA564062D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6" y="4654550"/>
                <a:ext cx="287338" cy="588963"/>
              </a:xfrm>
              <a:custGeom>
                <a:avLst/>
                <a:gdLst>
                  <a:gd name="T0" fmla="*/ 0 w 181"/>
                  <a:gd name="T1" fmla="*/ 371 h 371"/>
                  <a:gd name="T2" fmla="*/ 181 w 181"/>
                  <a:gd name="T3" fmla="*/ 313 h 371"/>
                  <a:gd name="T4" fmla="*/ 0 w 181"/>
                  <a:gd name="T5" fmla="*/ 0 h 371"/>
                  <a:gd name="T6" fmla="*/ 0 w 181"/>
                  <a:gd name="T7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1" h="371">
                    <a:moveTo>
                      <a:pt x="0" y="371"/>
                    </a:moveTo>
                    <a:lnTo>
                      <a:pt x="181" y="313"/>
                    </a:lnTo>
                    <a:lnTo>
                      <a:pt x="0" y="0"/>
                    </a:lnTo>
                    <a:lnTo>
                      <a:pt x="0" y="371"/>
                    </a:lnTo>
                    <a:close/>
                  </a:path>
                </a:pathLst>
              </a:custGeom>
              <a:solidFill>
                <a:srgbClr val="C0C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56" name="Freeform 37">
                <a:extLst>
                  <a:ext uri="{FF2B5EF4-FFF2-40B4-BE49-F238E27FC236}">
                    <a16:creationId xmlns="" xmlns:a16="http://schemas.microsoft.com/office/drawing/2014/main" id="{A638C938-469A-4EAF-A3F9-16F46525A0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2351" y="4654550"/>
                <a:ext cx="269875" cy="588963"/>
              </a:xfrm>
              <a:custGeom>
                <a:avLst/>
                <a:gdLst>
                  <a:gd name="T0" fmla="*/ 170 w 170"/>
                  <a:gd name="T1" fmla="*/ 371 h 371"/>
                  <a:gd name="T2" fmla="*/ 170 w 170"/>
                  <a:gd name="T3" fmla="*/ 0 h 371"/>
                  <a:gd name="T4" fmla="*/ 0 w 170"/>
                  <a:gd name="T5" fmla="*/ 294 h 371"/>
                  <a:gd name="T6" fmla="*/ 170 w 170"/>
                  <a:gd name="T7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0" h="371">
                    <a:moveTo>
                      <a:pt x="170" y="371"/>
                    </a:moveTo>
                    <a:lnTo>
                      <a:pt x="170" y="0"/>
                    </a:lnTo>
                    <a:lnTo>
                      <a:pt x="0" y="294"/>
                    </a:lnTo>
                    <a:lnTo>
                      <a:pt x="170" y="371"/>
                    </a:lnTo>
                    <a:close/>
                  </a:path>
                </a:pathLst>
              </a:custGeom>
              <a:solidFill>
                <a:srgbClr val="E3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57" name="Freeform 38">
                <a:extLst>
                  <a:ext uri="{FF2B5EF4-FFF2-40B4-BE49-F238E27FC236}">
                    <a16:creationId xmlns="" xmlns:a16="http://schemas.microsoft.com/office/drawing/2014/main" id="{5ABB0729-5322-46A5-B68A-6509361D5D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4613" y="4008438"/>
                <a:ext cx="312738" cy="504825"/>
              </a:xfrm>
              <a:custGeom>
                <a:avLst/>
                <a:gdLst>
                  <a:gd name="T0" fmla="*/ 0 w 197"/>
                  <a:gd name="T1" fmla="*/ 318 h 318"/>
                  <a:gd name="T2" fmla="*/ 197 w 197"/>
                  <a:gd name="T3" fmla="*/ 253 h 318"/>
                  <a:gd name="T4" fmla="*/ 0 w 197"/>
                  <a:gd name="T5" fmla="*/ 0 h 318"/>
                  <a:gd name="T6" fmla="*/ 0 w 197"/>
                  <a:gd name="T7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7" h="318">
                    <a:moveTo>
                      <a:pt x="0" y="318"/>
                    </a:moveTo>
                    <a:lnTo>
                      <a:pt x="197" y="253"/>
                    </a:lnTo>
                    <a:lnTo>
                      <a:pt x="0" y="0"/>
                    </a:lnTo>
                    <a:lnTo>
                      <a:pt x="0" y="318"/>
                    </a:lnTo>
                    <a:close/>
                  </a:path>
                </a:pathLst>
              </a:custGeom>
              <a:solidFill>
                <a:srgbClr val="C0C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58" name="Freeform 39">
                <a:extLst>
                  <a:ext uri="{FF2B5EF4-FFF2-40B4-BE49-F238E27FC236}">
                    <a16:creationId xmlns="" xmlns:a16="http://schemas.microsoft.com/office/drawing/2014/main" id="{763FE545-9D66-42CA-BD1A-2F873FC53A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1876" y="4008438"/>
                <a:ext cx="312738" cy="504825"/>
              </a:xfrm>
              <a:custGeom>
                <a:avLst/>
                <a:gdLst>
                  <a:gd name="T0" fmla="*/ 197 w 197"/>
                  <a:gd name="T1" fmla="*/ 318 h 318"/>
                  <a:gd name="T2" fmla="*/ 197 w 197"/>
                  <a:gd name="T3" fmla="*/ 0 h 318"/>
                  <a:gd name="T4" fmla="*/ 0 w 197"/>
                  <a:gd name="T5" fmla="*/ 253 h 318"/>
                  <a:gd name="T6" fmla="*/ 197 w 197"/>
                  <a:gd name="T7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7" h="318">
                    <a:moveTo>
                      <a:pt x="197" y="318"/>
                    </a:moveTo>
                    <a:lnTo>
                      <a:pt x="197" y="0"/>
                    </a:lnTo>
                    <a:lnTo>
                      <a:pt x="0" y="253"/>
                    </a:lnTo>
                    <a:lnTo>
                      <a:pt x="197" y="318"/>
                    </a:lnTo>
                    <a:close/>
                  </a:path>
                </a:pathLst>
              </a:custGeom>
              <a:solidFill>
                <a:srgbClr val="E3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160" name="组合 5159">
              <a:extLst>
                <a:ext uri="{FF2B5EF4-FFF2-40B4-BE49-F238E27FC236}">
                  <a16:creationId xmlns="" xmlns:a16="http://schemas.microsoft.com/office/drawing/2014/main" id="{E0B952A1-A055-4FEC-A518-0122780644C6}"/>
                </a:ext>
              </a:extLst>
            </p:cNvPr>
            <p:cNvGrpSpPr/>
            <p:nvPr/>
          </p:nvGrpSpPr>
          <p:grpSpPr>
            <a:xfrm>
              <a:off x="5734075" y="1954704"/>
              <a:ext cx="1657230" cy="4759997"/>
              <a:chOff x="5734075" y="1954704"/>
              <a:chExt cx="1657230" cy="4759997"/>
            </a:xfrm>
          </p:grpSpPr>
          <p:sp>
            <p:nvSpPr>
              <p:cNvPr id="79" name="任意多边形: 形状 78">
                <a:extLst>
                  <a:ext uri="{FF2B5EF4-FFF2-40B4-BE49-F238E27FC236}">
                    <a16:creationId xmlns="" xmlns:a16="http://schemas.microsoft.com/office/drawing/2014/main" id="{F74C9C17-431B-43ED-8D80-290AE3C5EDE1}"/>
                  </a:ext>
                </a:extLst>
              </p:cNvPr>
              <p:cNvSpPr>
                <a:spLocks/>
              </p:cNvSpPr>
              <p:nvPr/>
            </p:nvSpPr>
            <p:spPr bwMode="auto">
              <a:xfrm rot="7141217">
                <a:off x="4180233" y="3663194"/>
                <a:ext cx="4605349" cy="1497665"/>
              </a:xfrm>
              <a:custGeom>
                <a:avLst/>
                <a:gdLst>
                  <a:gd name="connsiteX0" fmla="*/ 0 w 4605349"/>
                  <a:gd name="connsiteY0" fmla="*/ 1435857 h 1497665"/>
                  <a:gd name="connsiteX1" fmla="*/ 1469139 w 4605349"/>
                  <a:gd name="connsiteY1" fmla="*/ 247234 h 1497665"/>
                  <a:gd name="connsiteX2" fmla="*/ 2729081 w 4605349"/>
                  <a:gd name="connsiteY2" fmla="*/ 984180 h 1497665"/>
                  <a:gd name="connsiteX3" fmla="*/ 3561117 w 4605349"/>
                  <a:gd name="connsiteY3" fmla="*/ 0 h 1497665"/>
                  <a:gd name="connsiteX4" fmla="*/ 4331346 w 4605349"/>
                  <a:gd name="connsiteY4" fmla="*/ 370851 h 1497665"/>
                  <a:gd name="connsiteX5" fmla="*/ 4563682 w 4605349"/>
                  <a:gd name="connsiteY5" fmla="*/ 115497 h 1497665"/>
                  <a:gd name="connsiteX6" fmla="*/ 4605349 w 4605349"/>
                  <a:gd name="connsiteY6" fmla="*/ 190604 h 1497665"/>
                  <a:gd name="connsiteX7" fmla="*/ 4350364 w 4605349"/>
                  <a:gd name="connsiteY7" fmla="*/ 470695 h 1497665"/>
                  <a:gd name="connsiteX8" fmla="*/ 3580136 w 4605349"/>
                  <a:gd name="connsiteY8" fmla="*/ 99845 h 1497665"/>
                  <a:gd name="connsiteX9" fmla="*/ 2748099 w 4605349"/>
                  <a:gd name="connsiteY9" fmla="*/ 1088779 h 1497665"/>
                  <a:gd name="connsiteX10" fmla="*/ 1478648 w 4605349"/>
                  <a:gd name="connsiteY10" fmla="*/ 347078 h 1497665"/>
                  <a:gd name="connsiteX11" fmla="*/ 52299 w 4605349"/>
                  <a:gd name="connsiteY11" fmla="*/ 1497665 h 1497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05349" h="1497665">
                    <a:moveTo>
                      <a:pt x="0" y="1435857"/>
                    </a:moveTo>
                    <a:lnTo>
                      <a:pt x="1469139" y="247234"/>
                    </a:lnTo>
                    <a:lnTo>
                      <a:pt x="2729081" y="984180"/>
                    </a:lnTo>
                    <a:lnTo>
                      <a:pt x="3561117" y="0"/>
                    </a:lnTo>
                    <a:lnTo>
                      <a:pt x="4331346" y="370851"/>
                    </a:lnTo>
                    <a:lnTo>
                      <a:pt x="4563682" y="115497"/>
                    </a:lnTo>
                    <a:lnTo>
                      <a:pt x="4605349" y="190604"/>
                    </a:lnTo>
                    <a:lnTo>
                      <a:pt x="4350364" y="470695"/>
                    </a:lnTo>
                    <a:lnTo>
                      <a:pt x="3580136" y="99845"/>
                    </a:lnTo>
                    <a:lnTo>
                      <a:pt x="2748099" y="1088779"/>
                    </a:lnTo>
                    <a:lnTo>
                      <a:pt x="1478648" y="347078"/>
                    </a:lnTo>
                    <a:lnTo>
                      <a:pt x="52299" y="149766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69" name="Oval 240">
                <a:extLst>
                  <a:ext uri="{FF2B5EF4-FFF2-40B4-BE49-F238E27FC236}">
                    <a16:creationId xmlns="" xmlns:a16="http://schemas.microsoft.com/office/drawing/2014/main" id="{177F6B42-07E8-4262-88F5-677F40A56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41217">
                <a:off x="6821349" y="1968205"/>
                <a:ext cx="247235" cy="242481"/>
              </a:xfrm>
              <a:prstGeom prst="ellipse">
                <a:avLst/>
              </a:prstGeom>
              <a:solidFill>
                <a:srgbClr val="D64F34"/>
              </a:solidFill>
              <a:ln w="38100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Oval 241">
                <a:extLst>
                  <a:ext uri="{FF2B5EF4-FFF2-40B4-BE49-F238E27FC236}">
                    <a16:creationId xmlns="" xmlns:a16="http://schemas.microsoft.com/office/drawing/2014/main" id="{B5214F1F-75B2-476F-9458-E29896721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41217">
                <a:off x="7144070" y="3770571"/>
                <a:ext cx="247235" cy="247235"/>
              </a:xfrm>
              <a:prstGeom prst="ellipse">
                <a:avLst/>
              </a:prstGeom>
              <a:solidFill>
                <a:srgbClr val="CC4509"/>
              </a:solidFill>
              <a:ln w="38100"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Oval 242">
                <a:extLst>
                  <a:ext uri="{FF2B5EF4-FFF2-40B4-BE49-F238E27FC236}">
                    <a16:creationId xmlns="" xmlns:a16="http://schemas.microsoft.com/office/drawing/2014/main" id="{E7A54094-460D-4C3B-86F6-884887C95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41217">
                <a:off x="5923140" y="4532414"/>
                <a:ext cx="242481" cy="242481"/>
              </a:xfrm>
              <a:prstGeom prst="ellipse">
                <a:avLst/>
              </a:prstGeom>
              <a:solidFill>
                <a:srgbClr val="CC4509"/>
              </a:solidFill>
              <a:ln w="38100"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256">
                <a:extLst>
                  <a:ext uri="{FF2B5EF4-FFF2-40B4-BE49-F238E27FC236}">
                    <a16:creationId xmlns="" xmlns:a16="http://schemas.microsoft.com/office/drawing/2014/main" id="{B1B36BD9-0819-4F60-A9EF-9C5BD54F2B7C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41217">
                <a:off x="6752257" y="1954704"/>
                <a:ext cx="385420" cy="385420"/>
              </a:xfrm>
              <a:custGeom>
                <a:avLst/>
                <a:gdLst>
                  <a:gd name="T0" fmla="*/ 52 w 104"/>
                  <a:gd name="T1" fmla="*/ 0 h 104"/>
                  <a:gd name="T2" fmla="*/ 0 w 104"/>
                  <a:gd name="T3" fmla="*/ 52 h 104"/>
                  <a:gd name="T4" fmla="*/ 1 w 104"/>
                  <a:gd name="T5" fmla="*/ 62 h 104"/>
                  <a:gd name="T6" fmla="*/ 36 w 104"/>
                  <a:gd name="T7" fmla="*/ 101 h 104"/>
                  <a:gd name="T8" fmla="*/ 52 w 104"/>
                  <a:gd name="T9" fmla="*/ 104 h 104"/>
                  <a:gd name="T10" fmla="*/ 93 w 104"/>
                  <a:gd name="T11" fmla="*/ 84 h 104"/>
                  <a:gd name="T12" fmla="*/ 104 w 104"/>
                  <a:gd name="T13" fmla="*/ 52 h 104"/>
                  <a:gd name="T14" fmla="*/ 100 w 104"/>
                  <a:gd name="T15" fmla="*/ 32 h 104"/>
                  <a:gd name="T16" fmla="*/ 52 w 104"/>
                  <a:gd name="T1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4" h="104">
                    <a:moveTo>
                      <a:pt x="52" y="0"/>
                    </a:moveTo>
                    <a:cubicBezTo>
                      <a:pt x="24" y="0"/>
                      <a:pt x="0" y="23"/>
                      <a:pt x="0" y="52"/>
                    </a:cubicBezTo>
                    <a:cubicBezTo>
                      <a:pt x="0" y="55"/>
                      <a:pt x="1" y="59"/>
                      <a:pt x="1" y="62"/>
                    </a:cubicBezTo>
                    <a:cubicBezTo>
                      <a:pt x="5" y="80"/>
                      <a:pt x="18" y="95"/>
                      <a:pt x="36" y="101"/>
                    </a:cubicBezTo>
                    <a:cubicBezTo>
                      <a:pt x="41" y="103"/>
                      <a:pt x="47" y="104"/>
                      <a:pt x="52" y="104"/>
                    </a:cubicBezTo>
                    <a:cubicBezTo>
                      <a:pt x="69" y="104"/>
                      <a:pt x="84" y="96"/>
                      <a:pt x="93" y="84"/>
                    </a:cubicBezTo>
                    <a:cubicBezTo>
                      <a:pt x="100" y="75"/>
                      <a:pt x="104" y="64"/>
                      <a:pt x="104" y="52"/>
                    </a:cubicBezTo>
                    <a:cubicBezTo>
                      <a:pt x="104" y="45"/>
                      <a:pt x="103" y="38"/>
                      <a:pt x="100" y="32"/>
                    </a:cubicBezTo>
                    <a:cubicBezTo>
                      <a:pt x="93" y="13"/>
                      <a:pt x="74" y="0"/>
                      <a:pt x="52" y="0"/>
                    </a:cubicBezTo>
                  </a:path>
                </a:pathLst>
              </a:custGeom>
              <a:solidFill>
                <a:srgbClr val="CC4509"/>
              </a:solidFill>
              <a:ln w="38100"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D2DA3E53-28B8-48F9-9923-E902FFB1C32D}"/>
              </a:ext>
            </a:extLst>
          </p:cNvPr>
          <p:cNvGrpSpPr/>
          <p:nvPr/>
        </p:nvGrpSpPr>
        <p:grpSpPr>
          <a:xfrm>
            <a:off x="-535810" y="4714322"/>
            <a:ext cx="14882869" cy="3496775"/>
            <a:chOff x="190960" y="4573444"/>
            <a:chExt cx="13311857" cy="3127661"/>
          </a:xfrm>
        </p:grpSpPr>
        <p:sp>
          <p:nvSpPr>
            <p:cNvPr id="5169" name="Freeform 49">
              <a:extLst>
                <a:ext uri="{FF2B5EF4-FFF2-40B4-BE49-F238E27FC236}">
                  <a16:creationId xmlns="" xmlns:a16="http://schemas.microsoft.com/office/drawing/2014/main" id="{73418AEA-974C-42B9-A331-A2CAE83D1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9912" y="4573444"/>
              <a:ext cx="2919943" cy="1738911"/>
            </a:xfrm>
            <a:custGeom>
              <a:avLst/>
              <a:gdLst>
                <a:gd name="T0" fmla="*/ 439 w 490"/>
                <a:gd name="T1" fmla="*/ 115 h 292"/>
                <a:gd name="T2" fmla="*/ 409 w 490"/>
                <a:gd name="T3" fmla="*/ 125 h 292"/>
                <a:gd name="T4" fmla="*/ 337 w 490"/>
                <a:gd name="T5" fmla="*/ 59 h 292"/>
                <a:gd name="T6" fmla="*/ 332 w 490"/>
                <a:gd name="T7" fmla="*/ 59 h 292"/>
                <a:gd name="T8" fmla="*/ 261 w 490"/>
                <a:gd name="T9" fmla="*/ 0 h 292"/>
                <a:gd name="T10" fmla="*/ 226 w 490"/>
                <a:gd name="T11" fmla="*/ 9 h 292"/>
                <a:gd name="T12" fmla="*/ 193 w 490"/>
                <a:gd name="T13" fmla="*/ 47 h 292"/>
                <a:gd name="T14" fmla="*/ 169 w 490"/>
                <a:gd name="T15" fmla="*/ 43 h 292"/>
                <a:gd name="T16" fmla="*/ 103 w 490"/>
                <a:gd name="T17" fmla="*/ 85 h 292"/>
                <a:gd name="T18" fmla="*/ 72 w 490"/>
                <a:gd name="T19" fmla="*/ 78 h 292"/>
                <a:gd name="T20" fmla="*/ 0 w 490"/>
                <a:gd name="T21" fmla="*/ 150 h 292"/>
                <a:gd name="T22" fmla="*/ 72 w 490"/>
                <a:gd name="T23" fmla="*/ 223 h 292"/>
                <a:gd name="T24" fmla="*/ 91 w 490"/>
                <a:gd name="T25" fmla="*/ 220 h 292"/>
                <a:gd name="T26" fmla="*/ 196 w 490"/>
                <a:gd name="T27" fmla="*/ 292 h 292"/>
                <a:gd name="T28" fmla="*/ 226 w 490"/>
                <a:gd name="T29" fmla="*/ 288 h 292"/>
                <a:gd name="T30" fmla="*/ 297 w 490"/>
                <a:gd name="T31" fmla="*/ 228 h 292"/>
                <a:gd name="T32" fmla="*/ 348 w 490"/>
                <a:gd name="T33" fmla="*/ 258 h 292"/>
                <a:gd name="T34" fmla="*/ 407 w 490"/>
                <a:gd name="T35" fmla="*/ 206 h 292"/>
                <a:gd name="T36" fmla="*/ 439 w 490"/>
                <a:gd name="T37" fmla="*/ 217 h 292"/>
                <a:gd name="T38" fmla="*/ 490 w 490"/>
                <a:gd name="T39" fmla="*/ 166 h 292"/>
                <a:gd name="T40" fmla="*/ 439 w 490"/>
                <a:gd name="T41" fmla="*/ 115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0" h="292">
                  <a:moveTo>
                    <a:pt x="439" y="115"/>
                  </a:moveTo>
                  <a:cubicBezTo>
                    <a:pt x="428" y="115"/>
                    <a:pt x="417" y="119"/>
                    <a:pt x="409" y="125"/>
                  </a:cubicBezTo>
                  <a:cubicBezTo>
                    <a:pt x="406" y="88"/>
                    <a:pt x="375" y="59"/>
                    <a:pt x="337" y="59"/>
                  </a:cubicBezTo>
                  <a:cubicBezTo>
                    <a:pt x="335" y="59"/>
                    <a:pt x="333" y="59"/>
                    <a:pt x="332" y="59"/>
                  </a:cubicBezTo>
                  <a:cubicBezTo>
                    <a:pt x="325" y="25"/>
                    <a:pt x="296" y="0"/>
                    <a:pt x="261" y="0"/>
                  </a:cubicBezTo>
                  <a:cubicBezTo>
                    <a:pt x="248" y="0"/>
                    <a:pt x="236" y="4"/>
                    <a:pt x="226" y="9"/>
                  </a:cubicBezTo>
                  <a:cubicBezTo>
                    <a:pt x="211" y="18"/>
                    <a:pt x="199" y="31"/>
                    <a:pt x="193" y="47"/>
                  </a:cubicBezTo>
                  <a:cubicBezTo>
                    <a:pt x="186" y="44"/>
                    <a:pt x="178" y="43"/>
                    <a:pt x="169" y="43"/>
                  </a:cubicBezTo>
                  <a:cubicBezTo>
                    <a:pt x="140" y="43"/>
                    <a:pt x="115" y="60"/>
                    <a:pt x="103" y="85"/>
                  </a:cubicBezTo>
                  <a:cubicBezTo>
                    <a:pt x="94" y="81"/>
                    <a:pt x="83" y="78"/>
                    <a:pt x="72" y="78"/>
                  </a:cubicBezTo>
                  <a:cubicBezTo>
                    <a:pt x="32" y="78"/>
                    <a:pt x="0" y="110"/>
                    <a:pt x="0" y="150"/>
                  </a:cubicBezTo>
                  <a:cubicBezTo>
                    <a:pt x="0" y="190"/>
                    <a:pt x="32" y="223"/>
                    <a:pt x="72" y="223"/>
                  </a:cubicBezTo>
                  <a:cubicBezTo>
                    <a:pt x="79" y="223"/>
                    <a:pt x="85" y="222"/>
                    <a:pt x="91" y="220"/>
                  </a:cubicBezTo>
                  <a:cubicBezTo>
                    <a:pt x="107" y="262"/>
                    <a:pt x="148" y="292"/>
                    <a:pt x="196" y="292"/>
                  </a:cubicBezTo>
                  <a:cubicBezTo>
                    <a:pt x="206" y="292"/>
                    <a:pt x="216" y="291"/>
                    <a:pt x="226" y="288"/>
                  </a:cubicBezTo>
                  <a:cubicBezTo>
                    <a:pt x="257" y="279"/>
                    <a:pt x="283" y="257"/>
                    <a:pt x="297" y="228"/>
                  </a:cubicBezTo>
                  <a:cubicBezTo>
                    <a:pt x="307" y="246"/>
                    <a:pt x="326" y="258"/>
                    <a:pt x="348" y="258"/>
                  </a:cubicBezTo>
                  <a:cubicBezTo>
                    <a:pt x="378" y="258"/>
                    <a:pt x="403" y="235"/>
                    <a:pt x="407" y="206"/>
                  </a:cubicBezTo>
                  <a:cubicBezTo>
                    <a:pt x="415" y="213"/>
                    <a:pt x="427" y="217"/>
                    <a:pt x="439" y="217"/>
                  </a:cubicBezTo>
                  <a:cubicBezTo>
                    <a:pt x="467" y="217"/>
                    <a:pt x="490" y="194"/>
                    <a:pt x="490" y="166"/>
                  </a:cubicBezTo>
                  <a:cubicBezTo>
                    <a:pt x="490" y="138"/>
                    <a:pt x="467" y="115"/>
                    <a:pt x="439" y="115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0" name="Freeform 50">
              <a:extLst>
                <a:ext uri="{FF2B5EF4-FFF2-40B4-BE49-F238E27FC236}">
                  <a16:creationId xmlns="" xmlns:a16="http://schemas.microsoft.com/office/drawing/2014/main" id="{E6F775D3-F2C8-4B6A-A3E6-155FC593B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5820" y="5012622"/>
              <a:ext cx="2931813" cy="1738911"/>
            </a:xfrm>
            <a:custGeom>
              <a:avLst/>
              <a:gdLst>
                <a:gd name="T0" fmla="*/ 439 w 491"/>
                <a:gd name="T1" fmla="*/ 114 h 292"/>
                <a:gd name="T2" fmla="*/ 409 w 491"/>
                <a:gd name="T3" fmla="*/ 124 h 292"/>
                <a:gd name="T4" fmla="*/ 337 w 491"/>
                <a:gd name="T5" fmla="*/ 58 h 292"/>
                <a:gd name="T6" fmla="*/ 332 w 491"/>
                <a:gd name="T7" fmla="*/ 58 h 292"/>
                <a:gd name="T8" fmla="*/ 261 w 491"/>
                <a:gd name="T9" fmla="*/ 0 h 292"/>
                <a:gd name="T10" fmla="*/ 226 w 491"/>
                <a:gd name="T11" fmla="*/ 9 h 292"/>
                <a:gd name="T12" fmla="*/ 194 w 491"/>
                <a:gd name="T13" fmla="*/ 46 h 292"/>
                <a:gd name="T14" fmla="*/ 170 w 491"/>
                <a:gd name="T15" fmla="*/ 42 h 292"/>
                <a:gd name="T16" fmla="*/ 104 w 491"/>
                <a:gd name="T17" fmla="*/ 84 h 292"/>
                <a:gd name="T18" fmla="*/ 73 w 491"/>
                <a:gd name="T19" fmla="*/ 77 h 292"/>
                <a:gd name="T20" fmla="*/ 0 w 491"/>
                <a:gd name="T21" fmla="*/ 150 h 292"/>
                <a:gd name="T22" fmla="*/ 73 w 491"/>
                <a:gd name="T23" fmla="*/ 222 h 292"/>
                <a:gd name="T24" fmla="*/ 92 w 491"/>
                <a:gd name="T25" fmla="*/ 219 h 292"/>
                <a:gd name="T26" fmla="*/ 196 w 491"/>
                <a:gd name="T27" fmla="*/ 292 h 292"/>
                <a:gd name="T28" fmla="*/ 226 w 491"/>
                <a:gd name="T29" fmla="*/ 287 h 292"/>
                <a:gd name="T30" fmla="*/ 297 w 491"/>
                <a:gd name="T31" fmla="*/ 227 h 292"/>
                <a:gd name="T32" fmla="*/ 349 w 491"/>
                <a:gd name="T33" fmla="*/ 257 h 292"/>
                <a:gd name="T34" fmla="*/ 407 w 491"/>
                <a:gd name="T35" fmla="*/ 205 h 292"/>
                <a:gd name="T36" fmla="*/ 439 w 491"/>
                <a:gd name="T37" fmla="*/ 217 h 292"/>
                <a:gd name="T38" fmla="*/ 491 w 491"/>
                <a:gd name="T39" fmla="*/ 165 h 292"/>
                <a:gd name="T40" fmla="*/ 439 w 491"/>
                <a:gd name="T41" fmla="*/ 11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1" h="292">
                  <a:moveTo>
                    <a:pt x="439" y="114"/>
                  </a:moveTo>
                  <a:cubicBezTo>
                    <a:pt x="428" y="114"/>
                    <a:pt x="418" y="118"/>
                    <a:pt x="409" y="124"/>
                  </a:cubicBezTo>
                  <a:cubicBezTo>
                    <a:pt x="406" y="87"/>
                    <a:pt x="375" y="58"/>
                    <a:pt x="337" y="58"/>
                  </a:cubicBezTo>
                  <a:cubicBezTo>
                    <a:pt x="336" y="58"/>
                    <a:pt x="334" y="58"/>
                    <a:pt x="332" y="58"/>
                  </a:cubicBezTo>
                  <a:cubicBezTo>
                    <a:pt x="326" y="25"/>
                    <a:pt x="297" y="0"/>
                    <a:pt x="261" y="0"/>
                  </a:cubicBezTo>
                  <a:cubicBezTo>
                    <a:pt x="249" y="0"/>
                    <a:pt x="237" y="3"/>
                    <a:pt x="226" y="9"/>
                  </a:cubicBezTo>
                  <a:cubicBezTo>
                    <a:pt x="212" y="17"/>
                    <a:pt x="200" y="30"/>
                    <a:pt x="194" y="46"/>
                  </a:cubicBezTo>
                  <a:cubicBezTo>
                    <a:pt x="186" y="44"/>
                    <a:pt x="178" y="42"/>
                    <a:pt x="170" y="42"/>
                  </a:cubicBezTo>
                  <a:cubicBezTo>
                    <a:pt x="140" y="42"/>
                    <a:pt x="115" y="59"/>
                    <a:pt x="104" y="84"/>
                  </a:cubicBezTo>
                  <a:cubicBezTo>
                    <a:pt x="94" y="80"/>
                    <a:pt x="84" y="77"/>
                    <a:pt x="73" y="77"/>
                  </a:cubicBezTo>
                  <a:cubicBezTo>
                    <a:pt x="33" y="77"/>
                    <a:pt x="0" y="110"/>
                    <a:pt x="0" y="150"/>
                  </a:cubicBezTo>
                  <a:cubicBezTo>
                    <a:pt x="0" y="190"/>
                    <a:pt x="33" y="222"/>
                    <a:pt x="73" y="222"/>
                  </a:cubicBezTo>
                  <a:cubicBezTo>
                    <a:pt x="79" y="222"/>
                    <a:pt x="86" y="221"/>
                    <a:pt x="92" y="219"/>
                  </a:cubicBezTo>
                  <a:cubicBezTo>
                    <a:pt x="108" y="261"/>
                    <a:pt x="148" y="292"/>
                    <a:pt x="196" y="292"/>
                  </a:cubicBezTo>
                  <a:cubicBezTo>
                    <a:pt x="207" y="292"/>
                    <a:pt x="217" y="290"/>
                    <a:pt x="226" y="287"/>
                  </a:cubicBezTo>
                  <a:cubicBezTo>
                    <a:pt x="258" y="278"/>
                    <a:pt x="284" y="256"/>
                    <a:pt x="297" y="227"/>
                  </a:cubicBezTo>
                  <a:cubicBezTo>
                    <a:pt x="307" y="245"/>
                    <a:pt x="327" y="257"/>
                    <a:pt x="349" y="257"/>
                  </a:cubicBezTo>
                  <a:cubicBezTo>
                    <a:pt x="379" y="257"/>
                    <a:pt x="404" y="234"/>
                    <a:pt x="407" y="205"/>
                  </a:cubicBezTo>
                  <a:cubicBezTo>
                    <a:pt x="416" y="212"/>
                    <a:pt x="427" y="217"/>
                    <a:pt x="439" y="217"/>
                  </a:cubicBezTo>
                  <a:cubicBezTo>
                    <a:pt x="468" y="217"/>
                    <a:pt x="491" y="194"/>
                    <a:pt x="491" y="165"/>
                  </a:cubicBezTo>
                  <a:cubicBezTo>
                    <a:pt x="491" y="137"/>
                    <a:pt x="468" y="114"/>
                    <a:pt x="439" y="114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1" name="Freeform 51">
              <a:extLst>
                <a:ext uri="{FF2B5EF4-FFF2-40B4-BE49-F238E27FC236}">
                  <a16:creationId xmlns="" xmlns:a16="http://schemas.microsoft.com/office/drawing/2014/main" id="{D67A98FA-DD58-424A-B6A4-6772E178B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7662" y="5089774"/>
              <a:ext cx="2967422" cy="1821999"/>
            </a:xfrm>
            <a:custGeom>
              <a:avLst/>
              <a:gdLst>
                <a:gd name="T0" fmla="*/ 60 w 497"/>
                <a:gd name="T1" fmla="*/ 208 h 306"/>
                <a:gd name="T2" fmla="*/ 89 w 497"/>
                <a:gd name="T3" fmla="*/ 195 h 306"/>
                <a:gd name="T4" fmla="*/ 167 w 497"/>
                <a:gd name="T5" fmla="*/ 253 h 306"/>
                <a:gd name="T6" fmla="*/ 172 w 497"/>
                <a:gd name="T7" fmla="*/ 252 h 306"/>
                <a:gd name="T8" fmla="*/ 249 w 497"/>
                <a:gd name="T9" fmla="*/ 303 h 306"/>
                <a:gd name="T10" fmla="*/ 283 w 497"/>
                <a:gd name="T11" fmla="*/ 290 h 306"/>
                <a:gd name="T12" fmla="*/ 311 w 497"/>
                <a:gd name="T13" fmla="*/ 249 h 306"/>
                <a:gd name="T14" fmla="*/ 335 w 497"/>
                <a:gd name="T15" fmla="*/ 251 h 306"/>
                <a:gd name="T16" fmla="*/ 396 w 497"/>
                <a:gd name="T17" fmla="*/ 201 h 306"/>
                <a:gd name="T18" fmla="*/ 428 w 497"/>
                <a:gd name="T19" fmla="*/ 205 h 306"/>
                <a:gd name="T20" fmla="*/ 492 w 497"/>
                <a:gd name="T21" fmla="*/ 125 h 306"/>
                <a:gd name="T22" fmla="*/ 413 w 497"/>
                <a:gd name="T23" fmla="*/ 61 h 306"/>
                <a:gd name="T24" fmla="*/ 394 w 497"/>
                <a:gd name="T25" fmla="*/ 66 h 306"/>
                <a:gd name="T26" fmla="*/ 282 w 497"/>
                <a:gd name="T27" fmla="*/ 5 h 306"/>
                <a:gd name="T28" fmla="*/ 253 w 497"/>
                <a:gd name="T29" fmla="*/ 13 h 306"/>
                <a:gd name="T30" fmla="*/ 189 w 497"/>
                <a:gd name="T31" fmla="*/ 81 h 306"/>
                <a:gd name="T32" fmla="*/ 134 w 497"/>
                <a:gd name="T33" fmla="*/ 56 h 306"/>
                <a:gd name="T34" fmla="*/ 82 w 497"/>
                <a:gd name="T35" fmla="*/ 114 h 306"/>
                <a:gd name="T36" fmla="*/ 49 w 497"/>
                <a:gd name="T37" fmla="*/ 106 h 306"/>
                <a:gd name="T38" fmla="*/ 3 w 497"/>
                <a:gd name="T39" fmla="*/ 162 h 306"/>
                <a:gd name="T40" fmla="*/ 60 w 497"/>
                <a:gd name="T41" fmla="*/ 208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7" h="306">
                  <a:moveTo>
                    <a:pt x="60" y="208"/>
                  </a:moveTo>
                  <a:cubicBezTo>
                    <a:pt x="71" y="207"/>
                    <a:pt x="81" y="202"/>
                    <a:pt x="89" y="195"/>
                  </a:cubicBezTo>
                  <a:cubicBezTo>
                    <a:pt x="96" y="231"/>
                    <a:pt x="130" y="257"/>
                    <a:pt x="167" y="253"/>
                  </a:cubicBezTo>
                  <a:cubicBezTo>
                    <a:pt x="169" y="253"/>
                    <a:pt x="171" y="252"/>
                    <a:pt x="172" y="252"/>
                  </a:cubicBezTo>
                  <a:cubicBezTo>
                    <a:pt x="182" y="284"/>
                    <a:pt x="214" y="306"/>
                    <a:pt x="249" y="303"/>
                  </a:cubicBezTo>
                  <a:cubicBezTo>
                    <a:pt x="262" y="301"/>
                    <a:pt x="273" y="297"/>
                    <a:pt x="283" y="290"/>
                  </a:cubicBezTo>
                  <a:cubicBezTo>
                    <a:pt x="296" y="280"/>
                    <a:pt x="307" y="266"/>
                    <a:pt x="311" y="249"/>
                  </a:cubicBezTo>
                  <a:cubicBezTo>
                    <a:pt x="319" y="251"/>
                    <a:pt x="327" y="252"/>
                    <a:pt x="335" y="251"/>
                  </a:cubicBezTo>
                  <a:cubicBezTo>
                    <a:pt x="365" y="247"/>
                    <a:pt x="388" y="227"/>
                    <a:pt x="396" y="201"/>
                  </a:cubicBezTo>
                  <a:cubicBezTo>
                    <a:pt x="406" y="205"/>
                    <a:pt x="417" y="206"/>
                    <a:pt x="428" y="205"/>
                  </a:cubicBezTo>
                  <a:cubicBezTo>
                    <a:pt x="468" y="201"/>
                    <a:pt x="497" y="165"/>
                    <a:pt x="492" y="125"/>
                  </a:cubicBezTo>
                  <a:cubicBezTo>
                    <a:pt x="488" y="86"/>
                    <a:pt x="452" y="57"/>
                    <a:pt x="413" y="61"/>
                  </a:cubicBezTo>
                  <a:cubicBezTo>
                    <a:pt x="406" y="62"/>
                    <a:pt x="400" y="64"/>
                    <a:pt x="394" y="66"/>
                  </a:cubicBezTo>
                  <a:cubicBezTo>
                    <a:pt x="374" y="26"/>
                    <a:pt x="330" y="0"/>
                    <a:pt x="282" y="5"/>
                  </a:cubicBezTo>
                  <a:cubicBezTo>
                    <a:pt x="272" y="7"/>
                    <a:pt x="262" y="9"/>
                    <a:pt x="253" y="13"/>
                  </a:cubicBezTo>
                  <a:cubicBezTo>
                    <a:pt x="222" y="25"/>
                    <a:pt x="199" y="50"/>
                    <a:pt x="189" y="81"/>
                  </a:cubicBezTo>
                  <a:cubicBezTo>
                    <a:pt x="177" y="64"/>
                    <a:pt x="156" y="54"/>
                    <a:pt x="134" y="56"/>
                  </a:cubicBezTo>
                  <a:cubicBezTo>
                    <a:pt x="104" y="59"/>
                    <a:pt x="82" y="84"/>
                    <a:pt x="82" y="114"/>
                  </a:cubicBezTo>
                  <a:cubicBezTo>
                    <a:pt x="72" y="108"/>
                    <a:pt x="61" y="105"/>
                    <a:pt x="49" y="106"/>
                  </a:cubicBezTo>
                  <a:cubicBezTo>
                    <a:pt x="20" y="109"/>
                    <a:pt x="0" y="134"/>
                    <a:pt x="3" y="162"/>
                  </a:cubicBezTo>
                  <a:cubicBezTo>
                    <a:pt x="6" y="190"/>
                    <a:pt x="31" y="211"/>
                    <a:pt x="60" y="208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2" name="Freeform 52">
              <a:extLst>
                <a:ext uri="{FF2B5EF4-FFF2-40B4-BE49-F238E27FC236}">
                  <a16:creationId xmlns="" xmlns:a16="http://schemas.microsoft.com/office/drawing/2014/main" id="{9F052C55-38BD-46C7-B0B0-9A1C2823B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833" y="4935468"/>
              <a:ext cx="2931813" cy="1928826"/>
            </a:xfrm>
            <a:custGeom>
              <a:avLst/>
              <a:gdLst>
                <a:gd name="T0" fmla="*/ 418 w 491"/>
                <a:gd name="T1" fmla="*/ 63 h 324"/>
                <a:gd name="T2" fmla="*/ 392 w 491"/>
                <a:gd name="T3" fmla="*/ 82 h 324"/>
                <a:gd name="T4" fmla="*/ 303 w 491"/>
                <a:gd name="T5" fmla="*/ 42 h 324"/>
                <a:gd name="T6" fmla="*/ 298 w 491"/>
                <a:gd name="T7" fmla="*/ 44 h 324"/>
                <a:gd name="T8" fmla="*/ 212 w 491"/>
                <a:gd name="T9" fmla="*/ 11 h 324"/>
                <a:gd name="T10" fmla="*/ 182 w 491"/>
                <a:gd name="T11" fmla="*/ 31 h 324"/>
                <a:gd name="T12" fmla="*/ 163 w 491"/>
                <a:gd name="T13" fmla="*/ 77 h 324"/>
                <a:gd name="T14" fmla="*/ 139 w 491"/>
                <a:gd name="T15" fmla="*/ 81 h 324"/>
                <a:gd name="T16" fmla="*/ 90 w 491"/>
                <a:gd name="T17" fmla="*/ 142 h 324"/>
                <a:gd name="T18" fmla="*/ 58 w 491"/>
                <a:gd name="T19" fmla="*/ 145 h 324"/>
                <a:gd name="T20" fmla="*/ 12 w 491"/>
                <a:gd name="T21" fmla="*/ 236 h 324"/>
                <a:gd name="T22" fmla="*/ 104 w 491"/>
                <a:gd name="T23" fmla="*/ 282 h 324"/>
                <a:gd name="T24" fmla="*/ 121 w 491"/>
                <a:gd name="T25" fmla="*/ 273 h 324"/>
                <a:gd name="T26" fmla="*/ 243 w 491"/>
                <a:gd name="T27" fmla="*/ 309 h 324"/>
                <a:gd name="T28" fmla="*/ 271 w 491"/>
                <a:gd name="T29" fmla="*/ 295 h 324"/>
                <a:gd name="T30" fmla="*/ 318 w 491"/>
                <a:gd name="T31" fmla="*/ 215 h 324"/>
                <a:gd name="T32" fmla="*/ 377 w 491"/>
                <a:gd name="T33" fmla="*/ 228 h 324"/>
                <a:gd name="T34" fmla="*/ 416 w 491"/>
                <a:gd name="T35" fmla="*/ 160 h 324"/>
                <a:gd name="T36" fmla="*/ 450 w 491"/>
                <a:gd name="T37" fmla="*/ 160 h 324"/>
                <a:gd name="T38" fmla="*/ 482 w 491"/>
                <a:gd name="T39" fmla="*/ 96 h 324"/>
                <a:gd name="T40" fmla="*/ 418 w 491"/>
                <a:gd name="T41" fmla="*/ 6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1" h="324">
                  <a:moveTo>
                    <a:pt x="418" y="63"/>
                  </a:moveTo>
                  <a:cubicBezTo>
                    <a:pt x="407" y="67"/>
                    <a:pt x="398" y="74"/>
                    <a:pt x="392" y="82"/>
                  </a:cubicBezTo>
                  <a:cubicBezTo>
                    <a:pt x="377" y="48"/>
                    <a:pt x="339" y="30"/>
                    <a:pt x="303" y="42"/>
                  </a:cubicBezTo>
                  <a:cubicBezTo>
                    <a:pt x="301" y="43"/>
                    <a:pt x="300" y="44"/>
                    <a:pt x="298" y="44"/>
                  </a:cubicBezTo>
                  <a:cubicBezTo>
                    <a:pt x="281" y="15"/>
                    <a:pt x="246" y="0"/>
                    <a:pt x="212" y="11"/>
                  </a:cubicBezTo>
                  <a:cubicBezTo>
                    <a:pt x="200" y="15"/>
                    <a:pt x="190" y="22"/>
                    <a:pt x="182" y="31"/>
                  </a:cubicBezTo>
                  <a:cubicBezTo>
                    <a:pt x="171" y="44"/>
                    <a:pt x="164" y="60"/>
                    <a:pt x="163" y="77"/>
                  </a:cubicBezTo>
                  <a:cubicBezTo>
                    <a:pt x="155" y="77"/>
                    <a:pt x="147" y="78"/>
                    <a:pt x="139" y="81"/>
                  </a:cubicBezTo>
                  <a:cubicBezTo>
                    <a:pt x="111" y="90"/>
                    <a:pt x="93" y="114"/>
                    <a:pt x="90" y="142"/>
                  </a:cubicBezTo>
                  <a:cubicBezTo>
                    <a:pt x="80" y="140"/>
                    <a:pt x="69" y="141"/>
                    <a:pt x="58" y="145"/>
                  </a:cubicBezTo>
                  <a:cubicBezTo>
                    <a:pt x="20" y="158"/>
                    <a:pt x="0" y="199"/>
                    <a:pt x="12" y="236"/>
                  </a:cubicBezTo>
                  <a:cubicBezTo>
                    <a:pt x="25" y="274"/>
                    <a:pt x="66" y="295"/>
                    <a:pt x="104" y="282"/>
                  </a:cubicBezTo>
                  <a:cubicBezTo>
                    <a:pt x="110" y="280"/>
                    <a:pt x="116" y="277"/>
                    <a:pt x="121" y="273"/>
                  </a:cubicBezTo>
                  <a:cubicBezTo>
                    <a:pt x="150" y="308"/>
                    <a:pt x="198" y="324"/>
                    <a:pt x="243" y="309"/>
                  </a:cubicBezTo>
                  <a:cubicBezTo>
                    <a:pt x="253" y="305"/>
                    <a:pt x="262" y="301"/>
                    <a:pt x="271" y="295"/>
                  </a:cubicBezTo>
                  <a:cubicBezTo>
                    <a:pt x="298" y="277"/>
                    <a:pt x="315" y="247"/>
                    <a:pt x="318" y="215"/>
                  </a:cubicBezTo>
                  <a:cubicBezTo>
                    <a:pt x="334" y="229"/>
                    <a:pt x="356" y="235"/>
                    <a:pt x="377" y="228"/>
                  </a:cubicBezTo>
                  <a:cubicBezTo>
                    <a:pt x="405" y="218"/>
                    <a:pt x="422" y="189"/>
                    <a:pt x="416" y="160"/>
                  </a:cubicBezTo>
                  <a:cubicBezTo>
                    <a:pt x="427" y="164"/>
                    <a:pt x="439" y="164"/>
                    <a:pt x="450" y="160"/>
                  </a:cubicBezTo>
                  <a:cubicBezTo>
                    <a:pt x="477" y="151"/>
                    <a:pt x="491" y="122"/>
                    <a:pt x="482" y="96"/>
                  </a:cubicBezTo>
                  <a:cubicBezTo>
                    <a:pt x="473" y="69"/>
                    <a:pt x="444" y="54"/>
                    <a:pt x="418" y="63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3" name="Freeform 53">
              <a:extLst>
                <a:ext uri="{FF2B5EF4-FFF2-40B4-BE49-F238E27FC236}">
                  <a16:creationId xmlns="" xmlns:a16="http://schemas.microsoft.com/office/drawing/2014/main" id="{01FFE95B-E43D-4BFC-B7C5-48476ACE2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9317" y="4763359"/>
              <a:ext cx="2925880" cy="1738911"/>
            </a:xfrm>
            <a:custGeom>
              <a:avLst/>
              <a:gdLst>
                <a:gd name="T0" fmla="*/ 439 w 490"/>
                <a:gd name="T1" fmla="*/ 114 h 292"/>
                <a:gd name="T2" fmla="*/ 409 w 490"/>
                <a:gd name="T3" fmla="*/ 124 h 292"/>
                <a:gd name="T4" fmla="*/ 337 w 490"/>
                <a:gd name="T5" fmla="*/ 58 h 292"/>
                <a:gd name="T6" fmla="*/ 332 w 490"/>
                <a:gd name="T7" fmla="*/ 58 h 292"/>
                <a:gd name="T8" fmla="*/ 261 w 490"/>
                <a:gd name="T9" fmla="*/ 0 h 292"/>
                <a:gd name="T10" fmla="*/ 226 w 490"/>
                <a:gd name="T11" fmla="*/ 9 h 292"/>
                <a:gd name="T12" fmla="*/ 193 w 490"/>
                <a:gd name="T13" fmla="*/ 46 h 292"/>
                <a:gd name="T14" fmla="*/ 169 w 490"/>
                <a:gd name="T15" fmla="*/ 42 h 292"/>
                <a:gd name="T16" fmla="*/ 104 w 490"/>
                <a:gd name="T17" fmla="*/ 84 h 292"/>
                <a:gd name="T18" fmla="*/ 72 w 490"/>
                <a:gd name="T19" fmla="*/ 77 h 292"/>
                <a:gd name="T20" fmla="*/ 0 w 490"/>
                <a:gd name="T21" fmla="*/ 150 h 292"/>
                <a:gd name="T22" fmla="*/ 72 w 490"/>
                <a:gd name="T23" fmla="*/ 222 h 292"/>
                <a:gd name="T24" fmla="*/ 92 w 490"/>
                <a:gd name="T25" fmla="*/ 219 h 292"/>
                <a:gd name="T26" fmla="*/ 196 w 490"/>
                <a:gd name="T27" fmla="*/ 292 h 292"/>
                <a:gd name="T28" fmla="*/ 226 w 490"/>
                <a:gd name="T29" fmla="*/ 287 h 292"/>
                <a:gd name="T30" fmla="*/ 297 w 490"/>
                <a:gd name="T31" fmla="*/ 227 h 292"/>
                <a:gd name="T32" fmla="*/ 348 w 490"/>
                <a:gd name="T33" fmla="*/ 257 h 292"/>
                <a:gd name="T34" fmla="*/ 407 w 490"/>
                <a:gd name="T35" fmla="*/ 205 h 292"/>
                <a:gd name="T36" fmla="*/ 439 w 490"/>
                <a:gd name="T37" fmla="*/ 217 h 292"/>
                <a:gd name="T38" fmla="*/ 490 w 490"/>
                <a:gd name="T39" fmla="*/ 166 h 292"/>
                <a:gd name="T40" fmla="*/ 439 w 490"/>
                <a:gd name="T41" fmla="*/ 11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0" h="292">
                  <a:moveTo>
                    <a:pt x="439" y="114"/>
                  </a:moveTo>
                  <a:cubicBezTo>
                    <a:pt x="428" y="114"/>
                    <a:pt x="417" y="118"/>
                    <a:pt x="409" y="124"/>
                  </a:cubicBezTo>
                  <a:cubicBezTo>
                    <a:pt x="406" y="87"/>
                    <a:pt x="375" y="58"/>
                    <a:pt x="337" y="58"/>
                  </a:cubicBezTo>
                  <a:cubicBezTo>
                    <a:pt x="335" y="58"/>
                    <a:pt x="334" y="58"/>
                    <a:pt x="332" y="58"/>
                  </a:cubicBezTo>
                  <a:cubicBezTo>
                    <a:pt x="325" y="25"/>
                    <a:pt x="296" y="0"/>
                    <a:pt x="261" y="0"/>
                  </a:cubicBezTo>
                  <a:cubicBezTo>
                    <a:pt x="248" y="0"/>
                    <a:pt x="236" y="3"/>
                    <a:pt x="226" y="9"/>
                  </a:cubicBezTo>
                  <a:cubicBezTo>
                    <a:pt x="211" y="17"/>
                    <a:pt x="200" y="30"/>
                    <a:pt x="193" y="46"/>
                  </a:cubicBezTo>
                  <a:cubicBezTo>
                    <a:pt x="186" y="44"/>
                    <a:pt x="178" y="42"/>
                    <a:pt x="169" y="42"/>
                  </a:cubicBezTo>
                  <a:cubicBezTo>
                    <a:pt x="140" y="42"/>
                    <a:pt x="115" y="59"/>
                    <a:pt x="104" y="84"/>
                  </a:cubicBezTo>
                  <a:cubicBezTo>
                    <a:pt x="94" y="80"/>
                    <a:pt x="84" y="77"/>
                    <a:pt x="72" y="77"/>
                  </a:cubicBezTo>
                  <a:cubicBezTo>
                    <a:pt x="32" y="77"/>
                    <a:pt x="0" y="110"/>
                    <a:pt x="0" y="150"/>
                  </a:cubicBezTo>
                  <a:cubicBezTo>
                    <a:pt x="0" y="190"/>
                    <a:pt x="32" y="222"/>
                    <a:pt x="72" y="222"/>
                  </a:cubicBezTo>
                  <a:cubicBezTo>
                    <a:pt x="79" y="222"/>
                    <a:pt x="86" y="221"/>
                    <a:pt x="92" y="219"/>
                  </a:cubicBezTo>
                  <a:cubicBezTo>
                    <a:pt x="107" y="262"/>
                    <a:pt x="148" y="292"/>
                    <a:pt x="196" y="292"/>
                  </a:cubicBezTo>
                  <a:cubicBezTo>
                    <a:pt x="206" y="292"/>
                    <a:pt x="216" y="290"/>
                    <a:pt x="226" y="287"/>
                  </a:cubicBezTo>
                  <a:cubicBezTo>
                    <a:pt x="258" y="279"/>
                    <a:pt x="283" y="256"/>
                    <a:pt x="297" y="227"/>
                  </a:cubicBezTo>
                  <a:cubicBezTo>
                    <a:pt x="307" y="245"/>
                    <a:pt x="326" y="257"/>
                    <a:pt x="348" y="257"/>
                  </a:cubicBezTo>
                  <a:cubicBezTo>
                    <a:pt x="378" y="257"/>
                    <a:pt x="403" y="235"/>
                    <a:pt x="407" y="205"/>
                  </a:cubicBezTo>
                  <a:cubicBezTo>
                    <a:pt x="416" y="212"/>
                    <a:pt x="427" y="217"/>
                    <a:pt x="439" y="217"/>
                  </a:cubicBezTo>
                  <a:cubicBezTo>
                    <a:pt x="467" y="217"/>
                    <a:pt x="490" y="194"/>
                    <a:pt x="490" y="166"/>
                  </a:cubicBezTo>
                  <a:cubicBezTo>
                    <a:pt x="490" y="137"/>
                    <a:pt x="467" y="114"/>
                    <a:pt x="439" y="114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4" name="Freeform 54">
              <a:extLst>
                <a:ext uri="{FF2B5EF4-FFF2-40B4-BE49-F238E27FC236}">
                  <a16:creationId xmlns="" xmlns:a16="http://schemas.microsoft.com/office/drawing/2014/main" id="{4414D755-9CCD-4083-BB73-DB6C68802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6937" y="5083841"/>
              <a:ext cx="2925880" cy="1738911"/>
            </a:xfrm>
            <a:custGeom>
              <a:avLst/>
              <a:gdLst>
                <a:gd name="T0" fmla="*/ 439 w 490"/>
                <a:gd name="T1" fmla="*/ 114 h 292"/>
                <a:gd name="T2" fmla="*/ 409 w 490"/>
                <a:gd name="T3" fmla="*/ 124 h 292"/>
                <a:gd name="T4" fmla="*/ 337 w 490"/>
                <a:gd name="T5" fmla="*/ 58 h 292"/>
                <a:gd name="T6" fmla="*/ 332 w 490"/>
                <a:gd name="T7" fmla="*/ 58 h 292"/>
                <a:gd name="T8" fmla="*/ 261 w 490"/>
                <a:gd name="T9" fmla="*/ 0 h 292"/>
                <a:gd name="T10" fmla="*/ 226 w 490"/>
                <a:gd name="T11" fmla="*/ 9 h 292"/>
                <a:gd name="T12" fmla="*/ 194 w 490"/>
                <a:gd name="T13" fmla="*/ 46 h 292"/>
                <a:gd name="T14" fmla="*/ 169 w 490"/>
                <a:gd name="T15" fmla="*/ 42 h 292"/>
                <a:gd name="T16" fmla="*/ 104 w 490"/>
                <a:gd name="T17" fmla="*/ 84 h 292"/>
                <a:gd name="T18" fmla="*/ 72 w 490"/>
                <a:gd name="T19" fmla="*/ 77 h 292"/>
                <a:gd name="T20" fmla="*/ 0 w 490"/>
                <a:gd name="T21" fmla="*/ 150 h 292"/>
                <a:gd name="T22" fmla="*/ 72 w 490"/>
                <a:gd name="T23" fmla="*/ 222 h 292"/>
                <a:gd name="T24" fmla="*/ 92 w 490"/>
                <a:gd name="T25" fmla="*/ 219 h 292"/>
                <a:gd name="T26" fmla="*/ 196 w 490"/>
                <a:gd name="T27" fmla="*/ 292 h 292"/>
                <a:gd name="T28" fmla="*/ 226 w 490"/>
                <a:gd name="T29" fmla="*/ 287 h 292"/>
                <a:gd name="T30" fmla="*/ 297 w 490"/>
                <a:gd name="T31" fmla="*/ 227 h 292"/>
                <a:gd name="T32" fmla="*/ 348 w 490"/>
                <a:gd name="T33" fmla="*/ 257 h 292"/>
                <a:gd name="T34" fmla="*/ 407 w 490"/>
                <a:gd name="T35" fmla="*/ 205 h 292"/>
                <a:gd name="T36" fmla="*/ 439 w 490"/>
                <a:gd name="T37" fmla="*/ 217 h 292"/>
                <a:gd name="T38" fmla="*/ 490 w 490"/>
                <a:gd name="T39" fmla="*/ 166 h 292"/>
                <a:gd name="T40" fmla="*/ 439 w 490"/>
                <a:gd name="T41" fmla="*/ 11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0" h="292">
                  <a:moveTo>
                    <a:pt x="439" y="114"/>
                  </a:moveTo>
                  <a:cubicBezTo>
                    <a:pt x="428" y="114"/>
                    <a:pt x="417" y="118"/>
                    <a:pt x="409" y="124"/>
                  </a:cubicBezTo>
                  <a:cubicBezTo>
                    <a:pt x="406" y="87"/>
                    <a:pt x="375" y="58"/>
                    <a:pt x="337" y="58"/>
                  </a:cubicBezTo>
                  <a:cubicBezTo>
                    <a:pt x="335" y="58"/>
                    <a:pt x="334" y="58"/>
                    <a:pt x="332" y="58"/>
                  </a:cubicBezTo>
                  <a:cubicBezTo>
                    <a:pt x="326" y="25"/>
                    <a:pt x="296" y="0"/>
                    <a:pt x="261" y="0"/>
                  </a:cubicBezTo>
                  <a:cubicBezTo>
                    <a:pt x="248" y="0"/>
                    <a:pt x="237" y="3"/>
                    <a:pt x="226" y="9"/>
                  </a:cubicBezTo>
                  <a:cubicBezTo>
                    <a:pt x="211" y="17"/>
                    <a:pt x="200" y="30"/>
                    <a:pt x="194" y="46"/>
                  </a:cubicBezTo>
                  <a:cubicBezTo>
                    <a:pt x="186" y="44"/>
                    <a:pt x="178" y="42"/>
                    <a:pt x="169" y="42"/>
                  </a:cubicBezTo>
                  <a:cubicBezTo>
                    <a:pt x="140" y="42"/>
                    <a:pt x="115" y="60"/>
                    <a:pt x="104" y="84"/>
                  </a:cubicBezTo>
                  <a:cubicBezTo>
                    <a:pt x="94" y="80"/>
                    <a:pt x="84" y="77"/>
                    <a:pt x="72" y="77"/>
                  </a:cubicBezTo>
                  <a:cubicBezTo>
                    <a:pt x="33" y="77"/>
                    <a:pt x="0" y="110"/>
                    <a:pt x="0" y="150"/>
                  </a:cubicBezTo>
                  <a:cubicBezTo>
                    <a:pt x="0" y="190"/>
                    <a:pt x="33" y="222"/>
                    <a:pt x="72" y="222"/>
                  </a:cubicBezTo>
                  <a:cubicBezTo>
                    <a:pt x="79" y="222"/>
                    <a:pt x="86" y="221"/>
                    <a:pt x="92" y="219"/>
                  </a:cubicBezTo>
                  <a:cubicBezTo>
                    <a:pt x="107" y="262"/>
                    <a:pt x="148" y="292"/>
                    <a:pt x="196" y="292"/>
                  </a:cubicBezTo>
                  <a:cubicBezTo>
                    <a:pt x="206" y="292"/>
                    <a:pt x="217" y="290"/>
                    <a:pt x="226" y="287"/>
                  </a:cubicBezTo>
                  <a:cubicBezTo>
                    <a:pt x="258" y="279"/>
                    <a:pt x="283" y="256"/>
                    <a:pt x="297" y="227"/>
                  </a:cubicBezTo>
                  <a:cubicBezTo>
                    <a:pt x="307" y="245"/>
                    <a:pt x="326" y="257"/>
                    <a:pt x="348" y="257"/>
                  </a:cubicBezTo>
                  <a:cubicBezTo>
                    <a:pt x="379" y="257"/>
                    <a:pt x="404" y="235"/>
                    <a:pt x="407" y="205"/>
                  </a:cubicBezTo>
                  <a:cubicBezTo>
                    <a:pt x="416" y="212"/>
                    <a:pt x="427" y="217"/>
                    <a:pt x="439" y="217"/>
                  </a:cubicBezTo>
                  <a:cubicBezTo>
                    <a:pt x="467" y="217"/>
                    <a:pt x="490" y="194"/>
                    <a:pt x="490" y="166"/>
                  </a:cubicBezTo>
                  <a:cubicBezTo>
                    <a:pt x="490" y="137"/>
                    <a:pt x="467" y="114"/>
                    <a:pt x="439" y="114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5" name="Freeform 55">
              <a:extLst>
                <a:ext uri="{FF2B5EF4-FFF2-40B4-BE49-F238E27FC236}">
                  <a16:creationId xmlns="" xmlns:a16="http://schemas.microsoft.com/office/drawing/2014/main" id="{0FCD0357-98AB-4B15-ABB9-724A1C991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9798" y="5932521"/>
              <a:ext cx="1418430" cy="1768584"/>
            </a:xfrm>
            <a:custGeom>
              <a:avLst/>
              <a:gdLst>
                <a:gd name="T0" fmla="*/ 34 w 237"/>
                <a:gd name="T1" fmla="*/ 39 h 296"/>
                <a:gd name="T2" fmla="*/ 60 w 237"/>
                <a:gd name="T3" fmla="*/ 35 h 296"/>
                <a:gd name="T4" fmla="*/ 129 w 237"/>
                <a:gd name="T5" fmla="*/ 79 h 296"/>
                <a:gd name="T6" fmla="*/ 161 w 237"/>
                <a:gd name="T7" fmla="*/ 72 h 296"/>
                <a:gd name="T8" fmla="*/ 237 w 237"/>
                <a:gd name="T9" fmla="*/ 148 h 296"/>
                <a:gd name="T10" fmla="*/ 161 w 237"/>
                <a:gd name="T11" fmla="*/ 223 h 296"/>
                <a:gd name="T12" fmla="*/ 141 w 237"/>
                <a:gd name="T13" fmla="*/ 221 h 296"/>
                <a:gd name="T14" fmla="*/ 32 w 237"/>
                <a:gd name="T15" fmla="*/ 296 h 296"/>
                <a:gd name="T16" fmla="*/ 0 w 237"/>
                <a:gd name="T17" fmla="*/ 292 h 296"/>
                <a:gd name="T18" fmla="*/ 0 w 237"/>
                <a:gd name="T19" fmla="*/ 0 h 296"/>
                <a:gd name="T20" fmla="*/ 34 w 237"/>
                <a:gd name="T21" fmla="*/ 39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7" h="296">
                  <a:moveTo>
                    <a:pt x="34" y="39"/>
                  </a:moveTo>
                  <a:cubicBezTo>
                    <a:pt x="42" y="36"/>
                    <a:pt x="51" y="35"/>
                    <a:pt x="60" y="35"/>
                  </a:cubicBezTo>
                  <a:cubicBezTo>
                    <a:pt x="90" y="35"/>
                    <a:pt x="117" y="53"/>
                    <a:pt x="129" y="79"/>
                  </a:cubicBezTo>
                  <a:cubicBezTo>
                    <a:pt x="138" y="74"/>
                    <a:pt x="150" y="72"/>
                    <a:pt x="161" y="72"/>
                  </a:cubicBezTo>
                  <a:cubicBezTo>
                    <a:pt x="203" y="72"/>
                    <a:pt x="237" y="106"/>
                    <a:pt x="237" y="148"/>
                  </a:cubicBezTo>
                  <a:cubicBezTo>
                    <a:pt x="237" y="189"/>
                    <a:pt x="203" y="223"/>
                    <a:pt x="161" y="223"/>
                  </a:cubicBezTo>
                  <a:cubicBezTo>
                    <a:pt x="154" y="223"/>
                    <a:pt x="147" y="222"/>
                    <a:pt x="141" y="221"/>
                  </a:cubicBezTo>
                  <a:cubicBezTo>
                    <a:pt x="125" y="265"/>
                    <a:pt x="82" y="296"/>
                    <a:pt x="32" y="296"/>
                  </a:cubicBezTo>
                  <a:cubicBezTo>
                    <a:pt x="21" y="296"/>
                    <a:pt x="10" y="295"/>
                    <a:pt x="0" y="29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8"/>
                    <a:pt x="28" y="22"/>
                    <a:pt x="34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6" name="Freeform 56">
              <a:extLst>
                <a:ext uri="{FF2B5EF4-FFF2-40B4-BE49-F238E27FC236}">
                  <a16:creationId xmlns="" xmlns:a16="http://schemas.microsoft.com/office/drawing/2014/main" id="{36280734-A48E-4AEA-B948-0C1C2B9AF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9912" y="5873173"/>
              <a:ext cx="1649887" cy="1804193"/>
            </a:xfrm>
            <a:custGeom>
              <a:avLst/>
              <a:gdLst>
                <a:gd name="T0" fmla="*/ 54 w 277"/>
                <a:gd name="T1" fmla="*/ 121 h 302"/>
                <a:gd name="T2" fmla="*/ 85 w 277"/>
                <a:gd name="T3" fmla="*/ 131 h 302"/>
                <a:gd name="T4" fmla="*/ 161 w 277"/>
                <a:gd name="T5" fmla="*/ 61 h 302"/>
                <a:gd name="T6" fmla="*/ 166 w 277"/>
                <a:gd name="T7" fmla="*/ 62 h 302"/>
                <a:gd name="T8" fmla="*/ 240 w 277"/>
                <a:gd name="T9" fmla="*/ 0 h 302"/>
                <a:gd name="T10" fmla="*/ 277 w 277"/>
                <a:gd name="T11" fmla="*/ 10 h 302"/>
                <a:gd name="T12" fmla="*/ 277 w 277"/>
                <a:gd name="T13" fmla="*/ 302 h 302"/>
                <a:gd name="T14" fmla="*/ 203 w 277"/>
                <a:gd name="T15" fmla="*/ 239 h 302"/>
                <a:gd name="T16" fmla="*/ 149 w 277"/>
                <a:gd name="T17" fmla="*/ 270 h 302"/>
                <a:gd name="T18" fmla="*/ 87 w 277"/>
                <a:gd name="T19" fmla="*/ 216 h 302"/>
                <a:gd name="T20" fmla="*/ 54 w 277"/>
                <a:gd name="T21" fmla="*/ 228 h 302"/>
                <a:gd name="T22" fmla="*/ 0 w 277"/>
                <a:gd name="T23" fmla="*/ 174 h 302"/>
                <a:gd name="T24" fmla="*/ 54 w 277"/>
                <a:gd name="T25" fmla="*/ 12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2">
                  <a:moveTo>
                    <a:pt x="54" y="121"/>
                  </a:moveTo>
                  <a:cubicBezTo>
                    <a:pt x="65" y="121"/>
                    <a:pt x="76" y="124"/>
                    <a:pt x="85" y="131"/>
                  </a:cubicBezTo>
                  <a:cubicBezTo>
                    <a:pt x="88" y="92"/>
                    <a:pt x="121" y="61"/>
                    <a:pt x="161" y="61"/>
                  </a:cubicBezTo>
                  <a:cubicBezTo>
                    <a:pt x="163" y="61"/>
                    <a:pt x="164" y="61"/>
                    <a:pt x="166" y="62"/>
                  </a:cubicBezTo>
                  <a:cubicBezTo>
                    <a:pt x="173" y="27"/>
                    <a:pt x="203" y="0"/>
                    <a:pt x="240" y="0"/>
                  </a:cubicBezTo>
                  <a:cubicBezTo>
                    <a:pt x="254" y="0"/>
                    <a:pt x="266" y="4"/>
                    <a:pt x="277" y="10"/>
                  </a:cubicBezTo>
                  <a:cubicBezTo>
                    <a:pt x="277" y="302"/>
                    <a:pt x="277" y="302"/>
                    <a:pt x="277" y="302"/>
                  </a:cubicBezTo>
                  <a:cubicBezTo>
                    <a:pt x="244" y="293"/>
                    <a:pt x="217" y="269"/>
                    <a:pt x="203" y="239"/>
                  </a:cubicBezTo>
                  <a:cubicBezTo>
                    <a:pt x="192" y="258"/>
                    <a:pt x="172" y="270"/>
                    <a:pt x="149" y="270"/>
                  </a:cubicBezTo>
                  <a:cubicBezTo>
                    <a:pt x="117" y="270"/>
                    <a:pt x="91" y="247"/>
                    <a:pt x="87" y="216"/>
                  </a:cubicBezTo>
                  <a:cubicBezTo>
                    <a:pt x="78" y="223"/>
                    <a:pt x="66" y="228"/>
                    <a:pt x="54" y="228"/>
                  </a:cubicBezTo>
                  <a:cubicBezTo>
                    <a:pt x="24" y="228"/>
                    <a:pt x="0" y="204"/>
                    <a:pt x="0" y="174"/>
                  </a:cubicBezTo>
                  <a:cubicBezTo>
                    <a:pt x="0" y="145"/>
                    <a:pt x="24" y="121"/>
                    <a:pt x="54" y="1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7" name="Freeform 57">
              <a:extLst>
                <a:ext uri="{FF2B5EF4-FFF2-40B4-BE49-F238E27FC236}">
                  <a16:creationId xmlns="" xmlns:a16="http://schemas.microsoft.com/office/drawing/2014/main" id="{914CA5BB-E147-4252-893A-361F0207E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7605" y="5677325"/>
              <a:ext cx="3068316" cy="1833869"/>
            </a:xfrm>
            <a:custGeom>
              <a:avLst/>
              <a:gdLst>
                <a:gd name="T0" fmla="*/ 438 w 514"/>
                <a:gd name="T1" fmla="*/ 82 h 307"/>
                <a:gd name="T2" fmla="*/ 406 w 514"/>
                <a:gd name="T3" fmla="*/ 89 h 307"/>
                <a:gd name="T4" fmla="*/ 337 w 514"/>
                <a:gd name="T5" fmla="*/ 45 h 307"/>
                <a:gd name="T6" fmla="*/ 311 w 514"/>
                <a:gd name="T7" fmla="*/ 49 h 307"/>
                <a:gd name="T8" fmla="*/ 277 w 514"/>
                <a:gd name="T9" fmla="*/ 10 h 307"/>
                <a:gd name="T10" fmla="*/ 240 w 514"/>
                <a:gd name="T11" fmla="*/ 0 h 307"/>
                <a:gd name="T12" fmla="*/ 166 w 514"/>
                <a:gd name="T13" fmla="*/ 62 h 307"/>
                <a:gd name="T14" fmla="*/ 161 w 514"/>
                <a:gd name="T15" fmla="*/ 61 h 307"/>
                <a:gd name="T16" fmla="*/ 85 w 514"/>
                <a:gd name="T17" fmla="*/ 131 h 307"/>
                <a:gd name="T18" fmla="*/ 54 w 514"/>
                <a:gd name="T19" fmla="*/ 121 h 307"/>
                <a:gd name="T20" fmla="*/ 0 w 514"/>
                <a:gd name="T21" fmla="*/ 174 h 307"/>
                <a:gd name="T22" fmla="*/ 54 w 514"/>
                <a:gd name="T23" fmla="*/ 228 h 307"/>
                <a:gd name="T24" fmla="*/ 87 w 514"/>
                <a:gd name="T25" fmla="*/ 216 h 307"/>
                <a:gd name="T26" fmla="*/ 149 w 514"/>
                <a:gd name="T27" fmla="*/ 270 h 307"/>
                <a:gd name="T28" fmla="*/ 203 w 514"/>
                <a:gd name="T29" fmla="*/ 239 h 307"/>
                <a:gd name="T30" fmla="*/ 277 w 514"/>
                <a:gd name="T31" fmla="*/ 302 h 307"/>
                <a:gd name="T32" fmla="*/ 309 w 514"/>
                <a:gd name="T33" fmla="*/ 307 h 307"/>
                <a:gd name="T34" fmla="*/ 418 w 514"/>
                <a:gd name="T35" fmla="*/ 231 h 307"/>
                <a:gd name="T36" fmla="*/ 438 w 514"/>
                <a:gd name="T37" fmla="*/ 233 h 307"/>
                <a:gd name="T38" fmla="*/ 514 w 514"/>
                <a:gd name="T39" fmla="*/ 158 h 307"/>
                <a:gd name="T40" fmla="*/ 438 w 514"/>
                <a:gd name="T41" fmla="*/ 82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4" h="307">
                  <a:moveTo>
                    <a:pt x="438" y="82"/>
                  </a:moveTo>
                  <a:cubicBezTo>
                    <a:pt x="427" y="82"/>
                    <a:pt x="416" y="84"/>
                    <a:pt x="406" y="89"/>
                  </a:cubicBezTo>
                  <a:cubicBezTo>
                    <a:pt x="394" y="63"/>
                    <a:pt x="367" y="45"/>
                    <a:pt x="337" y="45"/>
                  </a:cubicBezTo>
                  <a:cubicBezTo>
                    <a:pt x="328" y="45"/>
                    <a:pt x="319" y="46"/>
                    <a:pt x="311" y="49"/>
                  </a:cubicBezTo>
                  <a:cubicBezTo>
                    <a:pt x="305" y="32"/>
                    <a:pt x="293" y="18"/>
                    <a:pt x="277" y="10"/>
                  </a:cubicBezTo>
                  <a:cubicBezTo>
                    <a:pt x="266" y="4"/>
                    <a:pt x="254" y="0"/>
                    <a:pt x="240" y="0"/>
                  </a:cubicBezTo>
                  <a:cubicBezTo>
                    <a:pt x="204" y="0"/>
                    <a:pt x="173" y="27"/>
                    <a:pt x="166" y="62"/>
                  </a:cubicBezTo>
                  <a:cubicBezTo>
                    <a:pt x="164" y="62"/>
                    <a:pt x="163" y="61"/>
                    <a:pt x="161" y="61"/>
                  </a:cubicBezTo>
                  <a:cubicBezTo>
                    <a:pt x="121" y="61"/>
                    <a:pt x="89" y="92"/>
                    <a:pt x="85" y="131"/>
                  </a:cubicBezTo>
                  <a:cubicBezTo>
                    <a:pt x="76" y="124"/>
                    <a:pt x="65" y="121"/>
                    <a:pt x="54" y="121"/>
                  </a:cubicBezTo>
                  <a:cubicBezTo>
                    <a:pt x="24" y="121"/>
                    <a:pt x="0" y="145"/>
                    <a:pt x="0" y="174"/>
                  </a:cubicBezTo>
                  <a:cubicBezTo>
                    <a:pt x="0" y="204"/>
                    <a:pt x="24" y="228"/>
                    <a:pt x="54" y="228"/>
                  </a:cubicBezTo>
                  <a:cubicBezTo>
                    <a:pt x="66" y="228"/>
                    <a:pt x="78" y="223"/>
                    <a:pt x="87" y="216"/>
                  </a:cubicBezTo>
                  <a:cubicBezTo>
                    <a:pt x="91" y="247"/>
                    <a:pt x="117" y="270"/>
                    <a:pt x="149" y="270"/>
                  </a:cubicBezTo>
                  <a:cubicBezTo>
                    <a:pt x="172" y="270"/>
                    <a:pt x="192" y="258"/>
                    <a:pt x="203" y="239"/>
                  </a:cubicBezTo>
                  <a:cubicBezTo>
                    <a:pt x="217" y="269"/>
                    <a:pt x="244" y="293"/>
                    <a:pt x="277" y="302"/>
                  </a:cubicBezTo>
                  <a:cubicBezTo>
                    <a:pt x="287" y="305"/>
                    <a:pt x="298" y="307"/>
                    <a:pt x="309" y="307"/>
                  </a:cubicBezTo>
                  <a:cubicBezTo>
                    <a:pt x="359" y="307"/>
                    <a:pt x="402" y="275"/>
                    <a:pt x="418" y="231"/>
                  </a:cubicBezTo>
                  <a:cubicBezTo>
                    <a:pt x="425" y="232"/>
                    <a:pt x="431" y="233"/>
                    <a:pt x="438" y="233"/>
                  </a:cubicBezTo>
                  <a:cubicBezTo>
                    <a:pt x="480" y="233"/>
                    <a:pt x="514" y="200"/>
                    <a:pt x="514" y="158"/>
                  </a:cubicBezTo>
                  <a:cubicBezTo>
                    <a:pt x="514" y="116"/>
                    <a:pt x="480" y="82"/>
                    <a:pt x="438" y="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8" name="Freeform 58">
              <a:extLst>
                <a:ext uri="{FF2B5EF4-FFF2-40B4-BE49-F238E27FC236}">
                  <a16:creationId xmlns="" xmlns:a16="http://schemas.microsoft.com/office/drawing/2014/main" id="{EC39EE9E-CE0A-4154-B7D1-A625079C7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0409" y="5422125"/>
              <a:ext cx="3068316" cy="1827932"/>
            </a:xfrm>
            <a:custGeom>
              <a:avLst/>
              <a:gdLst>
                <a:gd name="T0" fmla="*/ 438 w 514"/>
                <a:gd name="T1" fmla="*/ 82 h 307"/>
                <a:gd name="T2" fmla="*/ 406 w 514"/>
                <a:gd name="T3" fmla="*/ 89 h 307"/>
                <a:gd name="T4" fmla="*/ 337 w 514"/>
                <a:gd name="T5" fmla="*/ 45 h 307"/>
                <a:gd name="T6" fmla="*/ 311 w 514"/>
                <a:gd name="T7" fmla="*/ 49 h 307"/>
                <a:gd name="T8" fmla="*/ 277 w 514"/>
                <a:gd name="T9" fmla="*/ 10 h 307"/>
                <a:gd name="T10" fmla="*/ 241 w 514"/>
                <a:gd name="T11" fmla="*/ 0 h 307"/>
                <a:gd name="T12" fmla="*/ 166 w 514"/>
                <a:gd name="T13" fmla="*/ 62 h 307"/>
                <a:gd name="T14" fmla="*/ 161 w 514"/>
                <a:gd name="T15" fmla="*/ 61 h 307"/>
                <a:gd name="T16" fmla="*/ 85 w 514"/>
                <a:gd name="T17" fmla="*/ 131 h 307"/>
                <a:gd name="T18" fmla="*/ 54 w 514"/>
                <a:gd name="T19" fmla="*/ 121 h 307"/>
                <a:gd name="T20" fmla="*/ 0 w 514"/>
                <a:gd name="T21" fmla="*/ 174 h 307"/>
                <a:gd name="T22" fmla="*/ 54 w 514"/>
                <a:gd name="T23" fmla="*/ 228 h 307"/>
                <a:gd name="T24" fmla="*/ 87 w 514"/>
                <a:gd name="T25" fmla="*/ 216 h 307"/>
                <a:gd name="T26" fmla="*/ 149 w 514"/>
                <a:gd name="T27" fmla="*/ 270 h 307"/>
                <a:gd name="T28" fmla="*/ 203 w 514"/>
                <a:gd name="T29" fmla="*/ 239 h 307"/>
                <a:gd name="T30" fmla="*/ 277 w 514"/>
                <a:gd name="T31" fmla="*/ 302 h 307"/>
                <a:gd name="T32" fmla="*/ 309 w 514"/>
                <a:gd name="T33" fmla="*/ 307 h 307"/>
                <a:gd name="T34" fmla="*/ 418 w 514"/>
                <a:gd name="T35" fmla="*/ 231 h 307"/>
                <a:gd name="T36" fmla="*/ 438 w 514"/>
                <a:gd name="T37" fmla="*/ 233 h 307"/>
                <a:gd name="T38" fmla="*/ 514 w 514"/>
                <a:gd name="T39" fmla="*/ 158 h 307"/>
                <a:gd name="T40" fmla="*/ 438 w 514"/>
                <a:gd name="T41" fmla="*/ 82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4" h="307">
                  <a:moveTo>
                    <a:pt x="438" y="82"/>
                  </a:moveTo>
                  <a:cubicBezTo>
                    <a:pt x="427" y="82"/>
                    <a:pt x="416" y="84"/>
                    <a:pt x="406" y="89"/>
                  </a:cubicBezTo>
                  <a:cubicBezTo>
                    <a:pt x="394" y="63"/>
                    <a:pt x="367" y="45"/>
                    <a:pt x="337" y="45"/>
                  </a:cubicBezTo>
                  <a:cubicBezTo>
                    <a:pt x="328" y="45"/>
                    <a:pt x="319" y="46"/>
                    <a:pt x="311" y="49"/>
                  </a:cubicBezTo>
                  <a:cubicBezTo>
                    <a:pt x="305" y="32"/>
                    <a:pt x="293" y="18"/>
                    <a:pt x="277" y="10"/>
                  </a:cubicBezTo>
                  <a:cubicBezTo>
                    <a:pt x="266" y="4"/>
                    <a:pt x="254" y="0"/>
                    <a:pt x="241" y="0"/>
                  </a:cubicBezTo>
                  <a:cubicBezTo>
                    <a:pt x="204" y="0"/>
                    <a:pt x="173" y="27"/>
                    <a:pt x="166" y="62"/>
                  </a:cubicBezTo>
                  <a:cubicBezTo>
                    <a:pt x="164" y="62"/>
                    <a:pt x="163" y="61"/>
                    <a:pt x="161" y="61"/>
                  </a:cubicBezTo>
                  <a:cubicBezTo>
                    <a:pt x="121" y="61"/>
                    <a:pt x="89" y="92"/>
                    <a:pt x="85" y="131"/>
                  </a:cubicBezTo>
                  <a:cubicBezTo>
                    <a:pt x="77" y="125"/>
                    <a:pt x="66" y="121"/>
                    <a:pt x="54" y="121"/>
                  </a:cubicBezTo>
                  <a:cubicBezTo>
                    <a:pt x="24" y="121"/>
                    <a:pt x="0" y="145"/>
                    <a:pt x="0" y="174"/>
                  </a:cubicBezTo>
                  <a:cubicBezTo>
                    <a:pt x="0" y="204"/>
                    <a:pt x="24" y="228"/>
                    <a:pt x="54" y="228"/>
                  </a:cubicBezTo>
                  <a:cubicBezTo>
                    <a:pt x="67" y="228"/>
                    <a:pt x="78" y="223"/>
                    <a:pt x="87" y="216"/>
                  </a:cubicBezTo>
                  <a:cubicBezTo>
                    <a:pt x="91" y="247"/>
                    <a:pt x="117" y="270"/>
                    <a:pt x="149" y="270"/>
                  </a:cubicBezTo>
                  <a:cubicBezTo>
                    <a:pt x="172" y="270"/>
                    <a:pt x="192" y="258"/>
                    <a:pt x="203" y="239"/>
                  </a:cubicBezTo>
                  <a:cubicBezTo>
                    <a:pt x="217" y="269"/>
                    <a:pt x="244" y="293"/>
                    <a:pt x="277" y="302"/>
                  </a:cubicBezTo>
                  <a:cubicBezTo>
                    <a:pt x="287" y="305"/>
                    <a:pt x="298" y="307"/>
                    <a:pt x="309" y="307"/>
                  </a:cubicBezTo>
                  <a:cubicBezTo>
                    <a:pt x="359" y="307"/>
                    <a:pt x="402" y="275"/>
                    <a:pt x="418" y="231"/>
                  </a:cubicBezTo>
                  <a:cubicBezTo>
                    <a:pt x="425" y="233"/>
                    <a:pt x="431" y="233"/>
                    <a:pt x="438" y="233"/>
                  </a:cubicBezTo>
                  <a:cubicBezTo>
                    <a:pt x="480" y="233"/>
                    <a:pt x="514" y="200"/>
                    <a:pt x="514" y="158"/>
                  </a:cubicBezTo>
                  <a:cubicBezTo>
                    <a:pt x="514" y="116"/>
                    <a:pt x="480" y="82"/>
                    <a:pt x="438" y="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9" name="Freeform 59">
              <a:extLst>
                <a:ext uri="{FF2B5EF4-FFF2-40B4-BE49-F238E27FC236}">
                  <a16:creationId xmlns="" xmlns:a16="http://schemas.microsoft.com/office/drawing/2014/main" id="{135F6432-2E56-459A-A332-E545AA872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8325" y="5261886"/>
              <a:ext cx="3068316" cy="1827932"/>
            </a:xfrm>
            <a:custGeom>
              <a:avLst/>
              <a:gdLst>
                <a:gd name="T0" fmla="*/ 438 w 514"/>
                <a:gd name="T1" fmla="*/ 82 h 307"/>
                <a:gd name="T2" fmla="*/ 406 w 514"/>
                <a:gd name="T3" fmla="*/ 89 h 307"/>
                <a:gd name="T4" fmla="*/ 337 w 514"/>
                <a:gd name="T5" fmla="*/ 45 h 307"/>
                <a:gd name="T6" fmla="*/ 311 w 514"/>
                <a:gd name="T7" fmla="*/ 49 h 307"/>
                <a:gd name="T8" fmla="*/ 277 w 514"/>
                <a:gd name="T9" fmla="*/ 10 h 307"/>
                <a:gd name="T10" fmla="*/ 241 w 514"/>
                <a:gd name="T11" fmla="*/ 0 h 307"/>
                <a:gd name="T12" fmla="*/ 166 w 514"/>
                <a:gd name="T13" fmla="*/ 62 h 307"/>
                <a:gd name="T14" fmla="*/ 161 w 514"/>
                <a:gd name="T15" fmla="*/ 61 h 307"/>
                <a:gd name="T16" fmla="*/ 85 w 514"/>
                <a:gd name="T17" fmla="*/ 131 h 307"/>
                <a:gd name="T18" fmla="*/ 54 w 514"/>
                <a:gd name="T19" fmla="*/ 121 h 307"/>
                <a:gd name="T20" fmla="*/ 0 w 514"/>
                <a:gd name="T21" fmla="*/ 174 h 307"/>
                <a:gd name="T22" fmla="*/ 54 w 514"/>
                <a:gd name="T23" fmla="*/ 228 h 307"/>
                <a:gd name="T24" fmla="*/ 87 w 514"/>
                <a:gd name="T25" fmla="*/ 216 h 307"/>
                <a:gd name="T26" fmla="*/ 149 w 514"/>
                <a:gd name="T27" fmla="*/ 270 h 307"/>
                <a:gd name="T28" fmla="*/ 203 w 514"/>
                <a:gd name="T29" fmla="*/ 239 h 307"/>
                <a:gd name="T30" fmla="*/ 277 w 514"/>
                <a:gd name="T31" fmla="*/ 302 h 307"/>
                <a:gd name="T32" fmla="*/ 309 w 514"/>
                <a:gd name="T33" fmla="*/ 307 h 307"/>
                <a:gd name="T34" fmla="*/ 418 w 514"/>
                <a:gd name="T35" fmla="*/ 231 h 307"/>
                <a:gd name="T36" fmla="*/ 438 w 514"/>
                <a:gd name="T37" fmla="*/ 233 h 307"/>
                <a:gd name="T38" fmla="*/ 514 w 514"/>
                <a:gd name="T39" fmla="*/ 158 h 307"/>
                <a:gd name="T40" fmla="*/ 438 w 514"/>
                <a:gd name="T41" fmla="*/ 82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4" h="307">
                  <a:moveTo>
                    <a:pt x="438" y="82"/>
                  </a:moveTo>
                  <a:cubicBezTo>
                    <a:pt x="427" y="82"/>
                    <a:pt x="416" y="84"/>
                    <a:pt x="406" y="89"/>
                  </a:cubicBezTo>
                  <a:cubicBezTo>
                    <a:pt x="394" y="63"/>
                    <a:pt x="367" y="45"/>
                    <a:pt x="337" y="45"/>
                  </a:cubicBezTo>
                  <a:cubicBezTo>
                    <a:pt x="328" y="45"/>
                    <a:pt x="319" y="46"/>
                    <a:pt x="311" y="49"/>
                  </a:cubicBezTo>
                  <a:cubicBezTo>
                    <a:pt x="305" y="32"/>
                    <a:pt x="293" y="18"/>
                    <a:pt x="277" y="10"/>
                  </a:cubicBezTo>
                  <a:cubicBezTo>
                    <a:pt x="266" y="4"/>
                    <a:pt x="254" y="0"/>
                    <a:pt x="241" y="0"/>
                  </a:cubicBezTo>
                  <a:cubicBezTo>
                    <a:pt x="204" y="0"/>
                    <a:pt x="173" y="27"/>
                    <a:pt x="166" y="62"/>
                  </a:cubicBezTo>
                  <a:cubicBezTo>
                    <a:pt x="164" y="62"/>
                    <a:pt x="163" y="61"/>
                    <a:pt x="161" y="61"/>
                  </a:cubicBezTo>
                  <a:cubicBezTo>
                    <a:pt x="121" y="61"/>
                    <a:pt x="89" y="92"/>
                    <a:pt x="85" y="131"/>
                  </a:cubicBezTo>
                  <a:cubicBezTo>
                    <a:pt x="77" y="124"/>
                    <a:pt x="66" y="121"/>
                    <a:pt x="54" y="121"/>
                  </a:cubicBezTo>
                  <a:cubicBezTo>
                    <a:pt x="24" y="121"/>
                    <a:pt x="0" y="145"/>
                    <a:pt x="0" y="174"/>
                  </a:cubicBezTo>
                  <a:cubicBezTo>
                    <a:pt x="0" y="204"/>
                    <a:pt x="24" y="228"/>
                    <a:pt x="54" y="228"/>
                  </a:cubicBezTo>
                  <a:cubicBezTo>
                    <a:pt x="67" y="228"/>
                    <a:pt x="78" y="223"/>
                    <a:pt x="87" y="216"/>
                  </a:cubicBezTo>
                  <a:cubicBezTo>
                    <a:pt x="91" y="247"/>
                    <a:pt x="117" y="270"/>
                    <a:pt x="149" y="270"/>
                  </a:cubicBezTo>
                  <a:cubicBezTo>
                    <a:pt x="172" y="270"/>
                    <a:pt x="192" y="258"/>
                    <a:pt x="203" y="239"/>
                  </a:cubicBezTo>
                  <a:cubicBezTo>
                    <a:pt x="217" y="269"/>
                    <a:pt x="244" y="293"/>
                    <a:pt x="277" y="302"/>
                  </a:cubicBezTo>
                  <a:cubicBezTo>
                    <a:pt x="287" y="305"/>
                    <a:pt x="298" y="307"/>
                    <a:pt x="309" y="307"/>
                  </a:cubicBezTo>
                  <a:cubicBezTo>
                    <a:pt x="359" y="307"/>
                    <a:pt x="402" y="275"/>
                    <a:pt x="418" y="231"/>
                  </a:cubicBezTo>
                  <a:cubicBezTo>
                    <a:pt x="425" y="233"/>
                    <a:pt x="431" y="233"/>
                    <a:pt x="438" y="233"/>
                  </a:cubicBezTo>
                  <a:cubicBezTo>
                    <a:pt x="480" y="233"/>
                    <a:pt x="514" y="200"/>
                    <a:pt x="514" y="158"/>
                  </a:cubicBezTo>
                  <a:cubicBezTo>
                    <a:pt x="514" y="116"/>
                    <a:pt x="480" y="82"/>
                    <a:pt x="438" y="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1" name="Freeform 61">
              <a:extLst>
                <a:ext uri="{FF2B5EF4-FFF2-40B4-BE49-F238E27FC236}">
                  <a16:creationId xmlns="" xmlns:a16="http://schemas.microsoft.com/office/drawing/2014/main" id="{57AC5D83-D23C-4CC7-8F63-D04402E1F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0919" y="5511149"/>
              <a:ext cx="2985228" cy="1816062"/>
            </a:xfrm>
            <a:custGeom>
              <a:avLst/>
              <a:gdLst>
                <a:gd name="T0" fmla="*/ 388 w 500"/>
                <a:gd name="T1" fmla="*/ 15 h 305"/>
                <a:gd name="T2" fmla="*/ 360 w 500"/>
                <a:gd name="T3" fmla="*/ 34 h 305"/>
                <a:gd name="T4" fmla="*/ 279 w 500"/>
                <a:gd name="T5" fmla="*/ 16 h 305"/>
                <a:gd name="T6" fmla="*/ 257 w 500"/>
                <a:gd name="T7" fmla="*/ 29 h 305"/>
                <a:gd name="T8" fmla="*/ 211 w 500"/>
                <a:gd name="T9" fmla="*/ 5 h 305"/>
                <a:gd name="T10" fmla="*/ 174 w 500"/>
                <a:gd name="T11" fmla="*/ 9 h 305"/>
                <a:gd name="T12" fmla="*/ 126 w 500"/>
                <a:gd name="T13" fmla="*/ 92 h 305"/>
                <a:gd name="T14" fmla="*/ 121 w 500"/>
                <a:gd name="T15" fmla="*/ 94 h 305"/>
                <a:gd name="T16" fmla="*/ 75 w 500"/>
                <a:gd name="T17" fmla="*/ 186 h 305"/>
                <a:gd name="T18" fmla="*/ 41 w 500"/>
                <a:gd name="T19" fmla="*/ 187 h 305"/>
                <a:gd name="T20" fmla="*/ 10 w 500"/>
                <a:gd name="T21" fmla="*/ 256 h 305"/>
                <a:gd name="T22" fmla="*/ 79 w 500"/>
                <a:gd name="T23" fmla="*/ 288 h 305"/>
                <a:gd name="T24" fmla="*/ 106 w 500"/>
                <a:gd name="T25" fmla="*/ 265 h 305"/>
                <a:gd name="T26" fmla="*/ 183 w 500"/>
                <a:gd name="T27" fmla="*/ 294 h 305"/>
                <a:gd name="T28" fmla="*/ 223 w 500"/>
                <a:gd name="T29" fmla="*/ 245 h 305"/>
                <a:gd name="T30" fmla="*/ 314 w 500"/>
                <a:gd name="T31" fmla="*/ 278 h 305"/>
                <a:gd name="T32" fmla="*/ 346 w 500"/>
                <a:gd name="T33" fmla="*/ 271 h 305"/>
                <a:gd name="T34" fmla="*/ 421 w 500"/>
                <a:gd name="T35" fmla="*/ 162 h 305"/>
                <a:gd name="T36" fmla="*/ 441 w 500"/>
                <a:gd name="T37" fmla="*/ 157 h 305"/>
                <a:gd name="T38" fmla="*/ 485 w 500"/>
                <a:gd name="T39" fmla="*/ 59 h 305"/>
                <a:gd name="T40" fmla="*/ 388 w 500"/>
                <a:gd name="T41" fmla="*/ 1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0" h="305">
                  <a:moveTo>
                    <a:pt x="388" y="15"/>
                  </a:moveTo>
                  <a:cubicBezTo>
                    <a:pt x="377" y="19"/>
                    <a:pt x="367" y="26"/>
                    <a:pt x="360" y="34"/>
                  </a:cubicBezTo>
                  <a:cubicBezTo>
                    <a:pt x="339" y="13"/>
                    <a:pt x="308" y="6"/>
                    <a:pt x="279" y="16"/>
                  </a:cubicBezTo>
                  <a:cubicBezTo>
                    <a:pt x="271" y="20"/>
                    <a:pt x="264" y="24"/>
                    <a:pt x="257" y="29"/>
                  </a:cubicBezTo>
                  <a:cubicBezTo>
                    <a:pt x="245" y="16"/>
                    <a:pt x="229" y="7"/>
                    <a:pt x="211" y="5"/>
                  </a:cubicBezTo>
                  <a:cubicBezTo>
                    <a:pt x="199" y="3"/>
                    <a:pt x="186" y="4"/>
                    <a:pt x="174" y="9"/>
                  </a:cubicBezTo>
                  <a:cubicBezTo>
                    <a:pt x="139" y="22"/>
                    <a:pt x="120" y="57"/>
                    <a:pt x="126" y="92"/>
                  </a:cubicBezTo>
                  <a:cubicBezTo>
                    <a:pt x="124" y="93"/>
                    <a:pt x="122" y="93"/>
                    <a:pt x="121" y="94"/>
                  </a:cubicBezTo>
                  <a:cubicBezTo>
                    <a:pt x="84" y="108"/>
                    <a:pt x="64" y="148"/>
                    <a:pt x="75" y="186"/>
                  </a:cubicBezTo>
                  <a:cubicBezTo>
                    <a:pt x="64" y="183"/>
                    <a:pt x="52" y="183"/>
                    <a:pt x="41" y="187"/>
                  </a:cubicBezTo>
                  <a:cubicBezTo>
                    <a:pt x="14" y="198"/>
                    <a:pt x="0" y="229"/>
                    <a:pt x="10" y="256"/>
                  </a:cubicBezTo>
                  <a:cubicBezTo>
                    <a:pt x="20" y="284"/>
                    <a:pt x="51" y="298"/>
                    <a:pt x="79" y="288"/>
                  </a:cubicBezTo>
                  <a:cubicBezTo>
                    <a:pt x="91" y="283"/>
                    <a:pt x="100" y="275"/>
                    <a:pt x="106" y="265"/>
                  </a:cubicBezTo>
                  <a:cubicBezTo>
                    <a:pt x="121" y="292"/>
                    <a:pt x="154" y="305"/>
                    <a:pt x="183" y="294"/>
                  </a:cubicBezTo>
                  <a:cubicBezTo>
                    <a:pt x="205" y="286"/>
                    <a:pt x="219" y="267"/>
                    <a:pt x="223" y="245"/>
                  </a:cubicBezTo>
                  <a:cubicBezTo>
                    <a:pt x="247" y="269"/>
                    <a:pt x="280" y="281"/>
                    <a:pt x="314" y="278"/>
                  </a:cubicBezTo>
                  <a:cubicBezTo>
                    <a:pt x="325" y="277"/>
                    <a:pt x="335" y="275"/>
                    <a:pt x="346" y="271"/>
                  </a:cubicBezTo>
                  <a:cubicBezTo>
                    <a:pt x="393" y="254"/>
                    <a:pt x="421" y="209"/>
                    <a:pt x="421" y="162"/>
                  </a:cubicBezTo>
                  <a:cubicBezTo>
                    <a:pt x="428" y="161"/>
                    <a:pt x="435" y="160"/>
                    <a:pt x="441" y="157"/>
                  </a:cubicBezTo>
                  <a:cubicBezTo>
                    <a:pt x="480" y="142"/>
                    <a:pt x="500" y="99"/>
                    <a:pt x="485" y="59"/>
                  </a:cubicBezTo>
                  <a:cubicBezTo>
                    <a:pt x="471" y="20"/>
                    <a:pt x="427" y="0"/>
                    <a:pt x="388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2" name="Freeform 62">
              <a:extLst>
                <a:ext uri="{FF2B5EF4-FFF2-40B4-BE49-F238E27FC236}">
                  <a16:creationId xmlns="" xmlns:a16="http://schemas.microsoft.com/office/drawing/2014/main" id="{61D3B016-68F7-4ECF-A67F-4072FC95F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60" y="5558628"/>
              <a:ext cx="3195760" cy="1950495"/>
            </a:xfrm>
            <a:custGeom>
              <a:avLst/>
              <a:gdLst>
                <a:gd name="T0" fmla="*/ 388 w 500"/>
                <a:gd name="T1" fmla="*/ 15 h 305"/>
                <a:gd name="T2" fmla="*/ 360 w 500"/>
                <a:gd name="T3" fmla="*/ 33 h 305"/>
                <a:gd name="T4" fmla="*/ 280 w 500"/>
                <a:gd name="T5" fmla="*/ 16 h 305"/>
                <a:gd name="T6" fmla="*/ 257 w 500"/>
                <a:gd name="T7" fmla="*/ 29 h 305"/>
                <a:gd name="T8" fmla="*/ 212 w 500"/>
                <a:gd name="T9" fmla="*/ 4 h 305"/>
                <a:gd name="T10" fmla="*/ 174 w 500"/>
                <a:gd name="T11" fmla="*/ 9 h 305"/>
                <a:gd name="T12" fmla="*/ 126 w 500"/>
                <a:gd name="T13" fmla="*/ 92 h 305"/>
                <a:gd name="T14" fmla="*/ 121 w 500"/>
                <a:gd name="T15" fmla="*/ 94 h 305"/>
                <a:gd name="T16" fmla="*/ 75 w 500"/>
                <a:gd name="T17" fmla="*/ 185 h 305"/>
                <a:gd name="T18" fmla="*/ 42 w 500"/>
                <a:gd name="T19" fmla="*/ 187 h 305"/>
                <a:gd name="T20" fmla="*/ 10 w 500"/>
                <a:gd name="T21" fmla="*/ 256 h 305"/>
                <a:gd name="T22" fmla="*/ 79 w 500"/>
                <a:gd name="T23" fmla="*/ 287 h 305"/>
                <a:gd name="T24" fmla="*/ 107 w 500"/>
                <a:gd name="T25" fmla="*/ 264 h 305"/>
                <a:gd name="T26" fmla="*/ 184 w 500"/>
                <a:gd name="T27" fmla="*/ 294 h 305"/>
                <a:gd name="T28" fmla="*/ 223 w 500"/>
                <a:gd name="T29" fmla="*/ 245 h 305"/>
                <a:gd name="T30" fmla="*/ 315 w 500"/>
                <a:gd name="T31" fmla="*/ 278 h 305"/>
                <a:gd name="T32" fmla="*/ 346 w 500"/>
                <a:gd name="T33" fmla="*/ 271 h 305"/>
                <a:gd name="T34" fmla="*/ 422 w 500"/>
                <a:gd name="T35" fmla="*/ 161 h 305"/>
                <a:gd name="T36" fmla="*/ 441 w 500"/>
                <a:gd name="T37" fmla="*/ 157 h 305"/>
                <a:gd name="T38" fmla="*/ 486 w 500"/>
                <a:gd name="T39" fmla="*/ 59 h 305"/>
                <a:gd name="T40" fmla="*/ 388 w 500"/>
                <a:gd name="T41" fmla="*/ 1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0" h="305">
                  <a:moveTo>
                    <a:pt x="388" y="15"/>
                  </a:moveTo>
                  <a:cubicBezTo>
                    <a:pt x="377" y="19"/>
                    <a:pt x="368" y="25"/>
                    <a:pt x="360" y="33"/>
                  </a:cubicBezTo>
                  <a:cubicBezTo>
                    <a:pt x="340" y="13"/>
                    <a:pt x="308" y="5"/>
                    <a:pt x="280" y="16"/>
                  </a:cubicBezTo>
                  <a:cubicBezTo>
                    <a:pt x="271" y="19"/>
                    <a:pt x="264" y="24"/>
                    <a:pt x="257" y="29"/>
                  </a:cubicBezTo>
                  <a:cubicBezTo>
                    <a:pt x="246" y="16"/>
                    <a:pt x="229" y="7"/>
                    <a:pt x="212" y="4"/>
                  </a:cubicBezTo>
                  <a:cubicBezTo>
                    <a:pt x="199" y="3"/>
                    <a:pt x="186" y="4"/>
                    <a:pt x="174" y="9"/>
                  </a:cubicBezTo>
                  <a:cubicBezTo>
                    <a:pt x="139" y="22"/>
                    <a:pt x="120" y="57"/>
                    <a:pt x="126" y="92"/>
                  </a:cubicBezTo>
                  <a:cubicBezTo>
                    <a:pt x="124" y="93"/>
                    <a:pt x="123" y="93"/>
                    <a:pt x="121" y="94"/>
                  </a:cubicBezTo>
                  <a:cubicBezTo>
                    <a:pt x="84" y="108"/>
                    <a:pt x="64" y="148"/>
                    <a:pt x="75" y="185"/>
                  </a:cubicBezTo>
                  <a:cubicBezTo>
                    <a:pt x="64" y="183"/>
                    <a:pt x="53" y="183"/>
                    <a:pt x="42" y="187"/>
                  </a:cubicBezTo>
                  <a:cubicBezTo>
                    <a:pt x="14" y="197"/>
                    <a:pt x="0" y="228"/>
                    <a:pt x="10" y="256"/>
                  </a:cubicBezTo>
                  <a:cubicBezTo>
                    <a:pt x="21" y="284"/>
                    <a:pt x="52" y="298"/>
                    <a:pt x="79" y="287"/>
                  </a:cubicBezTo>
                  <a:cubicBezTo>
                    <a:pt x="91" y="283"/>
                    <a:pt x="101" y="275"/>
                    <a:pt x="107" y="264"/>
                  </a:cubicBezTo>
                  <a:cubicBezTo>
                    <a:pt x="121" y="292"/>
                    <a:pt x="154" y="305"/>
                    <a:pt x="184" y="294"/>
                  </a:cubicBezTo>
                  <a:cubicBezTo>
                    <a:pt x="205" y="285"/>
                    <a:pt x="220" y="266"/>
                    <a:pt x="223" y="245"/>
                  </a:cubicBezTo>
                  <a:cubicBezTo>
                    <a:pt x="247" y="268"/>
                    <a:pt x="281" y="281"/>
                    <a:pt x="315" y="278"/>
                  </a:cubicBezTo>
                  <a:cubicBezTo>
                    <a:pt x="325" y="277"/>
                    <a:pt x="336" y="275"/>
                    <a:pt x="346" y="271"/>
                  </a:cubicBezTo>
                  <a:cubicBezTo>
                    <a:pt x="393" y="253"/>
                    <a:pt x="422" y="209"/>
                    <a:pt x="422" y="161"/>
                  </a:cubicBezTo>
                  <a:cubicBezTo>
                    <a:pt x="428" y="161"/>
                    <a:pt x="435" y="159"/>
                    <a:pt x="441" y="157"/>
                  </a:cubicBezTo>
                  <a:cubicBezTo>
                    <a:pt x="481" y="142"/>
                    <a:pt x="500" y="98"/>
                    <a:pt x="486" y="59"/>
                  </a:cubicBezTo>
                  <a:cubicBezTo>
                    <a:pt x="471" y="20"/>
                    <a:pt x="427" y="0"/>
                    <a:pt x="388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0" name="Freeform 60">
              <a:extLst>
                <a:ext uri="{FF2B5EF4-FFF2-40B4-BE49-F238E27FC236}">
                  <a16:creationId xmlns="" xmlns:a16="http://schemas.microsoft.com/office/drawing/2014/main" id="{9A811C14-741B-4B3A-B8D5-736731141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8851" y="5422125"/>
              <a:ext cx="3074249" cy="1827932"/>
            </a:xfrm>
            <a:custGeom>
              <a:avLst/>
              <a:gdLst>
                <a:gd name="T0" fmla="*/ 439 w 515"/>
                <a:gd name="T1" fmla="*/ 82 h 307"/>
                <a:gd name="T2" fmla="*/ 406 w 515"/>
                <a:gd name="T3" fmla="*/ 89 h 307"/>
                <a:gd name="T4" fmla="*/ 337 w 515"/>
                <a:gd name="T5" fmla="*/ 45 h 307"/>
                <a:gd name="T6" fmla="*/ 312 w 515"/>
                <a:gd name="T7" fmla="*/ 49 h 307"/>
                <a:gd name="T8" fmla="*/ 278 w 515"/>
                <a:gd name="T9" fmla="*/ 10 h 307"/>
                <a:gd name="T10" fmla="*/ 241 w 515"/>
                <a:gd name="T11" fmla="*/ 0 h 307"/>
                <a:gd name="T12" fmla="*/ 166 w 515"/>
                <a:gd name="T13" fmla="*/ 62 h 307"/>
                <a:gd name="T14" fmla="*/ 161 w 515"/>
                <a:gd name="T15" fmla="*/ 61 h 307"/>
                <a:gd name="T16" fmla="*/ 86 w 515"/>
                <a:gd name="T17" fmla="*/ 131 h 307"/>
                <a:gd name="T18" fmla="*/ 54 w 515"/>
                <a:gd name="T19" fmla="*/ 121 h 307"/>
                <a:gd name="T20" fmla="*/ 0 w 515"/>
                <a:gd name="T21" fmla="*/ 174 h 307"/>
                <a:gd name="T22" fmla="*/ 54 w 515"/>
                <a:gd name="T23" fmla="*/ 228 h 307"/>
                <a:gd name="T24" fmla="*/ 88 w 515"/>
                <a:gd name="T25" fmla="*/ 216 h 307"/>
                <a:gd name="T26" fmla="*/ 149 w 515"/>
                <a:gd name="T27" fmla="*/ 270 h 307"/>
                <a:gd name="T28" fmla="*/ 203 w 515"/>
                <a:gd name="T29" fmla="*/ 239 h 307"/>
                <a:gd name="T30" fmla="*/ 278 w 515"/>
                <a:gd name="T31" fmla="*/ 302 h 307"/>
                <a:gd name="T32" fmla="*/ 309 w 515"/>
                <a:gd name="T33" fmla="*/ 307 h 307"/>
                <a:gd name="T34" fmla="*/ 419 w 515"/>
                <a:gd name="T35" fmla="*/ 231 h 307"/>
                <a:gd name="T36" fmla="*/ 439 w 515"/>
                <a:gd name="T37" fmla="*/ 233 h 307"/>
                <a:gd name="T38" fmla="*/ 515 w 515"/>
                <a:gd name="T39" fmla="*/ 158 h 307"/>
                <a:gd name="T40" fmla="*/ 439 w 515"/>
                <a:gd name="T41" fmla="*/ 82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5" h="307">
                  <a:moveTo>
                    <a:pt x="439" y="82"/>
                  </a:moveTo>
                  <a:cubicBezTo>
                    <a:pt x="427" y="82"/>
                    <a:pt x="416" y="84"/>
                    <a:pt x="406" y="89"/>
                  </a:cubicBezTo>
                  <a:cubicBezTo>
                    <a:pt x="394" y="63"/>
                    <a:pt x="368" y="45"/>
                    <a:pt x="337" y="45"/>
                  </a:cubicBezTo>
                  <a:cubicBezTo>
                    <a:pt x="328" y="45"/>
                    <a:pt x="320" y="46"/>
                    <a:pt x="312" y="49"/>
                  </a:cubicBezTo>
                  <a:cubicBezTo>
                    <a:pt x="305" y="32"/>
                    <a:pt x="293" y="18"/>
                    <a:pt x="278" y="10"/>
                  </a:cubicBezTo>
                  <a:cubicBezTo>
                    <a:pt x="267" y="4"/>
                    <a:pt x="254" y="0"/>
                    <a:pt x="241" y="0"/>
                  </a:cubicBezTo>
                  <a:cubicBezTo>
                    <a:pt x="204" y="0"/>
                    <a:pt x="173" y="27"/>
                    <a:pt x="166" y="62"/>
                  </a:cubicBezTo>
                  <a:cubicBezTo>
                    <a:pt x="165" y="62"/>
                    <a:pt x="163" y="61"/>
                    <a:pt x="161" y="61"/>
                  </a:cubicBezTo>
                  <a:cubicBezTo>
                    <a:pt x="122" y="61"/>
                    <a:pt x="89" y="92"/>
                    <a:pt x="86" y="131"/>
                  </a:cubicBezTo>
                  <a:cubicBezTo>
                    <a:pt x="77" y="125"/>
                    <a:pt x="66" y="121"/>
                    <a:pt x="54" y="121"/>
                  </a:cubicBezTo>
                  <a:cubicBezTo>
                    <a:pt x="24" y="121"/>
                    <a:pt x="0" y="145"/>
                    <a:pt x="0" y="174"/>
                  </a:cubicBezTo>
                  <a:cubicBezTo>
                    <a:pt x="0" y="204"/>
                    <a:pt x="24" y="228"/>
                    <a:pt x="54" y="228"/>
                  </a:cubicBezTo>
                  <a:cubicBezTo>
                    <a:pt x="67" y="228"/>
                    <a:pt x="79" y="223"/>
                    <a:pt x="88" y="216"/>
                  </a:cubicBezTo>
                  <a:cubicBezTo>
                    <a:pt x="92" y="247"/>
                    <a:pt x="118" y="270"/>
                    <a:pt x="149" y="270"/>
                  </a:cubicBezTo>
                  <a:cubicBezTo>
                    <a:pt x="173" y="270"/>
                    <a:pt x="193" y="258"/>
                    <a:pt x="203" y="239"/>
                  </a:cubicBezTo>
                  <a:cubicBezTo>
                    <a:pt x="218" y="269"/>
                    <a:pt x="245" y="293"/>
                    <a:pt x="278" y="302"/>
                  </a:cubicBezTo>
                  <a:cubicBezTo>
                    <a:pt x="288" y="305"/>
                    <a:pt x="298" y="307"/>
                    <a:pt x="309" y="307"/>
                  </a:cubicBezTo>
                  <a:cubicBezTo>
                    <a:pt x="359" y="307"/>
                    <a:pt x="402" y="275"/>
                    <a:pt x="419" y="231"/>
                  </a:cubicBezTo>
                  <a:cubicBezTo>
                    <a:pt x="425" y="233"/>
                    <a:pt x="432" y="233"/>
                    <a:pt x="439" y="233"/>
                  </a:cubicBezTo>
                  <a:cubicBezTo>
                    <a:pt x="481" y="233"/>
                    <a:pt x="515" y="200"/>
                    <a:pt x="515" y="158"/>
                  </a:cubicBezTo>
                  <a:cubicBezTo>
                    <a:pt x="515" y="116"/>
                    <a:pt x="481" y="82"/>
                    <a:pt x="439" y="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164" name="组合 5163">
            <a:extLst>
              <a:ext uri="{FF2B5EF4-FFF2-40B4-BE49-F238E27FC236}">
                <a16:creationId xmlns="" xmlns:a16="http://schemas.microsoft.com/office/drawing/2014/main" id="{72FCCA7A-BCCB-42B9-9931-A014DD6475B2}"/>
              </a:ext>
            </a:extLst>
          </p:cNvPr>
          <p:cNvGrpSpPr/>
          <p:nvPr/>
        </p:nvGrpSpPr>
        <p:grpSpPr>
          <a:xfrm>
            <a:off x="2941377" y="1742391"/>
            <a:ext cx="1356755" cy="521564"/>
            <a:chOff x="12674105" y="2254254"/>
            <a:chExt cx="1356755" cy="521564"/>
          </a:xfrm>
        </p:grpSpPr>
        <p:sp>
          <p:nvSpPr>
            <p:cNvPr id="91" name="任意多边形: 形状 90">
              <a:extLst>
                <a:ext uri="{FF2B5EF4-FFF2-40B4-BE49-F238E27FC236}">
                  <a16:creationId xmlns="" xmlns:a16="http://schemas.microsoft.com/office/drawing/2014/main" id="{DF6DE1CF-505B-4CF7-8856-C0A7525095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674105" y="2254254"/>
              <a:ext cx="1290266" cy="444223"/>
            </a:xfrm>
            <a:custGeom>
              <a:avLst/>
              <a:gdLst>
                <a:gd name="connsiteX0" fmla="*/ 602459 w 1290266"/>
                <a:gd name="connsiteY0" fmla="*/ 0 h 444223"/>
                <a:gd name="connsiteX1" fmla="*/ 416701 w 1290266"/>
                <a:gd name="connsiteY1" fmla="*/ 155740 h 444223"/>
                <a:gd name="connsiteX2" fmla="*/ 404149 w 1290266"/>
                <a:gd name="connsiteY2" fmla="*/ 153228 h 444223"/>
                <a:gd name="connsiteX3" fmla="*/ 213371 w 1290266"/>
                <a:gd name="connsiteY3" fmla="*/ 329064 h 444223"/>
                <a:gd name="connsiteX4" fmla="*/ 135553 w 1290266"/>
                <a:gd name="connsiteY4" fmla="*/ 303945 h 444223"/>
                <a:gd name="connsiteX5" fmla="*/ 0 w 1290266"/>
                <a:gd name="connsiteY5" fmla="*/ 437077 h 444223"/>
                <a:gd name="connsiteX6" fmla="*/ 1428 w 1290266"/>
                <a:gd name="connsiteY6" fmla="*/ 444223 h 444223"/>
                <a:gd name="connsiteX7" fmla="*/ 1280674 w 1290266"/>
                <a:gd name="connsiteY7" fmla="*/ 444223 h 444223"/>
                <a:gd name="connsiteX8" fmla="*/ 1290266 w 1290266"/>
                <a:gd name="connsiteY8" fmla="*/ 396886 h 444223"/>
                <a:gd name="connsiteX9" fmla="*/ 1099487 w 1290266"/>
                <a:gd name="connsiteY9" fmla="*/ 205979 h 444223"/>
                <a:gd name="connsiteX10" fmla="*/ 1019159 w 1290266"/>
                <a:gd name="connsiteY10" fmla="*/ 223563 h 444223"/>
                <a:gd name="connsiteX11" fmla="*/ 845953 w 1290266"/>
                <a:gd name="connsiteY11" fmla="*/ 113037 h 444223"/>
                <a:gd name="connsiteX12" fmla="*/ 780686 w 1290266"/>
                <a:gd name="connsiteY12" fmla="*/ 123085 h 444223"/>
                <a:gd name="connsiteX13" fmla="*/ 695338 w 1290266"/>
                <a:gd name="connsiteY13" fmla="*/ 25120 h 444223"/>
                <a:gd name="connsiteX14" fmla="*/ 602459 w 1290266"/>
                <a:gd name="connsiteY14" fmla="*/ 0 h 4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0266" h="444223">
                  <a:moveTo>
                    <a:pt x="602459" y="0"/>
                  </a:moveTo>
                  <a:cubicBezTo>
                    <a:pt x="512090" y="0"/>
                    <a:pt x="434272" y="67822"/>
                    <a:pt x="416701" y="155740"/>
                  </a:cubicBezTo>
                  <a:cubicBezTo>
                    <a:pt x="411680" y="155740"/>
                    <a:pt x="409170" y="153228"/>
                    <a:pt x="404149" y="153228"/>
                  </a:cubicBezTo>
                  <a:cubicBezTo>
                    <a:pt x="303740" y="153228"/>
                    <a:pt x="223412" y="231098"/>
                    <a:pt x="213371" y="329064"/>
                  </a:cubicBezTo>
                  <a:cubicBezTo>
                    <a:pt x="190779" y="311480"/>
                    <a:pt x="163166" y="303945"/>
                    <a:pt x="135553" y="303945"/>
                  </a:cubicBezTo>
                  <a:cubicBezTo>
                    <a:pt x="60246" y="303945"/>
                    <a:pt x="0" y="364231"/>
                    <a:pt x="0" y="437077"/>
                  </a:cubicBezTo>
                  <a:lnTo>
                    <a:pt x="1428" y="444223"/>
                  </a:lnTo>
                  <a:lnTo>
                    <a:pt x="1280674" y="444223"/>
                  </a:lnTo>
                  <a:lnTo>
                    <a:pt x="1290266" y="396886"/>
                  </a:lnTo>
                  <a:cubicBezTo>
                    <a:pt x="1290266" y="291385"/>
                    <a:pt x="1204918" y="205979"/>
                    <a:pt x="1099487" y="205979"/>
                  </a:cubicBezTo>
                  <a:cubicBezTo>
                    <a:pt x="1071875" y="205979"/>
                    <a:pt x="1044262" y="211003"/>
                    <a:pt x="1019159" y="223563"/>
                  </a:cubicBezTo>
                  <a:cubicBezTo>
                    <a:pt x="989037" y="158252"/>
                    <a:pt x="921260" y="113037"/>
                    <a:pt x="845953" y="113037"/>
                  </a:cubicBezTo>
                  <a:cubicBezTo>
                    <a:pt x="823360" y="113037"/>
                    <a:pt x="800768" y="115549"/>
                    <a:pt x="780686" y="123085"/>
                  </a:cubicBezTo>
                  <a:cubicBezTo>
                    <a:pt x="765625" y="80382"/>
                    <a:pt x="735502" y="45215"/>
                    <a:pt x="695338" y="25120"/>
                  </a:cubicBezTo>
                  <a:cubicBezTo>
                    <a:pt x="667725" y="10048"/>
                    <a:pt x="637602" y="0"/>
                    <a:pt x="602459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="" xmlns:a16="http://schemas.microsoft.com/office/drawing/2014/main" id="{5D531037-ECC2-4ACF-AD4D-AC52DB9665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740594" y="2331595"/>
              <a:ext cx="1290266" cy="444223"/>
            </a:xfrm>
            <a:custGeom>
              <a:avLst/>
              <a:gdLst>
                <a:gd name="connsiteX0" fmla="*/ 602459 w 1290266"/>
                <a:gd name="connsiteY0" fmla="*/ 0 h 444223"/>
                <a:gd name="connsiteX1" fmla="*/ 416701 w 1290266"/>
                <a:gd name="connsiteY1" fmla="*/ 155740 h 444223"/>
                <a:gd name="connsiteX2" fmla="*/ 404149 w 1290266"/>
                <a:gd name="connsiteY2" fmla="*/ 153228 h 444223"/>
                <a:gd name="connsiteX3" fmla="*/ 213371 w 1290266"/>
                <a:gd name="connsiteY3" fmla="*/ 329064 h 444223"/>
                <a:gd name="connsiteX4" fmla="*/ 135553 w 1290266"/>
                <a:gd name="connsiteY4" fmla="*/ 303945 h 444223"/>
                <a:gd name="connsiteX5" fmla="*/ 0 w 1290266"/>
                <a:gd name="connsiteY5" fmla="*/ 437077 h 444223"/>
                <a:gd name="connsiteX6" fmla="*/ 1428 w 1290266"/>
                <a:gd name="connsiteY6" fmla="*/ 444223 h 444223"/>
                <a:gd name="connsiteX7" fmla="*/ 1280674 w 1290266"/>
                <a:gd name="connsiteY7" fmla="*/ 444223 h 444223"/>
                <a:gd name="connsiteX8" fmla="*/ 1290266 w 1290266"/>
                <a:gd name="connsiteY8" fmla="*/ 396886 h 444223"/>
                <a:gd name="connsiteX9" fmla="*/ 1099487 w 1290266"/>
                <a:gd name="connsiteY9" fmla="*/ 205979 h 444223"/>
                <a:gd name="connsiteX10" fmla="*/ 1019159 w 1290266"/>
                <a:gd name="connsiteY10" fmla="*/ 223563 h 444223"/>
                <a:gd name="connsiteX11" fmla="*/ 845953 w 1290266"/>
                <a:gd name="connsiteY11" fmla="*/ 113037 h 444223"/>
                <a:gd name="connsiteX12" fmla="*/ 780686 w 1290266"/>
                <a:gd name="connsiteY12" fmla="*/ 123085 h 444223"/>
                <a:gd name="connsiteX13" fmla="*/ 695338 w 1290266"/>
                <a:gd name="connsiteY13" fmla="*/ 25120 h 444223"/>
                <a:gd name="connsiteX14" fmla="*/ 602459 w 1290266"/>
                <a:gd name="connsiteY14" fmla="*/ 0 h 4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0266" h="444223">
                  <a:moveTo>
                    <a:pt x="602459" y="0"/>
                  </a:moveTo>
                  <a:cubicBezTo>
                    <a:pt x="512090" y="0"/>
                    <a:pt x="434272" y="67822"/>
                    <a:pt x="416701" y="155740"/>
                  </a:cubicBezTo>
                  <a:cubicBezTo>
                    <a:pt x="411680" y="155740"/>
                    <a:pt x="409170" y="153228"/>
                    <a:pt x="404149" y="153228"/>
                  </a:cubicBezTo>
                  <a:cubicBezTo>
                    <a:pt x="303740" y="153228"/>
                    <a:pt x="223412" y="231098"/>
                    <a:pt x="213371" y="329064"/>
                  </a:cubicBezTo>
                  <a:cubicBezTo>
                    <a:pt x="190779" y="311480"/>
                    <a:pt x="163166" y="303945"/>
                    <a:pt x="135553" y="303945"/>
                  </a:cubicBezTo>
                  <a:cubicBezTo>
                    <a:pt x="60246" y="303945"/>
                    <a:pt x="0" y="364231"/>
                    <a:pt x="0" y="437077"/>
                  </a:cubicBezTo>
                  <a:lnTo>
                    <a:pt x="1428" y="444223"/>
                  </a:lnTo>
                  <a:lnTo>
                    <a:pt x="1280674" y="444223"/>
                  </a:lnTo>
                  <a:lnTo>
                    <a:pt x="1290266" y="396886"/>
                  </a:lnTo>
                  <a:cubicBezTo>
                    <a:pt x="1290266" y="291385"/>
                    <a:pt x="1204918" y="205979"/>
                    <a:pt x="1099487" y="205979"/>
                  </a:cubicBezTo>
                  <a:cubicBezTo>
                    <a:pt x="1071875" y="205979"/>
                    <a:pt x="1044262" y="211003"/>
                    <a:pt x="1019159" y="223563"/>
                  </a:cubicBezTo>
                  <a:cubicBezTo>
                    <a:pt x="989037" y="158252"/>
                    <a:pt x="921260" y="113037"/>
                    <a:pt x="845953" y="113037"/>
                  </a:cubicBezTo>
                  <a:cubicBezTo>
                    <a:pt x="823360" y="113037"/>
                    <a:pt x="800768" y="115549"/>
                    <a:pt x="780686" y="123085"/>
                  </a:cubicBezTo>
                  <a:cubicBezTo>
                    <a:pt x="765625" y="80382"/>
                    <a:pt x="735502" y="45215"/>
                    <a:pt x="695338" y="25120"/>
                  </a:cubicBezTo>
                  <a:cubicBezTo>
                    <a:pt x="667725" y="10048"/>
                    <a:pt x="637602" y="0"/>
                    <a:pt x="602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="" xmlns:a16="http://schemas.microsoft.com/office/drawing/2014/main" id="{7D5903FC-F25C-41B5-87F8-26DFC862CBE4}"/>
              </a:ext>
            </a:extLst>
          </p:cNvPr>
          <p:cNvGrpSpPr/>
          <p:nvPr/>
        </p:nvGrpSpPr>
        <p:grpSpPr>
          <a:xfrm>
            <a:off x="10847675" y="3540985"/>
            <a:ext cx="549896" cy="211391"/>
            <a:chOff x="12674105" y="2254254"/>
            <a:chExt cx="1356755" cy="521564"/>
          </a:xfrm>
        </p:grpSpPr>
        <p:sp>
          <p:nvSpPr>
            <p:cNvPr id="94" name="任意多边形: 形状 93">
              <a:extLst>
                <a:ext uri="{FF2B5EF4-FFF2-40B4-BE49-F238E27FC236}">
                  <a16:creationId xmlns="" xmlns:a16="http://schemas.microsoft.com/office/drawing/2014/main" id="{FE27D313-E8C5-40BB-9EC0-E53619B2C9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674105" y="2254254"/>
              <a:ext cx="1290266" cy="444223"/>
            </a:xfrm>
            <a:custGeom>
              <a:avLst/>
              <a:gdLst>
                <a:gd name="connsiteX0" fmla="*/ 602459 w 1290266"/>
                <a:gd name="connsiteY0" fmla="*/ 0 h 444223"/>
                <a:gd name="connsiteX1" fmla="*/ 416701 w 1290266"/>
                <a:gd name="connsiteY1" fmla="*/ 155740 h 444223"/>
                <a:gd name="connsiteX2" fmla="*/ 404149 w 1290266"/>
                <a:gd name="connsiteY2" fmla="*/ 153228 h 444223"/>
                <a:gd name="connsiteX3" fmla="*/ 213371 w 1290266"/>
                <a:gd name="connsiteY3" fmla="*/ 329064 h 444223"/>
                <a:gd name="connsiteX4" fmla="*/ 135553 w 1290266"/>
                <a:gd name="connsiteY4" fmla="*/ 303945 h 444223"/>
                <a:gd name="connsiteX5" fmla="*/ 0 w 1290266"/>
                <a:gd name="connsiteY5" fmla="*/ 437077 h 444223"/>
                <a:gd name="connsiteX6" fmla="*/ 1428 w 1290266"/>
                <a:gd name="connsiteY6" fmla="*/ 444223 h 444223"/>
                <a:gd name="connsiteX7" fmla="*/ 1280674 w 1290266"/>
                <a:gd name="connsiteY7" fmla="*/ 444223 h 444223"/>
                <a:gd name="connsiteX8" fmla="*/ 1290266 w 1290266"/>
                <a:gd name="connsiteY8" fmla="*/ 396886 h 444223"/>
                <a:gd name="connsiteX9" fmla="*/ 1099487 w 1290266"/>
                <a:gd name="connsiteY9" fmla="*/ 205979 h 444223"/>
                <a:gd name="connsiteX10" fmla="*/ 1019159 w 1290266"/>
                <a:gd name="connsiteY10" fmla="*/ 223563 h 444223"/>
                <a:gd name="connsiteX11" fmla="*/ 845953 w 1290266"/>
                <a:gd name="connsiteY11" fmla="*/ 113037 h 444223"/>
                <a:gd name="connsiteX12" fmla="*/ 780686 w 1290266"/>
                <a:gd name="connsiteY12" fmla="*/ 123085 h 444223"/>
                <a:gd name="connsiteX13" fmla="*/ 695338 w 1290266"/>
                <a:gd name="connsiteY13" fmla="*/ 25120 h 444223"/>
                <a:gd name="connsiteX14" fmla="*/ 602459 w 1290266"/>
                <a:gd name="connsiteY14" fmla="*/ 0 h 4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0266" h="444223">
                  <a:moveTo>
                    <a:pt x="602459" y="0"/>
                  </a:moveTo>
                  <a:cubicBezTo>
                    <a:pt x="512090" y="0"/>
                    <a:pt x="434272" y="67822"/>
                    <a:pt x="416701" y="155740"/>
                  </a:cubicBezTo>
                  <a:cubicBezTo>
                    <a:pt x="411680" y="155740"/>
                    <a:pt x="409170" y="153228"/>
                    <a:pt x="404149" y="153228"/>
                  </a:cubicBezTo>
                  <a:cubicBezTo>
                    <a:pt x="303740" y="153228"/>
                    <a:pt x="223412" y="231098"/>
                    <a:pt x="213371" y="329064"/>
                  </a:cubicBezTo>
                  <a:cubicBezTo>
                    <a:pt x="190779" y="311480"/>
                    <a:pt x="163166" y="303945"/>
                    <a:pt x="135553" y="303945"/>
                  </a:cubicBezTo>
                  <a:cubicBezTo>
                    <a:pt x="60246" y="303945"/>
                    <a:pt x="0" y="364231"/>
                    <a:pt x="0" y="437077"/>
                  </a:cubicBezTo>
                  <a:lnTo>
                    <a:pt x="1428" y="444223"/>
                  </a:lnTo>
                  <a:lnTo>
                    <a:pt x="1280674" y="444223"/>
                  </a:lnTo>
                  <a:lnTo>
                    <a:pt x="1290266" y="396886"/>
                  </a:lnTo>
                  <a:cubicBezTo>
                    <a:pt x="1290266" y="291385"/>
                    <a:pt x="1204918" y="205979"/>
                    <a:pt x="1099487" y="205979"/>
                  </a:cubicBezTo>
                  <a:cubicBezTo>
                    <a:pt x="1071875" y="205979"/>
                    <a:pt x="1044262" y="211003"/>
                    <a:pt x="1019159" y="223563"/>
                  </a:cubicBezTo>
                  <a:cubicBezTo>
                    <a:pt x="989037" y="158252"/>
                    <a:pt x="921260" y="113037"/>
                    <a:pt x="845953" y="113037"/>
                  </a:cubicBezTo>
                  <a:cubicBezTo>
                    <a:pt x="823360" y="113037"/>
                    <a:pt x="800768" y="115549"/>
                    <a:pt x="780686" y="123085"/>
                  </a:cubicBezTo>
                  <a:cubicBezTo>
                    <a:pt x="765625" y="80382"/>
                    <a:pt x="735502" y="45215"/>
                    <a:pt x="695338" y="25120"/>
                  </a:cubicBezTo>
                  <a:cubicBezTo>
                    <a:pt x="667725" y="10048"/>
                    <a:pt x="637602" y="0"/>
                    <a:pt x="602459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="" xmlns:a16="http://schemas.microsoft.com/office/drawing/2014/main" id="{B1B0330F-2CD7-4AFC-A5C4-5137D8EC21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740594" y="2331595"/>
              <a:ext cx="1290266" cy="444223"/>
            </a:xfrm>
            <a:custGeom>
              <a:avLst/>
              <a:gdLst>
                <a:gd name="connsiteX0" fmla="*/ 602459 w 1290266"/>
                <a:gd name="connsiteY0" fmla="*/ 0 h 444223"/>
                <a:gd name="connsiteX1" fmla="*/ 416701 w 1290266"/>
                <a:gd name="connsiteY1" fmla="*/ 155740 h 444223"/>
                <a:gd name="connsiteX2" fmla="*/ 404149 w 1290266"/>
                <a:gd name="connsiteY2" fmla="*/ 153228 h 444223"/>
                <a:gd name="connsiteX3" fmla="*/ 213371 w 1290266"/>
                <a:gd name="connsiteY3" fmla="*/ 329064 h 444223"/>
                <a:gd name="connsiteX4" fmla="*/ 135553 w 1290266"/>
                <a:gd name="connsiteY4" fmla="*/ 303945 h 444223"/>
                <a:gd name="connsiteX5" fmla="*/ 0 w 1290266"/>
                <a:gd name="connsiteY5" fmla="*/ 437077 h 444223"/>
                <a:gd name="connsiteX6" fmla="*/ 1428 w 1290266"/>
                <a:gd name="connsiteY6" fmla="*/ 444223 h 444223"/>
                <a:gd name="connsiteX7" fmla="*/ 1280674 w 1290266"/>
                <a:gd name="connsiteY7" fmla="*/ 444223 h 444223"/>
                <a:gd name="connsiteX8" fmla="*/ 1290266 w 1290266"/>
                <a:gd name="connsiteY8" fmla="*/ 396886 h 444223"/>
                <a:gd name="connsiteX9" fmla="*/ 1099487 w 1290266"/>
                <a:gd name="connsiteY9" fmla="*/ 205979 h 444223"/>
                <a:gd name="connsiteX10" fmla="*/ 1019159 w 1290266"/>
                <a:gd name="connsiteY10" fmla="*/ 223563 h 444223"/>
                <a:gd name="connsiteX11" fmla="*/ 845953 w 1290266"/>
                <a:gd name="connsiteY11" fmla="*/ 113037 h 444223"/>
                <a:gd name="connsiteX12" fmla="*/ 780686 w 1290266"/>
                <a:gd name="connsiteY12" fmla="*/ 123085 h 444223"/>
                <a:gd name="connsiteX13" fmla="*/ 695338 w 1290266"/>
                <a:gd name="connsiteY13" fmla="*/ 25120 h 444223"/>
                <a:gd name="connsiteX14" fmla="*/ 602459 w 1290266"/>
                <a:gd name="connsiteY14" fmla="*/ 0 h 4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0266" h="444223">
                  <a:moveTo>
                    <a:pt x="602459" y="0"/>
                  </a:moveTo>
                  <a:cubicBezTo>
                    <a:pt x="512090" y="0"/>
                    <a:pt x="434272" y="67822"/>
                    <a:pt x="416701" y="155740"/>
                  </a:cubicBezTo>
                  <a:cubicBezTo>
                    <a:pt x="411680" y="155740"/>
                    <a:pt x="409170" y="153228"/>
                    <a:pt x="404149" y="153228"/>
                  </a:cubicBezTo>
                  <a:cubicBezTo>
                    <a:pt x="303740" y="153228"/>
                    <a:pt x="223412" y="231098"/>
                    <a:pt x="213371" y="329064"/>
                  </a:cubicBezTo>
                  <a:cubicBezTo>
                    <a:pt x="190779" y="311480"/>
                    <a:pt x="163166" y="303945"/>
                    <a:pt x="135553" y="303945"/>
                  </a:cubicBezTo>
                  <a:cubicBezTo>
                    <a:pt x="60246" y="303945"/>
                    <a:pt x="0" y="364231"/>
                    <a:pt x="0" y="437077"/>
                  </a:cubicBezTo>
                  <a:lnTo>
                    <a:pt x="1428" y="444223"/>
                  </a:lnTo>
                  <a:lnTo>
                    <a:pt x="1280674" y="444223"/>
                  </a:lnTo>
                  <a:lnTo>
                    <a:pt x="1290266" y="396886"/>
                  </a:lnTo>
                  <a:cubicBezTo>
                    <a:pt x="1290266" y="291385"/>
                    <a:pt x="1204918" y="205979"/>
                    <a:pt x="1099487" y="205979"/>
                  </a:cubicBezTo>
                  <a:cubicBezTo>
                    <a:pt x="1071875" y="205979"/>
                    <a:pt x="1044262" y="211003"/>
                    <a:pt x="1019159" y="223563"/>
                  </a:cubicBezTo>
                  <a:cubicBezTo>
                    <a:pt x="989037" y="158252"/>
                    <a:pt x="921260" y="113037"/>
                    <a:pt x="845953" y="113037"/>
                  </a:cubicBezTo>
                  <a:cubicBezTo>
                    <a:pt x="823360" y="113037"/>
                    <a:pt x="800768" y="115549"/>
                    <a:pt x="780686" y="123085"/>
                  </a:cubicBezTo>
                  <a:cubicBezTo>
                    <a:pt x="765625" y="80382"/>
                    <a:pt x="735502" y="45215"/>
                    <a:pt x="695338" y="25120"/>
                  </a:cubicBezTo>
                  <a:cubicBezTo>
                    <a:pt x="667725" y="10048"/>
                    <a:pt x="637602" y="0"/>
                    <a:pt x="602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="" xmlns:a16="http://schemas.microsoft.com/office/drawing/2014/main" id="{73D11B1D-D626-429C-9DDA-8D0CB8DDA03A}"/>
              </a:ext>
            </a:extLst>
          </p:cNvPr>
          <p:cNvGrpSpPr/>
          <p:nvPr/>
        </p:nvGrpSpPr>
        <p:grpSpPr>
          <a:xfrm>
            <a:off x="12002467" y="4665025"/>
            <a:ext cx="549896" cy="211391"/>
            <a:chOff x="12674105" y="2254254"/>
            <a:chExt cx="1356755" cy="521564"/>
          </a:xfrm>
        </p:grpSpPr>
        <p:sp>
          <p:nvSpPr>
            <p:cNvPr id="97" name="任意多边形: 形状 96">
              <a:extLst>
                <a:ext uri="{FF2B5EF4-FFF2-40B4-BE49-F238E27FC236}">
                  <a16:creationId xmlns="" xmlns:a16="http://schemas.microsoft.com/office/drawing/2014/main" id="{B915EAAA-24B1-4C52-88A9-1B5347C796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674105" y="2254254"/>
              <a:ext cx="1290266" cy="444223"/>
            </a:xfrm>
            <a:custGeom>
              <a:avLst/>
              <a:gdLst>
                <a:gd name="connsiteX0" fmla="*/ 602459 w 1290266"/>
                <a:gd name="connsiteY0" fmla="*/ 0 h 444223"/>
                <a:gd name="connsiteX1" fmla="*/ 416701 w 1290266"/>
                <a:gd name="connsiteY1" fmla="*/ 155740 h 444223"/>
                <a:gd name="connsiteX2" fmla="*/ 404149 w 1290266"/>
                <a:gd name="connsiteY2" fmla="*/ 153228 h 444223"/>
                <a:gd name="connsiteX3" fmla="*/ 213371 w 1290266"/>
                <a:gd name="connsiteY3" fmla="*/ 329064 h 444223"/>
                <a:gd name="connsiteX4" fmla="*/ 135553 w 1290266"/>
                <a:gd name="connsiteY4" fmla="*/ 303945 h 444223"/>
                <a:gd name="connsiteX5" fmla="*/ 0 w 1290266"/>
                <a:gd name="connsiteY5" fmla="*/ 437077 h 444223"/>
                <a:gd name="connsiteX6" fmla="*/ 1428 w 1290266"/>
                <a:gd name="connsiteY6" fmla="*/ 444223 h 444223"/>
                <a:gd name="connsiteX7" fmla="*/ 1280674 w 1290266"/>
                <a:gd name="connsiteY7" fmla="*/ 444223 h 444223"/>
                <a:gd name="connsiteX8" fmla="*/ 1290266 w 1290266"/>
                <a:gd name="connsiteY8" fmla="*/ 396886 h 444223"/>
                <a:gd name="connsiteX9" fmla="*/ 1099487 w 1290266"/>
                <a:gd name="connsiteY9" fmla="*/ 205979 h 444223"/>
                <a:gd name="connsiteX10" fmla="*/ 1019159 w 1290266"/>
                <a:gd name="connsiteY10" fmla="*/ 223563 h 444223"/>
                <a:gd name="connsiteX11" fmla="*/ 845953 w 1290266"/>
                <a:gd name="connsiteY11" fmla="*/ 113037 h 444223"/>
                <a:gd name="connsiteX12" fmla="*/ 780686 w 1290266"/>
                <a:gd name="connsiteY12" fmla="*/ 123085 h 444223"/>
                <a:gd name="connsiteX13" fmla="*/ 695338 w 1290266"/>
                <a:gd name="connsiteY13" fmla="*/ 25120 h 444223"/>
                <a:gd name="connsiteX14" fmla="*/ 602459 w 1290266"/>
                <a:gd name="connsiteY14" fmla="*/ 0 h 4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0266" h="444223">
                  <a:moveTo>
                    <a:pt x="602459" y="0"/>
                  </a:moveTo>
                  <a:cubicBezTo>
                    <a:pt x="512090" y="0"/>
                    <a:pt x="434272" y="67822"/>
                    <a:pt x="416701" y="155740"/>
                  </a:cubicBezTo>
                  <a:cubicBezTo>
                    <a:pt x="411680" y="155740"/>
                    <a:pt x="409170" y="153228"/>
                    <a:pt x="404149" y="153228"/>
                  </a:cubicBezTo>
                  <a:cubicBezTo>
                    <a:pt x="303740" y="153228"/>
                    <a:pt x="223412" y="231098"/>
                    <a:pt x="213371" y="329064"/>
                  </a:cubicBezTo>
                  <a:cubicBezTo>
                    <a:pt x="190779" y="311480"/>
                    <a:pt x="163166" y="303945"/>
                    <a:pt x="135553" y="303945"/>
                  </a:cubicBezTo>
                  <a:cubicBezTo>
                    <a:pt x="60246" y="303945"/>
                    <a:pt x="0" y="364231"/>
                    <a:pt x="0" y="437077"/>
                  </a:cubicBezTo>
                  <a:lnTo>
                    <a:pt x="1428" y="444223"/>
                  </a:lnTo>
                  <a:lnTo>
                    <a:pt x="1280674" y="444223"/>
                  </a:lnTo>
                  <a:lnTo>
                    <a:pt x="1290266" y="396886"/>
                  </a:lnTo>
                  <a:cubicBezTo>
                    <a:pt x="1290266" y="291385"/>
                    <a:pt x="1204918" y="205979"/>
                    <a:pt x="1099487" y="205979"/>
                  </a:cubicBezTo>
                  <a:cubicBezTo>
                    <a:pt x="1071875" y="205979"/>
                    <a:pt x="1044262" y="211003"/>
                    <a:pt x="1019159" y="223563"/>
                  </a:cubicBezTo>
                  <a:cubicBezTo>
                    <a:pt x="989037" y="158252"/>
                    <a:pt x="921260" y="113037"/>
                    <a:pt x="845953" y="113037"/>
                  </a:cubicBezTo>
                  <a:cubicBezTo>
                    <a:pt x="823360" y="113037"/>
                    <a:pt x="800768" y="115549"/>
                    <a:pt x="780686" y="123085"/>
                  </a:cubicBezTo>
                  <a:cubicBezTo>
                    <a:pt x="765625" y="80382"/>
                    <a:pt x="735502" y="45215"/>
                    <a:pt x="695338" y="25120"/>
                  </a:cubicBezTo>
                  <a:cubicBezTo>
                    <a:pt x="667725" y="10048"/>
                    <a:pt x="637602" y="0"/>
                    <a:pt x="602459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="" xmlns:a16="http://schemas.microsoft.com/office/drawing/2014/main" id="{1EC6AC95-A2DB-4534-85EF-1CD44CB1018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740594" y="2331595"/>
              <a:ext cx="1290266" cy="444223"/>
            </a:xfrm>
            <a:custGeom>
              <a:avLst/>
              <a:gdLst>
                <a:gd name="connsiteX0" fmla="*/ 602459 w 1290266"/>
                <a:gd name="connsiteY0" fmla="*/ 0 h 444223"/>
                <a:gd name="connsiteX1" fmla="*/ 416701 w 1290266"/>
                <a:gd name="connsiteY1" fmla="*/ 155740 h 444223"/>
                <a:gd name="connsiteX2" fmla="*/ 404149 w 1290266"/>
                <a:gd name="connsiteY2" fmla="*/ 153228 h 444223"/>
                <a:gd name="connsiteX3" fmla="*/ 213371 w 1290266"/>
                <a:gd name="connsiteY3" fmla="*/ 329064 h 444223"/>
                <a:gd name="connsiteX4" fmla="*/ 135553 w 1290266"/>
                <a:gd name="connsiteY4" fmla="*/ 303945 h 444223"/>
                <a:gd name="connsiteX5" fmla="*/ 0 w 1290266"/>
                <a:gd name="connsiteY5" fmla="*/ 437077 h 444223"/>
                <a:gd name="connsiteX6" fmla="*/ 1428 w 1290266"/>
                <a:gd name="connsiteY6" fmla="*/ 444223 h 444223"/>
                <a:gd name="connsiteX7" fmla="*/ 1280674 w 1290266"/>
                <a:gd name="connsiteY7" fmla="*/ 444223 h 444223"/>
                <a:gd name="connsiteX8" fmla="*/ 1290266 w 1290266"/>
                <a:gd name="connsiteY8" fmla="*/ 396886 h 444223"/>
                <a:gd name="connsiteX9" fmla="*/ 1099487 w 1290266"/>
                <a:gd name="connsiteY9" fmla="*/ 205979 h 444223"/>
                <a:gd name="connsiteX10" fmla="*/ 1019159 w 1290266"/>
                <a:gd name="connsiteY10" fmla="*/ 223563 h 444223"/>
                <a:gd name="connsiteX11" fmla="*/ 845953 w 1290266"/>
                <a:gd name="connsiteY11" fmla="*/ 113037 h 444223"/>
                <a:gd name="connsiteX12" fmla="*/ 780686 w 1290266"/>
                <a:gd name="connsiteY12" fmla="*/ 123085 h 444223"/>
                <a:gd name="connsiteX13" fmla="*/ 695338 w 1290266"/>
                <a:gd name="connsiteY13" fmla="*/ 25120 h 444223"/>
                <a:gd name="connsiteX14" fmla="*/ 602459 w 1290266"/>
                <a:gd name="connsiteY14" fmla="*/ 0 h 4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0266" h="444223">
                  <a:moveTo>
                    <a:pt x="602459" y="0"/>
                  </a:moveTo>
                  <a:cubicBezTo>
                    <a:pt x="512090" y="0"/>
                    <a:pt x="434272" y="67822"/>
                    <a:pt x="416701" y="155740"/>
                  </a:cubicBezTo>
                  <a:cubicBezTo>
                    <a:pt x="411680" y="155740"/>
                    <a:pt x="409170" y="153228"/>
                    <a:pt x="404149" y="153228"/>
                  </a:cubicBezTo>
                  <a:cubicBezTo>
                    <a:pt x="303740" y="153228"/>
                    <a:pt x="223412" y="231098"/>
                    <a:pt x="213371" y="329064"/>
                  </a:cubicBezTo>
                  <a:cubicBezTo>
                    <a:pt x="190779" y="311480"/>
                    <a:pt x="163166" y="303945"/>
                    <a:pt x="135553" y="303945"/>
                  </a:cubicBezTo>
                  <a:cubicBezTo>
                    <a:pt x="60246" y="303945"/>
                    <a:pt x="0" y="364231"/>
                    <a:pt x="0" y="437077"/>
                  </a:cubicBezTo>
                  <a:lnTo>
                    <a:pt x="1428" y="444223"/>
                  </a:lnTo>
                  <a:lnTo>
                    <a:pt x="1280674" y="444223"/>
                  </a:lnTo>
                  <a:lnTo>
                    <a:pt x="1290266" y="396886"/>
                  </a:lnTo>
                  <a:cubicBezTo>
                    <a:pt x="1290266" y="291385"/>
                    <a:pt x="1204918" y="205979"/>
                    <a:pt x="1099487" y="205979"/>
                  </a:cubicBezTo>
                  <a:cubicBezTo>
                    <a:pt x="1071875" y="205979"/>
                    <a:pt x="1044262" y="211003"/>
                    <a:pt x="1019159" y="223563"/>
                  </a:cubicBezTo>
                  <a:cubicBezTo>
                    <a:pt x="989037" y="158252"/>
                    <a:pt x="921260" y="113037"/>
                    <a:pt x="845953" y="113037"/>
                  </a:cubicBezTo>
                  <a:cubicBezTo>
                    <a:pt x="823360" y="113037"/>
                    <a:pt x="800768" y="115549"/>
                    <a:pt x="780686" y="123085"/>
                  </a:cubicBezTo>
                  <a:cubicBezTo>
                    <a:pt x="765625" y="80382"/>
                    <a:pt x="735502" y="45215"/>
                    <a:pt x="695338" y="25120"/>
                  </a:cubicBezTo>
                  <a:cubicBezTo>
                    <a:pt x="667725" y="10048"/>
                    <a:pt x="637602" y="0"/>
                    <a:pt x="602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109" name="文本占位符 3">
            <a:extLst>
              <a:ext uri="{FF2B5EF4-FFF2-40B4-BE49-F238E27FC236}">
                <a16:creationId xmlns="" xmlns:a16="http://schemas.microsoft.com/office/drawing/2014/main" id="{E6B6183A-DF13-4DE2-87B6-BC62DF15D3DB}"/>
              </a:ext>
            </a:extLst>
          </p:cNvPr>
          <p:cNvSpPr txBox="1">
            <a:spLocks/>
          </p:cNvSpPr>
          <p:nvPr/>
        </p:nvSpPr>
        <p:spPr>
          <a:xfrm>
            <a:off x="7754668" y="3438997"/>
            <a:ext cx="3624399" cy="31087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/>
              <a:t>公司与署名</a:t>
            </a:r>
          </a:p>
        </p:txBody>
      </p:sp>
      <p:sp>
        <p:nvSpPr>
          <p:cNvPr id="110" name="文本占位符 4">
            <a:extLst>
              <a:ext uri="{FF2B5EF4-FFF2-40B4-BE49-F238E27FC236}">
                <a16:creationId xmlns="" xmlns:a16="http://schemas.microsoft.com/office/drawing/2014/main" id="{E349DE63-F14E-458E-BD5E-783F10E297C8}"/>
              </a:ext>
            </a:extLst>
          </p:cNvPr>
          <p:cNvSpPr txBox="1">
            <a:spLocks/>
          </p:cNvSpPr>
          <p:nvPr/>
        </p:nvSpPr>
        <p:spPr>
          <a:xfrm>
            <a:off x="7754668" y="3754631"/>
            <a:ext cx="3624399" cy="31087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/>
              <a:t>www.islide.cc</a:t>
            </a:r>
            <a:endParaRPr lang="zh-CN" altLang="en-US" sz="1600" dirty="0"/>
          </a:p>
        </p:txBody>
      </p:sp>
      <p:cxnSp>
        <p:nvCxnSpPr>
          <p:cNvPr id="114" name="直接连接符 113">
            <a:extLst>
              <a:ext uri="{FF2B5EF4-FFF2-40B4-BE49-F238E27FC236}">
                <a16:creationId xmlns="" xmlns:a16="http://schemas.microsoft.com/office/drawing/2014/main" id="{07133BDD-3526-44ED-8CF4-802E6A257AF1}"/>
              </a:ext>
            </a:extLst>
          </p:cNvPr>
          <p:cNvCxnSpPr>
            <a:cxnSpLocks/>
          </p:cNvCxnSpPr>
          <p:nvPr/>
        </p:nvCxnSpPr>
        <p:spPr>
          <a:xfrm>
            <a:off x="7875481" y="2351375"/>
            <a:ext cx="22061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="" xmlns:a16="http://schemas.microsoft.com/office/drawing/2014/main" id="{0AA87237-C64A-4D52-8FE2-B729A0006289}"/>
              </a:ext>
            </a:extLst>
          </p:cNvPr>
          <p:cNvCxnSpPr>
            <a:cxnSpLocks/>
          </p:cNvCxnSpPr>
          <p:nvPr/>
        </p:nvCxnSpPr>
        <p:spPr>
          <a:xfrm>
            <a:off x="7875481" y="3265774"/>
            <a:ext cx="22061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AF9D87D0-C93D-4A36-B84C-A4930B03DC8C}"/>
              </a:ext>
            </a:extLst>
          </p:cNvPr>
          <p:cNvSpPr txBox="1"/>
          <p:nvPr/>
        </p:nvSpPr>
        <p:spPr>
          <a:xfrm>
            <a:off x="7754668" y="2357833"/>
            <a:ext cx="2845296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900" b="1" dirty="0"/>
              <a:t>添加</a:t>
            </a:r>
            <a:r>
              <a:rPr lang="en-US" altLang="zh-CN" sz="2900" b="1" dirty="0"/>
              <a:t>SLOGAN</a:t>
            </a:r>
            <a:r>
              <a:rPr lang="en-US" altLang="zh-CN" sz="2800" b="1" dirty="0"/>
              <a:t/>
            </a:r>
            <a:br>
              <a:rPr lang="en-US" altLang="zh-CN" sz="2800" b="1" dirty="0"/>
            </a:br>
            <a:r>
              <a:rPr lang="zh-CN" altLang="en-US" sz="2400" dirty="0"/>
              <a:t>或结束语</a:t>
            </a:r>
          </a:p>
        </p:txBody>
      </p:sp>
      <p:grpSp>
        <p:nvGrpSpPr>
          <p:cNvPr id="75" name="组合 74">
            <a:extLst>
              <a:ext uri="{FF2B5EF4-FFF2-40B4-BE49-F238E27FC236}">
                <a16:creationId xmlns="" xmlns:a16="http://schemas.microsoft.com/office/drawing/2014/main" id="{60450D75-A83F-46E4-AF7F-F65060124F64}"/>
              </a:ext>
            </a:extLst>
          </p:cNvPr>
          <p:cNvGrpSpPr/>
          <p:nvPr/>
        </p:nvGrpSpPr>
        <p:grpSpPr>
          <a:xfrm>
            <a:off x="1307939" y="2265196"/>
            <a:ext cx="2526152" cy="1097660"/>
            <a:chOff x="2855913" y="-477838"/>
            <a:chExt cx="5757862" cy="2501900"/>
          </a:xfrm>
          <a:solidFill>
            <a:srgbClr val="CC4509"/>
          </a:solidFill>
        </p:grpSpPr>
        <p:sp>
          <p:nvSpPr>
            <p:cNvPr id="76" name="Freeform 5">
              <a:extLst>
                <a:ext uri="{FF2B5EF4-FFF2-40B4-BE49-F238E27FC236}">
                  <a16:creationId xmlns="" xmlns:a16="http://schemas.microsoft.com/office/drawing/2014/main" id="{79A85521-104C-4FDC-80DA-E88C34F7C8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6">
              <a:extLst>
                <a:ext uri="{FF2B5EF4-FFF2-40B4-BE49-F238E27FC236}">
                  <a16:creationId xmlns="" xmlns:a16="http://schemas.microsoft.com/office/drawing/2014/main" id="{7E2A909B-DF22-4434-9ED9-39E42B9E18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7">
              <a:extLst>
                <a:ext uri="{FF2B5EF4-FFF2-40B4-BE49-F238E27FC236}">
                  <a16:creationId xmlns="" xmlns:a16="http://schemas.microsoft.com/office/drawing/2014/main" id="{B5BD5BAF-1A96-46BC-83D9-3B32FB2E15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8">
              <a:extLst>
                <a:ext uri="{FF2B5EF4-FFF2-40B4-BE49-F238E27FC236}">
                  <a16:creationId xmlns="" xmlns:a16="http://schemas.microsoft.com/office/drawing/2014/main" id="{3D6972E6-E7C4-426D-BCC4-4511B7A08FA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9">
              <a:extLst>
                <a:ext uri="{FF2B5EF4-FFF2-40B4-BE49-F238E27FC236}">
                  <a16:creationId xmlns="" xmlns:a16="http://schemas.microsoft.com/office/drawing/2014/main" id="{692BE91E-7266-46E6-A73E-7A1E20EF6FE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440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4F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="" xmlns:a16="http://schemas.microsoft.com/office/drawing/2014/main" id="{09B57ACC-F26E-4803-B43A-CAC0D135C467}"/>
              </a:ext>
            </a:extLst>
          </p:cNvPr>
          <p:cNvGrpSpPr/>
          <p:nvPr/>
        </p:nvGrpSpPr>
        <p:grpSpPr>
          <a:xfrm>
            <a:off x="1449796" y="1267152"/>
            <a:ext cx="7989726" cy="5146675"/>
            <a:chOff x="2788933" y="1003158"/>
            <a:chExt cx="7989726" cy="5146675"/>
          </a:xfrm>
        </p:grpSpPr>
        <p:sp>
          <p:nvSpPr>
            <p:cNvPr id="5" name="Freeform 5">
              <a:extLst>
                <a:ext uri="{FF2B5EF4-FFF2-40B4-BE49-F238E27FC236}">
                  <a16:creationId xmlns="" xmlns:a16="http://schemas.microsoft.com/office/drawing/2014/main" id="{5AD24922-42C0-4083-A30E-95159EADF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9721" y="1003158"/>
              <a:ext cx="1690688" cy="5146675"/>
            </a:xfrm>
            <a:custGeom>
              <a:avLst/>
              <a:gdLst>
                <a:gd name="T0" fmla="*/ 1065 w 1065"/>
                <a:gd name="T1" fmla="*/ 3211 h 3242"/>
                <a:gd name="T2" fmla="*/ 574 w 1065"/>
                <a:gd name="T3" fmla="*/ 2846 h 3242"/>
                <a:gd name="T4" fmla="*/ 574 w 1065"/>
                <a:gd name="T5" fmla="*/ 0 h 3242"/>
                <a:gd name="T6" fmla="*/ 501 w 1065"/>
                <a:gd name="T7" fmla="*/ 0 h 3242"/>
                <a:gd name="T8" fmla="*/ 501 w 1065"/>
                <a:gd name="T9" fmla="*/ 2846 h 3242"/>
                <a:gd name="T10" fmla="*/ 0 w 1065"/>
                <a:gd name="T11" fmla="*/ 3211 h 3242"/>
                <a:gd name="T12" fmla="*/ 21 w 1065"/>
                <a:gd name="T13" fmla="*/ 3242 h 3242"/>
                <a:gd name="T14" fmla="*/ 501 w 1065"/>
                <a:gd name="T15" fmla="*/ 2887 h 3242"/>
                <a:gd name="T16" fmla="*/ 501 w 1065"/>
                <a:gd name="T17" fmla="*/ 2940 h 3242"/>
                <a:gd name="T18" fmla="*/ 512 w 1065"/>
                <a:gd name="T19" fmla="*/ 2940 h 3242"/>
                <a:gd name="T20" fmla="*/ 512 w 1065"/>
                <a:gd name="T21" fmla="*/ 3242 h 3242"/>
                <a:gd name="T22" fmla="*/ 554 w 1065"/>
                <a:gd name="T23" fmla="*/ 3242 h 3242"/>
                <a:gd name="T24" fmla="*/ 554 w 1065"/>
                <a:gd name="T25" fmla="*/ 2940 h 3242"/>
                <a:gd name="T26" fmla="*/ 574 w 1065"/>
                <a:gd name="T27" fmla="*/ 2940 h 3242"/>
                <a:gd name="T28" fmla="*/ 574 w 1065"/>
                <a:gd name="T29" fmla="*/ 2887 h 3242"/>
                <a:gd name="T30" fmla="*/ 1044 w 1065"/>
                <a:gd name="T31" fmla="*/ 3231 h 3242"/>
                <a:gd name="T32" fmla="*/ 1065 w 1065"/>
                <a:gd name="T33" fmla="*/ 3211 h 3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5" h="3242">
                  <a:moveTo>
                    <a:pt x="1065" y="3211"/>
                  </a:moveTo>
                  <a:lnTo>
                    <a:pt x="574" y="2846"/>
                  </a:lnTo>
                  <a:lnTo>
                    <a:pt x="574" y="0"/>
                  </a:lnTo>
                  <a:lnTo>
                    <a:pt x="501" y="0"/>
                  </a:lnTo>
                  <a:lnTo>
                    <a:pt x="501" y="2846"/>
                  </a:lnTo>
                  <a:lnTo>
                    <a:pt x="0" y="3211"/>
                  </a:lnTo>
                  <a:lnTo>
                    <a:pt x="21" y="3242"/>
                  </a:lnTo>
                  <a:lnTo>
                    <a:pt x="501" y="2887"/>
                  </a:lnTo>
                  <a:lnTo>
                    <a:pt x="501" y="2940"/>
                  </a:lnTo>
                  <a:lnTo>
                    <a:pt x="512" y="2940"/>
                  </a:lnTo>
                  <a:lnTo>
                    <a:pt x="512" y="3242"/>
                  </a:lnTo>
                  <a:lnTo>
                    <a:pt x="554" y="3242"/>
                  </a:lnTo>
                  <a:lnTo>
                    <a:pt x="554" y="2940"/>
                  </a:lnTo>
                  <a:lnTo>
                    <a:pt x="574" y="2940"/>
                  </a:lnTo>
                  <a:lnTo>
                    <a:pt x="574" y="2887"/>
                  </a:lnTo>
                  <a:lnTo>
                    <a:pt x="1044" y="3231"/>
                  </a:lnTo>
                  <a:lnTo>
                    <a:pt x="1065" y="3211"/>
                  </a:lnTo>
                  <a:close/>
                </a:path>
              </a:pathLst>
            </a:custGeom>
            <a:solidFill>
              <a:srgbClr val="0B1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="" xmlns:a16="http://schemas.microsoft.com/office/drawing/2014/main" id="{01104DFE-8048-47EF-86B1-3783F13AB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165" y="1350821"/>
              <a:ext cx="7609263" cy="39544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="" xmlns:a16="http://schemas.microsoft.com/office/drawing/2014/main" id="{3B5C4CC3-5AB9-4129-9C91-762D412DE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933" y="1252396"/>
              <a:ext cx="7989726" cy="149225"/>
            </a:xfrm>
            <a:prstGeom prst="rect">
              <a:avLst/>
            </a:prstGeom>
            <a:solidFill>
              <a:srgbClr val="0B1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Rectangle 8">
              <a:extLst>
                <a:ext uri="{FF2B5EF4-FFF2-40B4-BE49-F238E27FC236}">
                  <a16:creationId xmlns="" xmlns:a16="http://schemas.microsoft.com/office/drawing/2014/main" id="{CEE1E06F-4B87-4736-975B-96426CBED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933" y="5222733"/>
              <a:ext cx="7989726" cy="149225"/>
            </a:xfrm>
            <a:prstGeom prst="rect">
              <a:avLst/>
            </a:prstGeom>
            <a:solidFill>
              <a:srgbClr val="0B1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="" xmlns:a16="http://schemas.microsoft.com/office/drawing/2014/main" id="{D387F287-B76A-4DE0-9CC1-33518CC75AB3}"/>
              </a:ext>
            </a:extLst>
          </p:cNvPr>
          <p:cNvGrpSpPr/>
          <p:nvPr/>
        </p:nvGrpSpPr>
        <p:grpSpPr>
          <a:xfrm>
            <a:off x="2239337" y="2453498"/>
            <a:ext cx="6408711" cy="2330364"/>
            <a:chOff x="2246620" y="2453498"/>
            <a:chExt cx="6408711" cy="2330364"/>
          </a:xfrm>
        </p:grpSpPr>
        <p:grpSp>
          <p:nvGrpSpPr>
            <p:cNvPr id="52" name="组合 51">
              <a:extLst>
                <a:ext uri="{FF2B5EF4-FFF2-40B4-BE49-F238E27FC236}">
                  <a16:creationId xmlns="" xmlns:a16="http://schemas.microsoft.com/office/drawing/2014/main" id="{1C81871A-1947-48E0-9D91-612C9BA3B8E9}"/>
                </a:ext>
              </a:extLst>
            </p:cNvPr>
            <p:cNvGrpSpPr/>
            <p:nvPr/>
          </p:nvGrpSpPr>
          <p:grpSpPr>
            <a:xfrm>
              <a:off x="2246621" y="2460974"/>
              <a:ext cx="2746609" cy="970279"/>
              <a:chOff x="4963128" y="4179692"/>
              <a:chExt cx="2746610" cy="970279"/>
            </a:xfrm>
          </p:grpSpPr>
          <p:sp>
            <p:nvSpPr>
              <p:cNvPr id="53" name="ïṧḷïḓê-Rectangle 30">
                <a:extLst>
                  <a:ext uri="{FF2B5EF4-FFF2-40B4-BE49-F238E27FC236}">
                    <a16:creationId xmlns="" xmlns:a16="http://schemas.microsoft.com/office/drawing/2014/main" id="{70CC1149-E0E1-4512-A649-EA39B5A8A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1675" y="459257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000" dirty="0"/>
                  <a:t>谈近来的工作情况</a:t>
                </a:r>
              </a:p>
            </p:txBody>
          </p:sp>
          <p:sp>
            <p:nvSpPr>
              <p:cNvPr id="54" name="ïṧḷïḓê-TextBox 31">
                <a:extLst>
                  <a:ext uri="{FF2B5EF4-FFF2-40B4-BE49-F238E27FC236}">
                    <a16:creationId xmlns="" xmlns:a16="http://schemas.microsoft.com/office/drawing/2014/main" id="{D1C04AE9-F12D-4D06-A9AD-288A7A0021F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601675" y="4179692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2400" b="1" dirty="0">
                    <a:solidFill>
                      <a:srgbClr val="494065"/>
                    </a:solidFill>
                    <a:latin typeface="+mj-lt"/>
                    <a:ea typeface="+mj-ea"/>
                    <a:cs typeface="+mj-cs"/>
                  </a:rPr>
                  <a:t>工作回顾</a:t>
                </a:r>
              </a:p>
            </p:txBody>
          </p:sp>
          <p:sp>
            <p:nvSpPr>
              <p:cNvPr id="55" name="ïṧḷïḓê-Freeform 14">
                <a:extLst>
                  <a:ext uri="{FF2B5EF4-FFF2-40B4-BE49-F238E27FC236}">
                    <a16:creationId xmlns="" xmlns:a16="http://schemas.microsoft.com/office/drawing/2014/main" id="{90795CE2-19B6-48F9-8674-C6B89423CE5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963128" y="4299232"/>
                <a:ext cx="461080" cy="407498"/>
              </a:xfrm>
              <a:custGeom>
                <a:avLst/>
                <a:gdLst>
                  <a:gd name="connsiteX0" fmla="*/ 331146 w 540656"/>
                  <a:gd name="connsiteY0" fmla="*/ 175672 h 477827"/>
                  <a:gd name="connsiteX1" fmla="*/ 362034 w 540656"/>
                  <a:gd name="connsiteY1" fmla="*/ 175672 h 477827"/>
                  <a:gd name="connsiteX2" fmla="*/ 374904 w 540656"/>
                  <a:gd name="connsiteY2" fmla="*/ 188567 h 477827"/>
                  <a:gd name="connsiteX3" fmla="*/ 374904 w 540656"/>
                  <a:gd name="connsiteY3" fmla="*/ 281408 h 477827"/>
                  <a:gd name="connsiteX4" fmla="*/ 362034 w 540656"/>
                  <a:gd name="connsiteY4" fmla="*/ 294302 h 477827"/>
                  <a:gd name="connsiteX5" fmla="*/ 331146 w 540656"/>
                  <a:gd name="connsiteY5" fmla="*/ 294302 h 477827"/>
                  <a:gd name="connsiteX6" fmla="*/ 318276 w 540656"/>
                  <a:gd name="connsiteY6" fmla="*/ 281408 h 477827"/>
                  <a:gd name="connsiteX7" fmla="*/ 318276 w 540656"/>
                  <a:gd name="connsiteY7" fmla="*/ 188567 h 477827"/>
                  <a:gd name="connsiteX8" fmla="*/ 331146 w 540656"/>
                  <a:gd name="connsiteY8" fmla="*/ 175672 h 477827"/>
                  <a:gd name="connsiteX9" fmla="*/ 178302 w 540656"/>
                  <a:gd name="connsiteY9" fmla="*/ 113670 h 477827"/>
                  <a:gd name="connsiteX10" fmla="*/ 209416 w 540656"/>
                  <a:gd name="connsiteY10" fmla="*/ 113670 h 477827"/>
                  <a:gd name="connsiteX11" fmla="*/ 222380 w 540656"/>
                  <a:gd name="connsiteY11" fmla="*/ 129153 h 477827"/>
                  <a:gd name="connsiteX12" fmla="*/ 222380 w 540656"/>
                  <a:gd name="connsiteY12" fmla="*/ 281400 h 477827"/>
                  <a:gd name="connsiteX13" fmla="*/ 209416 w 540656"/>
                  <a:gd name="connsiteY13" fmla="*/ 294302 h 477827"/>
                  <a:gd name="connsiteX14" fmla="*/ 178302 w 540656"/>
                  <a:gd name="connsiteY14" fmla="*/ 294302 h 477827"/>
                  <a:gd name="connsiteX15" fmla="*/ 165338 w 540656"/>
                  <a:gd name="connsiteY15" fmla="*/ 281400 h 477827"/>
                  <a:gd name="connsiteX16" fmla="*/ 165338 w 540656"/>
                  <a:gd name="connsiteY16" fmla="*/ 129153 h 477827"/>
                  <a:gd name="connsiteX17" fmla="*/ 178302 w 540656"/>
                  <a:gd name="connsiteY17" fmla="*/ 113670 h 477827"/>
                  <a:gd name="connsiteX18" fmla="*/ 256011 w 540656"/>
                  <a:gd name="connsiteY18" fmla="*/ 97963 h 477827"/>
                  <a:gd name="connsiteX19" fmla="*/ 256011 w 540656"/>
                  <a:gd name="connsiteY19" fmla="*/ 273635 h 477827"/>
                  <a:gd name="connsiteX20" fmla="*/ 287125 w 540656"/>
                  <a:gd name="connsiteY20" fmla="*/ 273635 h 477827"/>
                  <a:gd name="connsiteX21" fmla="*/ 287125 w 540656"/>
                  <a:gd name="connsiteY21" fmla="*/ 97963 h 477827"/>
                  <a:gd name="connsiteX22" fmla="*/ 256011 w 540656"/>
                  <a:gd name="connsiteY22" fmla="*/ 77296 h 477827"/>
                  <a:gd name="connsiteX23" fmla="*/ 284532 w 540656"/>
                  <a:gd name="connsiteY23" fmla="*/ 77296 h 477827"/>
                  <a:gd name="connsiteX24" fmla="*/ 300089 w 540656"/>
                  <a:gd name="connsiteY24" fmla="*/ 90213 h 477827"/>
                  <a:gd name="connsiteX25" fmla="*/ 300089 w 540656"/>
                  <a:gd name="connsiteY25" fmla="*/ 281385 h 477827"/>
                  <a:gd name="connsiteX26" fmla="*/ 284532 w 540656"/>
                  <a:gd name="connsiteY26" fmla="*/ 294302 h 477827"/>
                  <a:gd name="connsiteX27" fmla="*/ 256011 w 540656"/>
                  <a:gd name="connsiteY27" fmla="*/ 294302 h 477827"/>
                  <a:gd name="connsiteX28" fmla="*/ 243047 w 540656"/>
                  <a:gd name="connsiteY28" fmla="*/ 281385 h 477827"/>
                  <a:gd name="connsiteX29" fmla="*/ 243047 w 540656"/>
                  <a:gd name="connsiteY29" fmla="*/ 90213 h 477827"/>
                  <a:gd name="connsiteX30" fmla="*/ 256011 w 540656"/>
                  <a:gd name="connsiteY30" fmla="*/ 77296 h 477827"/>
                  <a:gd name="connsiteX31" fmla="*/ 269035 w 540656"/>
                  <a:gd name="connsiteY31" fmla="*/ 25828 h 477827"/>
                  <a:gd name="connsiteX32" fmla="*/ 25868 w 540656"/>
                  <a:gd name="connsiteY32" fmla="*/ 196297 h 477827"/>
                  <a:gd name="connsiteX33" fmla="*/ 155212 w 540656"/>
                  <a:gd name="connsiteY33" fmla="*/ 343519 h 477827"/>
                  <a:gd name="connsiteX34" fmla="*/ 162973 w 540656"/>
                  <a:gd name="connsiteY34" fmla="*/ 346102 h 477827"/>
                  <a:gd name="connsiteX35" fmla="*/ 165559 w 540656"/>
                  <a:gd name="connsiteY35" fmla="*/ 356433 h 477827"/>
                  <a:gd name="connsiteX36" fmla="*/ 124170 w 540656"/>
                  <a:gd name="connsiteY36" fmla="*/ 444250 h 477827"/>
                  <a:gd name="connsiteX37" fmla="*/ 281969 w 540656"/>
                  <a:gd name="connsiteY37" fmla="*/ 366765 h 477827"/>
                  <a:gd name="connsiteX38" fmla="*/ 284556 w 540656"/>
                  <a:gd name="connsiteY38" fmla="*/ 364182 h 477827"/>
                  <a:gd name="connsiteX39" fmla="*/ 289730 w 540656"/>
                  <a:gd name="connsiteY39" fmla="*/ 364182 h 477827"/>
                  <a:gd name="connsiteX40" fmla="*/ 514788 w 540656"/>
                  <a:gd name="connsiteY40" fmla="*/ 196297 h 477827"/>
                  <a:gd name="connsiteX41" fmla="*/ 269035 w 540656"/>
                  <a:gd name="connsiteY41" fmla="*/ 25828 h 477827"/>
                  <a:gd name="connsiteX42" fmla="*/ 269035 w 540656"/>
                  <a:gd name="connsiteY42" fmla="*/ 0 h 477827"/>
                  <a:gd name="connsiteX43" fmla="*/ 540656 w 540656"/>
                  <a:gd name="connsiteY43" fmla="*/ 196297 h 477827"/>
                  <a:gd name="connsiteX44" fmla="*/ 294904 w 540656"/>
                  <a:gd name="connsiteY44" fmla="*/ 390010 h 477827"/>
                  <a:gd name="connsiteX45" fmla="*/ 103475 w 540656"/>
                  <a:gd name="connsiteY45" fmla="*/ 477827 h 477827"/>
                  <a:gd name="connsiteX46" fmla="*/ 98301 w 540656"/>
                  <a:gd name="connsiteY46" fmla="*/ 477827 h 477827"/>
                  <a:gd name="connsiteX47" fmla="*/ 82780 w 540656"/>
                  <a:gd name="connsiteY47" fmla="*/ 467496 h 477827"/>
                  <a:gd name="connsiteX48" fmla="*/ 85366 w 540656"/>
                  <a:gd name="connsiteY48" fmla="*/ 444250 h 477827"/>
                  <a:gd name="connsiteX49" fmla="*/ 137104 w 540656"/>
                  <a:gd name="connsiteY49" fmla="*/ 366765 h 477827"/>
                  <a:gd name="connsiteX50" fmla="*/ 0 w 540656"/>
                  <a:gd name="connsiteY50" fmla="*/ 196297 h 477827"/>
                  <a:gd name="connsiteX51" fmla="*/ 269035 w 540656"/>
                  <a:gd name="connsiteY51" fmla="*/ 0 h 4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540656" h="477827">
                    <a:moveTo>
                      <a:pt x="331146" y="175672"/>
                    </a:moveTo>
                    <a:lnTo>
                      <a:pt x="362034" y="175672"/>
                    </a:lnTo>
                    <a:cubicBezTo>
                      <a:pt x="369756" y="175672"/>
                      <a:pt x="374904" y="180830"/>
                      <a:pt x="374904" y="188567"/>
                    </a:cubicBezTo>
                    <a:lnTo>
                      <a:pt x="374904" y="281408"/>
                    </a:lnTo>
                    <a:cubicBezTo>
                      <a:pt x="374904" y="286565"/>
                      <a:pt x="369756" y="294302"/>
                      <a:pt x="362034" y="294302"/>
                    </a:cubicBezTo>
                    <a:lnTo>
                      <a:pt x="331146" y="294302"/>
                    </a:lnTo>
                    <a:cubicBezTo>
                      <a:pt x="323424" y="294302"/>
                      <a:pt x="318276" y="286565"/>
                      <a:pt x="318276" y="281408"/>
                    </a:cubicBezTo>
                    <a:lnTo>
                      <a:pt x="318276" y="188567"/>
                    </a:lnTo>
                    <a:cubicBezTo>
                      <a:pt x="318276" y="180830"/>
                      <a:pt x="323424" y="175672"/>
                      <a:pt x="331146" y="175672"/>
                    </a:cubicBezTo>
                    <a:close/>
                    <a:moveTo>
                      <a:pt x="178302" y="113670"/>
                    </a:moveTo>
                    <a:lnTo>
                      <a:pt x="209416" y="113670"/>
                    </a:lnTo>
                    <a:cubicBezTo>
                      <a:pt x="217194" y="113670"/>
                      <a:pt x="222380" y="121411"/>
                      <a:pt x="222380" y="129153"/>
                    </a:cubicBezTo>
                    <a:lnTo>
                      <a:pt x="222380" y="281400"/>
                    </a:lnTo>
                    <a:cubicBezTo>
                      <a:pt x="222380" y="286561"/>
                      <a:pt x="217194" y="294302"/>
                      <a:pt x="209416" y="294302"/>
                    </a:cubicBezTo>
                    <a:lnTo>
                      <a:pt x="178302" y="294302"/>
                    </a:lnTo>
                    <a:cubicBezTo>
                      <a:pt x="170523" y="294302"/>
                      <a:pt x="165338" y="286561"/>
                      <a:pt x="165338" y="281400"/>
                    </a:cubicBezTo>
                    <a:lnTo>
                      <a:pt x="165338" y="129153"/>
                    </a:lnTo>
                    <a:cubicBezTo>
                      <a:pt x="165338" y="121411"/>
                      <a:pt x="170523" y="113670"/>
                      <a:pt x="178302" y="113670"/>
                    </a:cubicBezTo>
                    <a:close/>
                    <a:moveTo>
                      <a:pt x="256011" y="97963"/>
                    </a:moveTo>
                    <a:lnTo>
                      <a:pt x="256011" y="273635"/>
                    </a:lnTo>
                    <a:lnTo>
                      <a:pt x="287125" y="273635"/>
                    </a:lnTo>
                    <a:lnTo>
                      <a:pt x="287125" y="97963"/>
                    </a:lnTo>
                    <a:close/>
                    <a:moveTo>
                      <a:pt x="256011" y="77296"/>
                    </a:moveTo>
                    <a:lnTo>
                      <a:pt x="284532" y="77296"/>
                    </a:lnTo>
                    <a:cubicBezTo>
                      <a:pt x="292311" y="77296"/>
                      <a:pt x="300089" y="82463"/>
                      <a:pt x="300089" y="90213"/>
                    </a:cubicBezTo>
                    <a:lnTo>
                      <a:pt x="300089" y="281385"/>
                    </a:lnTo>
                    <a:cubicBezTo>
                      <a:pt x="300089" y="286552"/>
                      <a:pt x="292311" y="294302"/>
                      <a:pt x="284532" y="294302"/>
                    </a:cubicBezTo>
                    <a:lnTo>
                      <a:pt x="256011" y="294302"/>
                    </a:lnTo>
                    <a:cubicBezTo>
                      <a:pt x="248233" y="294302"/>
                      <a:pt x="243047" y="286552"/>
                      <a:pt x="243047" y="281385"/>
                    </a:cubicBezTo>
                    <a:lnTo>
                      <a:pt x="243047" y="90213"/>
                    </a:lnTo>
                    <a:cubicBezTo>
                      <a:pt x="243047" y="82463"/>
                      <a:pt x="248233" y="77296"/>
                      <a:pt x="256011" y="77296"/>
                    </a:cubicBezTo>
                    <a:close/>
                    <a:moveTo>
                      <a:pt x="269035" y="25828"/>
                    </a:moveTo>
                    <a:cubicBezTo>
                      <a:pt x="137104" y="25828"/>
                      <a:pt x="25868" y="100731"/>
                      <a:pt x="25868" y="196297"/>
                    </a:cubicBezTo>
                    <a:cubicBezTo>
                      <a:pt x="25868" y="258285"/>
                      <a:pt x="75019" y="315108"/>
                      <a:pt x="155212" y="343519"/>
                    </a:cubicBezTo>
                    <a:lnTo>
                      <a:pt x="162973" y="346102"/>
                    </a:lnTo>
                    <a:lnTo>
                      <a:pt x="165559" y="356433"/>
                    </a:lnTo>
                    <a:cubicBezTo>
                      <a:pt x="165559" y="374513"/>
                      <a:pt x="160386" y="402924"/>
                      <a:pt x="124170" y="444250"/>
                    </a:cubicBezTo>
                    <a:cubicBezTo>
                      <a:pt x="162973" y="431336"/>
                      <a:pt x="232818" y="405507"/>
                      <a:pt x="281969" y="366765"/>
                    </a:cubicBezTo>
                    <a:lnTo>
                      <a:pt x="284556" y="364182"/>
                    </a:lnTo>
                    <a:lnTo>
                      <a:pt x="289730" y="364182"/>
                    </a:lnTo>
                    <a:cubicBezTo>
                      <a:pt x="413900" y="356433"/>
                      <a:pt x="514788" y="281531"/>
                      <a:pt x="514788" y="196297"/>
                    </a:cubicBezTo>
                    <a:cubicBezTo>
                      <a:pt x="514788" y="100731"/>
                      <a:pt x="403552" y="25828"/>
                      <a:pt x="269035" y="25828"/>
                    </a:cubicBezTo>
                    <a:close/>
                    <a:moveTo>
                      <a:pt x="269035" y="0"/>
                    </a:moveTo>
                    <a:cubicBezTo>
                      <a:pt x="419073" y="0"/>
                      <a:pt x="540656" y="87817"/>
                      <a:pt x="540656" y="196297"/>
                    </a:cubicBezTo>
                    <a:cubicBezTo>
                      <a:pt x="540656" y="297028"/>
                      <a:pt x="432008" y="379679"/>
                      <a:pt x="294904" y="390010"/>
                    </a:cubicBezTo>
                    <a:cubicBezTo>
                      <a:pt x="222471" y="444250"/>
                      <a:pt x="108648" y="475244"/>
                      <a:pt x="103475" y="477827"/>
                    </a:cubicBezTo>
                    <a:cubicBezTo>
                      <a:pt x="103475" y="477827"/>
                      <a:pt x="100888" y="477827"/>
                      <a:pt x="98301" y="477827"/>
                    </a:cubicBezTo>
                    <a:cubicBezTo>
                      <a:pt x="93127" y="477827"/>
                      <a:pt x="85366" y="475244"/>
                      <a:pt x="82780" y="467496"/>
                    </a:cubicBezTo>
                    <a:cubicBezTo>
                      <a:pt x="77606" y="459747"/>
                      <a:pt x="80193" y="449416"/>
                      <a:pt x="85366" y="444250"/>
                    </a:cubicBezTo>
                    <a:cubicBezTo>
                      <a:pt x="126756" y="405507"/>
                      <a:pt x="137104" y="379679"/>
                      <a:pt x="137104" y="366765"/>
                    </a:cubicBezTo>
                    <a:cubicBezTo>
                      <a:pt x="51737" y="330605"/>
                      <a:pt x="0" y="266033"/>
                      <a:pt x="0" y="196297"/>
                    </a:cubicBezTo>
                    <a:cubicBezTo>
                      <a:pt x="0" y="87817"/>
                      <a:pt x="121583" y="0"/>
                      <a:pt x="269035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="" xmlns:a16="http://schemas.microsoft.com/office/drawing/2014/main" id="{C9B7A967-E80B-45AC-9AB0-56D0A2971959}"/>
                </a:ext>
              </a:extLst>
            </p:cNvPr>
            <p:cNvGrpSpPr/>
            <p:nvPr/>
          </p:nvGrpSpPr>
          <p:grpSpPr>
            <a:xfrm>
              <a:off x="5817725" y="2460974"/>
              <a:ext cx="2661182" cy="970279"/>
              <a:chOff x="5048555" y="4179692"/>
              <a:chExt cx="2661183" cy="970279"/>
            </a:xfrm>
          </p:grpSpPr>
          <p:sp>
            <p:nvSpPr>
              <p:cNvPr id="57" name="ïṧḷïḓê-Rectangle 30">
                <a:extLst>
                  <a:ext uri="{FF2B5EF4-FFF2-40B4-BE49-F238E27FC236}">
                    <a16:creationId xmlns="" xmlns:a16="http://schemas.microsoft.com/office/drawing/2014/main" id="{351BD038-4309-4C41-B6A4-C6FE19223D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1675" y="459257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000" dirty="0"/>
                  <a:t>对本人和工作都可以评价</a:t>
                </a:r>
              </a:p>
            </p:txBody>
          </p:sp>
          <p:sp>
            <p:nvSpPr>
              <p:cNvPr id="58" name="ïṧḷïḓê-TextBox 31">
                <a:extLst>
                  <a:ext uri="{FF2B5EF4-FFF2-40B4-BE49-F238E27FC236}">
                    <a16:creationId xmlns="" xmlns:a16="http://schemas.microsoft.com/office/drawing/2014/main" id="{5B2DE7F5-506A-4F11-8DFE-5E482F093DB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601675" y="4179692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zh-CN" altLang="en-US" sz="2400" b="1" dirty="0">
                    <a:solidFill>
                      <a:srgbClr val="494065"/>
                    </a:solidFill>
                    <a:latin typeface="+mj-lt"/>
                    <a:ea typeface="+mj-ea"/>
                    <a:cs typeface="+mj-cs"/>
                  </a:rPr>
                  <a:t>自我评价</a:t>
                </a:r>
              </a:p>
            </p:txBody>
          </p:sp>
          <p:sp>
            <p:nvSpPr>
              <p:cNvPr id="59" name="ïṧḷïḓê-Freeform 14">
                <a:extLst>
                  <a:ext uri="{FF2B5EF4-FFF2-40B4-BE49-F238E27FC236}">
                    <a16:creationId xmlns="" xmlns:a16="http://schemas.microsoft.com/office/drawing/2014/main" id="{8DA90FAF-8940-4545-A257-4CBEF145B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8555" y="4272441"/>
                <a:ext cx="290225" cy="461080"/>
              </a:xfrm>
              <a:custGeom>
                <a:avLst/>
                <a:gdLst>
                  <a:gd name="T0" fmla="*/ 4047 w 4291"/>
                  <a:gd name="T1" fmla="*/ 5801 h 6827"/>
                  <a:gd name="T2" fmla="*/ 4115 w 4291"/>
                  <a:gd name="T3" fmla="*/ 5265 h 6827"/>
                  <a:gd name="T4" fmla="*/ 4124 w 4291"/>
                  <a:gd name="T5" fmla="*/ 5241 h 6827"/>
                  <a:gd name="T6" fmla="*/ 4215 w 4291"/>
                  <a:gd name="T7" fmla="*/ 3572 h 6827"/>
                  <a:gd name="T8" fmla="*/ 3734 w 4291"/>
                  <a:gd name="T9" fmla="*/ 3089 h 6827"/>
                  <a:gd name="T10" fmla="*/ 3425 w 4291"/>
                  <a:gd name="T11" fmla="*/ 2952 h 6827"/>
                  <a:gd name="T12" fmla="*/ 3088 w 4291"/>
                  <a:gd name="T13" fmla="*/ 2816 h 6827"/>
                  <a:gd name="T14" fmla="*/ 2451 w 4291"/>
                  <a:gd name="T15" fmla="*/ 2500 h 6827"/>
                  <a:gd name="T16" fmla="*/ 2277 w 4291"/>
                  <a:gd name="T17" fmla="*/ 1819 h 6827"/>
                  <a:gd name="T18" fmla="*/ 2641 w 4291"/>
                  <a:gd name="T19" fmla="*/ 1190 h 6827"/>
                  <a:gd name="T20" fmla="*/ 2523 w 4291"/>
                  <a:gd name="T21" fmla="*/ 827 h 6827"/>
                  <a:gd name="T22" fmla="*/ 1559 w 4291"/>
                  <a:gd name="T23" fmla="*/ 132 h 6827"/>
                  <a:gd name="T24" fmla="*/ 1370 w 4291"/>
                  <a:gd name="T25" fmla="*/ 0 h 6827"/>
                  <a:gd name="T26" fmla="*/ 953 w 4291"/>
                  <a:gd name="T27" fmla="*/ 827 h 6827"/>
                  <a:gd name="T28" fmla="*/ 27 w 4291"/>
                  <a:gd name="T29" fmla="*/ 966 h 6827"/>
                  <a:gd name="T30" fmla="*/ 695 w 4291"/>
                  <a:gd name="T31" fmla="*/ 1624 h 6827"/>
                  <a:gd name="T32" fmla="*/ 540 w 4291"/>
                  <a:gd name="T33" fmla="*/ 2550 h 6827"/>
                  <a:gd name="T34" fmla="*/ 772 w 4291"/>
                  <a:gd name="T35" fmla="*/ 2550 h 6827"/>
                  <a:gd name="T36" fmla="*/ 1322 w 4291"/>
                  <a:gd name="T37" fmla="*/ 2874 h 6827"/>
                  <a:gd name="T38" fmla="*/ 679 w 4291"/>
                  <a:gd name="T39" fmla="*/ 3208 h 6827"/>
                  <a:gd name="T40" fmla="*/ 1128 w 4291"/>
                  <a:gd name="T41" fmla="*/ 4991 h 6827"/>
                  <a:gd name="T42" fmla="*/ 1258 w 4291"/>
                  <a:gd name="T43" fmla="*/ 5249 h 6827"/>
                  <a:gd name="T44" fmla="*/ 1337 w 4291"/>
                  <a:gd name="T45" fmla="*/ 5607 h 6827"/>
                  <a:gd name="T46" fmla="*/ 1237 w 4291"/>
                  <a:gd name="T47" fmla="*/ 5801 h 6827"/>
                  <a:gd name="T48" fmla="*/ 1077 w 4291"/>
                  <a:gd name="T49" fmla="*/ 6677 h 6827"/>
                  <a:gd name="T50" fmla="*/ 4138 w 4291"/>
                  <a:gd name="T51" fmla="*/ 6827 h 6827"/>
                  <a:gd name="T52" fmla="*/ 4291 w 4291"/>
                  <a:gd name="T53" fmla="*/ 5959 h 6827"/>
                  <a:gd name="T54" fmla="*/ 1252 w 4291"/>
                  <a:gd name="T55" fmla="*/ 1823 h 6827"/>
                  <a:gd name="T56" fmla="*/ 1010 w 4291"/>
                  <a:gd name="T57" fmla="*/ 1646 h 6827"/>
                  <a:gd name="T58" fmla="*/ 545 w 4291"/>
                  <a:gd name="T59" fmla="*/ 1133 h 6827"/>
                  <a:gd name="T60" fmla="*/ 1220 w 4291"/>
                  <a:gd name="T61" fmla="*/ 997 h 6827"/>
                  <a:gd name="T62" fmla="*/ 1520 w 4291"/>
                  <a:gd name="T63" fmla="*/ 997 h 6827"/>
                  <a:gd name="T64" fmla="*/ 2194 w 4291"/>
                  <a:gd name="T65" fmla="*/ 1133 h 6827"/>
                  <a:gd name="T66" fmla="*/ 1805 w 4291"/>
                  <a:gd name="T67" fmla="*/ 1393 h 6827"/>
                  <a:gd name="T68" fmla="*/ 1252 w 4291"/>
                  <a:gd name="T69" fmla="*/ 1823 h 6827"/>
                  <a:gd name="T70" fmla="*/ 985 w 4291"/>
                  <a:gd name="T71" fmla="*/ 3208 h 6827"/>
                  <a:gd name="T72" fmla="*/ 1250 w 4291"/>
                  <a:gd name="T73" fmla="*/ 3193 h 6827"/>
                  <a:gd name="T74" fmla="*/ 1327 w 4291"/>
                  <a:gd name="T75" fmla="*/ 3769 h 6827"/>
                  <a:gd name="T76" fmla="*/ 1480 w 4291"/>
                  <a:gd name="T77" fmla="*/ 3918 h 6827"/>
                  <a:gd name="T78" fmla="*/ 1628 w 4291"/>
                  <a:gd name="T79" fmla="*/ 1871 h 6827"/>
                  <a:gd name="T80" fmla="*/ 1980 w 4291"/>
                  <a:gd name="T81" fmla="*/ 1869 h 6827"/>
                  <a:gd name="T82" fmla="*/ 2123 w 4291"/>
                  <a:gd name="T83" fmla="*/ 3393 h 6827"/>
                  <a:gd name="T84" fmla="*/ 2286 w 4291"/>
                  <a:gd name="T85" fmla="*/ 2934 h 6827"/>
                  <a:gd name="T86" fmla="*/ 2623 w 4291"/>
                  <a:gd name="T87" fmla="*/ 2981 h 6827"/>
                  <a:gd name="T88" fmla="*/ 2766 w 4291"/>
                  <a:gd name="T89" fmla="*/ 3522 h 6827"/>
                  <a:gd name="T90" fmla="*/ 2933 w 4291"/>
                  <a:gd name="T91" fmla="*/ 3239 h 6827"/>
                  <a:gd name="T92" fmla="*/ 3211 w 4291"/>
                  <a:gd name="T93" fmla="*/ 3171 h 6827"/>
                  <a:gd name="T94" fmla="*/ 3266 w 4291"/>
                  <a:gd name="T95" fmla="*/ 3565 h 6827"/>
                  <a:gd name="T96" fmla="*/ 3422 w 4291"/>
                  <a:gd name="T97" fmla="*/ 3718 h 6827"/>
                  <a:gd name="T98" fmla="*/ 3572 w 4291"/>
                  <a:gd name="T99" fmla="*/ 3565 h 6827"/>
                  <a:gd name="T100" fmla="*/ 3737 w 4291"/>
                  <a:gd name="T101" fmla="*/ 3395 h 6827"/>
                  <a:gd name="T102" fmla="*/ 3909 w 4291"/>
                  <a:gd name="T103" fmla="*/ 3572 h 6827"/>
                  <a:gd name="T104" fmla="*/ 3842 w 4291"/>
                  <a:gd name="T105" fmla="*/ 5121 h 6827"/>
                  <a:gd name="T106" fmla="*/ 3833 w 4291"/>
                  <a:gd name="T107" fmla="*/ 5145 h 6827"/>
                  <a:gd name="T108" fmla="*/ 3740 w 4291"/>
                  <a:gd name="T109" fmla="*/ 5801 h 6827"/>
                  <a:gd name="T110" fmla="*/ 1643 w 4291"/>
                  <a:gd name="T111" fmla="*/ 5607 h 6827"/>
                  <a:gd name="T112" fmla="*/ 1536 w 4291"/>
                  <a:gd name="T113" fmla="*/ 5121 h 6827"/>
                  <a:gd name="T114" fmla="*/ 985 w 4291"/>
                  <a:gd name="T115" fmla="*/ 3777 h 6827"/>
                  <a:gd name="T116" fmla="*/ 1383 w 4291"/>
                  <a:gd name="T117" fmla="*/ 6521 h 6827"/>
                  <a:gd name="T118" fmla="*/ 1494 w 4291"/>
                  <a:gd name="T119" fmla="*/ 6107 h 6827"/>
                  <a:gd name="T120" fmla="*/ 3985 w 4291"/>
                  <a:gd name="T121" fmla="*/ 6107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91" h="6827">
                    <a:moveTo>
                      <a:pt x="4138" y="5801"/>
                    </a:moveTo>
                    <a:lnTo>
                      <a:pt x="4047" y="5801"/>
                    </a:lnTo>
                    <a:lnTo>
                      <a:pt x="4047" y="5600"/>
                    </a:lnTo>
                    <a:cubicBezTo>
                      <a:pt x="4047" y="5485"/>
                      <a:pt x="4069" y="5373"/>
                      <a:pt x="4115" y="5265"/>
                    </a:cubicBezTo>
                    <a:cubicBezTo>
                      <a:pt x="4116" y="5265"/>
                      <a:pt x="4116" y="5264"/>
                      <a:pt x="4116" y="5264"/>
                    </a:cubicBezTo>
                    <a:lnTo>
                      <a:pt x="4124" y="5241"/>
                    </a:lnTo>
                    <a:cubicBezTo>
                      <a:pt x="4192" y="5081"/>
                      <a:pt x="4215" y="4830"/>
                      <a:pt x="4215" y="4700"/>
                    </a:cubicBezTo>
                    <a:lnTo>
                      <a:pt x="4215" y="3572"/>
                    </a:lnTo>
                    <a:cubicBezTo>
                      <a:pt x="4215" y="3443"/>
                      <a:pt x="4163" y="3316"/>
                      <a:pt x="4070" y="3225"/>
                    </a:cubicBezTo>
                    <a:cubicBezTo>
                      <a:pt x="3979" y="3135"/>
                      <a:pt x="3860" y="3086"/>
                      <a:pt x="3734" y="3089"/>
                    </a:cubicBezTo>
                    <a:cubicBezTo>
                      <a:pt x="3665" y="3090"/>
                      <a:pt x="3600" y="3106"/>
                      <a:pt x="3542" y="3134"/>
                    </a:cubicBezTo>
                    <a:cubicBezTo>
                      <a:pt x="3517" y="3066"/>
                      <a:pt x="3477" y="3003"/>
                      <a:pt x="3425" y="2952"/>
                    </a:cubicBezTo>
                    <a:cubicBezTo>
                      <a:pt x="3336" y="2864"/>
                      <a:pt x="3219" y="2816"/>
                      <a:pt x="3096" y="2816"/>
                    </a:cubicBezTo>
                    <a:cubicBezTo>
                      <a:pt x="3094" y="2816"/>
                      <a:pt x="3091" y="2816"/>
                      <a:pt x="3088" y="2816"/>
                    </a:cubicBezTo>
                    <a:cubicBezTo>
                      <a:pt x="3025" y="2817"/>
                      <a:pt x="2965" y="2831"/>
                      <a:pt x="2910" y="2854"/>
                    </a:cubicBezTo>
                    <a:cubicBezTo>
                      <a:pt x="2857" y="2651"/>
                      <a:pt x="2671" y="2500"/>
                      <a:pt x="2451" y="2500"/>
                    </a:cubicBezTo>
                    <a:cubicBezTo>
                      <a:pt x="2393" y="2500"/>
                      <a:pt x="2332" y="2511"/>
                      <a:pt x="2286" y="2530"/>
                    </a:cubicBezTo>
                    <a:cubicBezTo>
                      <a:pt x="2286" y="2530"/>
                      <a:pt x="2283" y="1834"/>
                      <a:pt x="2277" y="1819"/>
                    </a:cubicBezTo>
                    <a:cubicBezTo>
                      <a:pt x="2266" y="1714"/>
                      <a:pt x="2221" y="1619"/>
                      <a:pt x="2153" y="1546"/>
                    </a:cubicBezTo>
                    <a:lnTo>
                      <a:pt x="2641" y="1190"/>
                    </a:lnTo>
                    <a:cubicBezTo>
                      <a:pt x="2710" y="1139"/>
                      <a:pt x="2739" y="1048"/>
                      <a:pt x="2713" y="966"/>
                    </a:cubicBezTo>
                    <a:cubicBezTo>
                      <a:pt x="2686" y="884"/>
                      <a:pt x="2610" y="827"/>
                      <a:pt x="2523" y="827"/>
                    </a:cubicBezTo>
                    <a:lnTo>
                      <a:pt x="1787" y="827"/>
                    </a:lnTo>
                    <a:lnTo>
                      <a:pt x="1559" y="132"/>
                    </a:lnTo>
                    <a:cubicBezTo>
                      <a:pt x="1532" y="50"/>
                      <a:pt x="1456" y="0"/>
                      <a:pt x="1370" y="0"/>
                    </a:cubicBezTo>
                    <a:lnTo>
                      <a:pt x="1370" y="0"/>
                    </a:lnTo>
                    <a:cubicBezTo>
                      <a:pt x="1283" y="0"/>
                      <a:pt x="1207" y="50"/>
                      <a:pt x="1181" y="132"/>
                    </a:cubicBezTo>
                    <a:lnTo>
                      <a:pt x="953" y="827"/>
                    </a:lnTo>
                    <a:lnTo>
                      <a:pt x="216" y="827"/>
                    </a:lnTo>
                    <a:cubicBezTo>
                      <a:pt x="130" y="827"/>
                      <a:pt x="54" y="884"/>
                      <a:pt x="27" y="966"/>
                    </a:cubicBezTo>
                    <a:cubicBezTo>
                      <a:pt x="0" y="1048"/>
                      <a:pt x="29" y="1138"/>
                      <a:pt x="99" y="1189"/>
                    </a:cubicBezTo>
                    <a:lnTo>
                      <a:pt x="695" y="1624"/>
                    </a:lnTo>
                    <a:lnTo>
                      <a:pt x="468" y="2327"/>
                    </a:lnTo>
                    <a:cubicBezTo>
                      <a:pt x="441" y="2409"/>
                      <a:pt x="470" y="2499"/>
                      <a:pt x="540" y="2550"/>
                    </a:cubicBezTo>
                    <a:cubicBezTo>
                      <a:pt x="575" y="2575"/>
                      <a:pt x="616" y="2588"/>
                      <a:pt x="657" y="2588"/>
                    </a:cubicBezTo>
                    <a:cubicBezTo>
                      <a:pt x="698" y="2588"/>
                      <a:pt x="737" y="2575"/>
                      <a:pt x="772" y="2550"/>
                    </a:cubicBezTo>
                    <a:lnTo>
                      <a:pt x="1322" y="2146"/>
                    </a:lnTo>
                    <a:lnTo>
                      <a:pt x="1322" y="2874"/>
                    </a:lnTo>
                    <a:cubicBezTo>
                      <a:pt x="1245" y="2833"/>
                      <a:pt x="1153" y="2813"/>
                      <a:pt x="1060" y="2814"/>
                    </a:cubicBezTo>
                    <a:cubicBezTo>
                      <a:pt x="849" y="2819"/>
                      <a:pt x="679" y="2995"/>
                      <a:pt x="679" y="3208"/>
                    </a:cubicBezTo>
                    <a:lnTo>
                      <a:pt x="679" y="3777"/>
                    </a:lnTo>
                    <a:cubicBezTo>
                      <a:pt x="679" y="4136"/>
                      <a:pt x="939" y="4630"/>
                      <a:pt x="1128" y="4991"/>
                    </a:cubicBezTo>
                    <a:cubicBezTo>
                      <a:pt x="1182" y="5094"/>
                      <a:pt x="1228" y="5183"/>
                      <a:pt x="1257" y="5247"/>
                    </a:cubicBezTo>
                    <a:cubicBezTo>
                      <a:pt x="1258" y="5247"/>
                      <a:pt x="1258" y="5249"/>
                      <a:pt x="1258" y="5249"/>
                    </a:cubicBezTo>
                    <a:lnTo>
                      <a:pt x="1258" y="5252"/>
                    </a:lnTo>
                    <a:cubicBezTo>
                      <a:pt x="1312" y="5370"/>
                      <a:pt x="1337" y="5489"/>
                      <a:pt x="1337" y="5607"/>
                    </a:cubicBezTo>
                    <a:lnTo>
                      <a:pt x="1337" y="5801"/>
                    </a:lnTo>
                    <a:lnTo>
                      <a:pt x="1237" y="5801"/>
                    </a:lnTo>
                    <a:cubicBezTo>
                      <a:pt x="1152" y="5801"/>
                      <a:pt x="1077" y="5875"/>
                      <a:pt x="1077" y="5959"/>
                    </a:cubicBezTo>
                    <a:lnTo>
                      <a:pt x="1077" y="6677"/>
                    </a:lnTo>
                    <a:cubicBezTo>
                      <a:pt x="1077" y="6762"/>
                      <a:pt x="1152" y="6827"/>
                      <a:pt x="1237" y="6827"/>
                    </a:cubicBezTo>
                    <a:lnTo>
                      <a:pt x="4138" y="6827"/>
                    </a:lnTo>
                    <a:cubicBezTo>
                      <a:pt x="4222" y="6827"/>
                      <a:pt x="4291" y="6762"/>
                      <a:pt x="4291" y="6677"/>
                    </a:cubicBezTo>
                    <a:lnTo>
                      <a:pt x="4291" y="5959"/>
                    </a:lnTo>
                    <a:cubicBezTo>
                      <a:pt x="4291" y="5875"/>
                      <a:pt x="4222" y="5801"/>
                      <a:pt x="4138" y="5801"/>
                    </a:cubicBezTo>
                    <a:close/>
                    <a:moveTo>
                      <a:pt x="1252" y="1823"/>
                    </a:moveTo>
                    <a:lnTo>
                      <a:pt x="860" y="2108"/>
                    </a:lnTo>
                    <a:lnTo>
                      <a:pt x="1010" y="1646"/>
                    </a:lnTo>
                    <a:cubicBezTo>
                      <a:pt x="1037" y="1563"/>
                      <a:pt x="1008" y="1472"/>
                      <a:pt x="938" y="1421"/>
                    </a:cubicBezTo>
                    <a:lnTo>
                      <a:pt x="545" y="1133"/>
                    </a:lnTo>
                    <a:lnTo>
                      <a:pt x="1031" y="1133"/>
                    </a:lnTo>
                    <a:cubicBezTo>
                      <a:pt x="1117" y="1133"/>
                      <a:pt x="1193" y="1079"/>
                      <a:pt x="1220" y="997"/>
                    </a:cubicBezTo>
                    <a:lnTo>
                      <a:pt x="1370" y="537"/>
                    </a:lnTo>
                    <a:lnTo>
                      <a:pt x="1520" y="997"/>
                    </a:lnTo>
                    <a:cubicBezTo>
                      <a:pt x="1546" y="1079"/>
                      <a:pt x="1622" y="1133"/>
                      <a:pt x="1709" y="1133"/>
                    </a:cubicBezTo>
                    <a:lnTo>
                      <a:pt x="2194" y="1133"/>
                    </a:lnTo>
                    <a:lnTo>
                      <a:pt x="1839" y="1394"/>
                    </a:lnTo>
                    <a:cubicBezTo>
                      <a:pt x="1828" y="1393"/>
                      <a:pt x="1817" y="1393"/>
                      <a:pt x="1805" y="1393"/>
                    </a:cubicBezTo>
                    <a:cubicBezTo>
                      <a:pt x="1570" y="1393"/>
                      <a:pt x="1374" y="1564"/>
                      <a:pt x="1334" y="1788"/>
                    </a:cubicBezTo>
                    <a:cubicBezTo>
                      <a:pt x="1305" y="1793"/>
                      <a:pt x="1277" y="1805"/>
                      <a:pt x="1252" y="1823"/>
                    </a:cubicBezTo>
                    <a:close/>
                    <a:moveTo>
                      <a:pt x="985" y="3777"/>
                    </a:moveTo>
                    <a:lnTo>
                      <a:pt x="985" y="3208"/>
                    </a:lnTo>
                    <a:cubicBezTo>
                      <a:pt x="985" y="3161"/>
                      <a:pt x="1023" y="3121"/>
                      <a:pt x="1068" y="3120"/>
                    </a:cubicBezTo>
                    <a:cubicBezTo>
                      <a:pt x="1137" y="3119"/>
                      <a:pt x="1202" y="3145"/>
                      <a:pt x="1250" y="3193"/>
                    </a:cubicBezTo>
                    <a:cubicBezTo>
                      <a:pt x="1299" y="3240"/>
                      <a:pt x="1326" y="3305"/>
                      <a:pt x="1326" y="3373"/>
                    </a:cubicBezTo>
                    <a:lnTo>
                      <a:pt x="1327" y="3769"/>
                    </a:lnTo>
                    <a:cubicBezTo>
                      <a:pt x="1327" y="3854"/>
                      <a:pt x="1396" y="3918"/>
                      <a:pt x="1480" y="3918"/>
                    </a:cubicBezTo>
                    <a:lnTo>
                      <a:pt x="1480" y="3918"/>
                    </a:lnTo>
                    <a:cubicBezTo>
                      <a:pt x="1562" y="3918"/>
                      <a:pt x="1628" y="3852"/>
                      <a:pt x="1628" y="3770"/>
                    </a:cubicBezTo>
                    <a:lnTo>
                      <a:pt x="1628" y="1871"/>
                    </a:lnTo>
                    <a:cubicBezTo>
                      <a:pt x="1628" y="1776"/>
                      <a:pt x="1711" y="1699"/>
                      <a:pt x="1808" y="1699"/>
                    </a:cubicBezTo>
                    <a:cubicBezTo>
                      <a:pt x="1901" y="1699"/>
                      <a:pt x="1980" y="1773"/>
                      <a:pt x="1980" y="1869"/>
                    </a:cubicBezTo>
                    <a:lnTo>
                      <a:pt x="1980" y="3235"/>
                    </a:lnTo>
                    <a:cubicBezTo>
                      <a:pt x="1980" y="3316"/>
                      <a:pt x="2042" y="3388"/>
                      <a:pt x="2123" y="3393"/>
                    </a:cubicBezTo>
                    <a:cubicBezTo>
                      <a:pt x="2212" y="3399"/>
                      <a:pt x="2286" y="3328"/>
                      <a:pt x="2286" y="3240"/>
                    </a:cubicBezTo>
                    <a:lnTo>
                      <a:pt x="2286" y="2934"/>
                    </a:lnTo>
                    <a:cubicBezTo>
                      <a:pt x="2305" y="2845"/>
                      <a:pt x="2406" y="2785"/>
                      <a:pt x="2503" y="2814"/>
                    </a:cubicBezTo>
                    <a:cubicBezTo>
                      <a:pt x="2576" y="2835"/>
                      <a:pt x="2623" y="2905"/>
                      <a:pt x="2623" y="2981"/>
                    </a:cubicBezTo>
                    <a:lnTo>
                      <a:pt x="2623" y="3364"/>
                    </a:lnTo>
                    <a:cubicBezTo>
                      <a:pt x="2623" y="3446"/>
                      <a:pt x="2685" y="3517"/>
                      <a:pt x="2766" y="3522"/>
                    </a:cubicBezTo>
                    <a:cubicBezTo>
                      <a:pt x="2855" y="3528"/>
                      <a:pt x="2929" y="3457"/>
                      <a:pt x="2929" y="3369"/>
                    </a:cubicBezTo>
                    <a:cubicBezTo>
                      <a:pt x="2929" y="3369"/>
                      <a:pt x="2929" y="3251"/>
                      <a:pt x="2933" y="3239"/>
                    </a:cubicBezTo>
                    <a:cubicBezTo>
                      <a:pt x="2956" y="3173"/>
                      <a:pt x="3019" y="3124"/>
                      <a:pt x="3093" y="3122"/>
                    </a:cubicBezTo>
                    <a:cubicBezTo>
                      <a:pt x="3137" y="3122"/>
                      <a:pt x="3178" y="3139"/>
                      <a:pt x="3211" y="3171"/>
                    </a:cubicBezTo>
                    <a:cubicBezTo>
                      <a:pt x="3246" y="3205"/>
                      <a:pt x="3266" y="3252"/>
                      <a:pt x="3266" y="3299"/>
                    </a:cubicBezTo>
                    <a:lnTo>
                      <a:pt x="3266" y="3565"/>
                    </a:lnTo>
                    <a:cubicBezTo>
                      <a:pt x="3266" y="3650"/>
                      <a:pt x="3334" y="3718"/>
                      <a:pt x="3419" y="3718"/>
                    </a:cubicBezTo>
                    <a:cubicBezTo>
                      <a:pt x="3420" y="3718"/>
                      <a:pt x="3421" y="3718"/>
                      <a:pt x="3422" y="3718"/>
                    </a:cubicBezTo>
                    <a:cubicBezTo>
                      <a:pt x="3423" y="3718"/>
                      <a:pt x="3420" y="3718"/>
                      <a:pt x="3423" y="3718"/>
                    </a:cubicBezTo>
                    <a:cubicBezTo>
                      <a:pt x="3506" y="3716"/>
                      <a:pt x="3569" y="3648"/>
                      <a:pt x="3572" y="3565"/>
                    </a:cubicBezTo>
                    <a:cubicBezTo>
                      <a:pt x="3573" y="3547"/>
                      <a:pt x="3576" y="3512"/>
                      <a:pt x="3584" y="3497"/>
                    </a:cubicBezTo>
                    <a:cubicBezTo>
                      <a:pt x="3617" y="3438"/>
                      <a:pt x="3669" y="3396"/>
                      <a:pt x="3737" y="3395"/>
                    </a:cubicBezTo>
                    <a:cubicBezTo>
                      <a:pt x="3780" y="3394"/>
                      <a:pt x="3822" y="3411"/>
                      <a:pt x="3854" y="3443"/>
                    </a:cubicBezTo>
                    <a:cubicBezTo>
                      <a:pt x="3889" y="3478"/>
                      <a:pt x="3909" y="3524"/>
                      <a:pt x="3909" y="3572"/>
                    </a:cubicBezTo>
                    <a:lnTo>
                      <a:pt x="3909" y="4700"/>
                    </a:lnTo>
                    <a:cubicBezTo>
                      <a:pt x="3909" y="4826"/>
                      <a:pt x="3884" y="5022"/>
                      <a:pt x="3842" y="5121"/>
                    </a:cubicBezTo>
                    <a:cubicBezTo>
                      <a:pt x="3842" y="5122"/>
                      <a:pt x="3842" y="5122"/>
                      <a:pt x="3842" y="5123"/>
                    </a:cubicBezTo>
                    <a:lnTo>
                      <a:pt x="3833" y="5145"/>
                    </a:lnTo>
                    <a:cubicBezTo>
                      <a:pt x="3771" y="5291"/>
                      <a:pt x="3740" y="5444"/>
                      <a:pt x="3740" y="5600"/>
                    </a:cubicBezTo>
                    <a:lnTo>
                      <a:pt x="3740" y="5801"/>
                    </a:lnTo>
                    <a:lnTo>
                      <a:pt x="1643" y="5801"/>
                    </a:lnTo>
                    <a:lnTo>
                      <a:pt x="1643" y="5607"/>
                    </a:lnTo>
                    <a:cubicBezTo>
                      <a:pt x="1643" y="5445"/>
                      <a:pt x="1609" y="5282"/>
                      <a:pt x="1537" y="5125"/>
                    </a:cubicBezTo>
                    <a:lnTo>
                      <a:pt x="1536" y="5121"/>
                    </a:lnTo>
                    <a:cubicBezTo>
                      <a:pt x="1503" y="5049"/>
                      <a:pt x="1454" y="4956"/>
                      <a:pt x="1398" y="4849"/>
                    </a:cubicBezTo>
                    <a:cubicBezTo>
                      <a:pt x="1234" y="4535"/>
                      <a:pt x="985" y="4061"/>
                      <a:pt x="985" y="3777"/>
                    </a:cubicBezTo>
                    <a:close/>
                    <a:moveTo>
                      <a:pt x="3985" y="6521"/>
                    </a:moveTo>
                    <a:lnTo>
                      <a:pt x="1383" y="6521"/>
                    </a:lnTo>
                    <a:lnTo>
                      <a:pt x="1383" y="6107"/>
                    </a:lnTo>
                    <a:lnTo>
                      <a:pt x="1494" y="6107"/>
                    </a:lnTo>
                    <a:lnTo>
                      <a:pt x="3893" y="6107"/>
                    </a:lnTo>
                    <a:lnTo>
                      <a:pt x="3985" y="6107"/>
                    </a:lnTo>
                    <a:lnTo>
                      <a:pt x="3985" y="652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="" xmlns:a16="http://schemas.microsoft.com/office/drawing/2014/main" id="{A26F708A-1C69-439A-9C1A-9B06ED0F1D27}"/>
                </a:ext>
              </a:extLst>
            </p:cNvPr>
            <p:cNvGrpSpPr/>
            <p:nvPr/>
          </p:nvGrpSpPr>
          <p:grpSpPr>
            <a:xfrm>
              <a:off x="2246620" y="3813583"/>
              <a:ext cx="2746609" cy="970279"/>
              <a:chOff x="4963128" y="4179692"/>
              <a:chExt cx="2746610" cy="970279"/>
            </a:xfrm>
          </p:grpSpPr>
          <p:sp>
            <p:nvSpPr>
              <p:cNvPr id="65" name="ïṧḷïḓê-Rectangle 30">
                <a:extLst>
                  <a:ext uri="{FF2B5EF4-FFF2-40B4-BE49-F238E27FC236}">
                    <a16:creationId xmlns="" xmlns:a16="http://schemas.microsoft.com/office/drawing/2014/main" id="{8628B3A0-3BF2-411F-84B8-E92600CCD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1675" y="459257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000" dirty="0"/>
                  <a:t>谈工作感想领悟、体会</a:t>
                </a:r>
              </a:p>
            </p:txBody>
          </p:sp>
          <p:sp>
            <p:nvSpPr>
              <p:cNvPr id="66" name="ïṧḷïḓê-TextBox 31">
                <a:extLst>
                  <a:ext uri="{FF2B5EF4-FFF2-40B4-BE49-F238E27FC236}">
                    <a16:creationId xmlns="" xmlns:a16="http://schemas.microsoft.com/office/drawing/2014/main" id="{0AEEDDAF-0574-4030-B0AA-EAD5E4D507F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601675" y="4179692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zh-CN" altLang="en-US" sz="2400" b="1" dirty="0">
                    <a:solidFill>
                      <a:srgbClr val="494065"/>
                    </a:solidFill>
                    <a:latin typeface="+mj-lt"/>
                    <a:ea typeface="+mj-ea"/>
                    <a:cs typeface="+mj-cs"/>
                  </a:rPr>
                  <a:t>工作体会</a:t>
                </a:r>
              </a:p>
            </p:txBody>
          </p:sp>
          <p:sp>
            <p:nvSpPr>
              <p:cNvPr id="67" name="ïṧḷïḓê-Freeform 14">
                <a:extLst>
                  <a:ext uri="{FF2B5EF4-FFF2-40B4-BE49-F238E27FC236}">
                    <a16:creationId xmlns="" xmlns:a16="http://schemas.microsoft.com/office/drawing/2014/main" id="{D9A5B1E9-5215-41A3-8625-28B600D071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3128" y="4272817"/>
                <a:ext cx="461080" cy="460328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  <a:gd name="connsiteX103" fmla="*/ 373273 h 605239"/>
                  <a:gd name="connsiteY103" fmla="*/ 373273 h 605239"/>
                  <a:gd name="connsiteX104" fmla="*/ 373273 h 605239"/>
                  <a:gd name="connsiteY104" fmla="*/ 373273 h 605239"/>
                  <a:gd name="connsiteX105" fmla="*/ 373273 h 605239"/>
                  <a:gd name="connsiteY105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</a:cxnLst>
                <a:rect l="l" t="t" r="r" b="b"/>
                <a:pathLst>
                  <a:path w="606227" h="605239">
                    <a:moveTo>
                      <a:pt x="98960" y="357744"/>
                    </a:moveTo>
                    <a:cubicBezTo>
                      <a:pt x="96024" y="356493"/>
                      <a:pt x="92659" y="356377"/>
                      <a:pt x="89502" y="357814"/>
                    </a:cubicBezTo>
                    <a:cubicBezTo>
                      <a:pt x="83281" y="360687"/>
                      <a:pt x="79939" y="367826"/>
                      <a:pt x="82817" y="374129"/>
                    </a:cubicBezTo>
                    <a:cubicBezTo>
                      <a:pt x="93494" y="399623"/>
                      <a:pt x="144002" y="462476"/>
                      <a:pt x="211314" y="431235"/>
                    </a:cubicBezTo>
                    <a:cubicBezTo>
                      <a:pt x="217535" y="428361"/>
                      <a:pt x="220877" y="421223"/>
                      <a:pt x="217999" y="414919"/>
                    </a:cubicBezTo>
                    <a:cubicBezTo>
                      <a:pt x="215121" y="408708"/>
                      <a:pt x="207972" y="405927"/>
                      <a:pt x="201658" y="408244"/>
                    </a:cubicBezTo>
                    <a:cubicBezTo>
                      <a:pt x="152915" y="432440"/>
                      <a:pt x="113642" y="384234"/>
                      <a:pt x="105843" y="364488"/>
                    </a:cubicBezTo>
                    <a:cubicBezTo>
                      <a:pt x="104404" y="361383"/>
                      <a:pt x="101897" y="358996"/>
                      <a:pt x="98960" y="357744"/>
                    </a:cubicBezTo>
                    <a:close/>
                    <a:moveTo>
                      <a:pt x="507329" y="357696"/>
                    </a:moveTo>
                    <a:cubicBezTo>
                      <a:pt x="504369" y="358948"/>
                      <a:pt x="501815" y="361358"/>
                      <a:pt x="500376" y="364510"/>
                    </a:cubicBezTo>
                    <a:cubicBezTo>
                      <a:pt x="492762" y="384256"/>
                      <a:pt x="453486" y="432462"/>
                      <a:pt x="404553" y="408266"/>
                    </a:cubicBezTo>
                    <a:cubicBezTo>
                      <a:pt x="398425" y="405763"/>
                      <a:pt x="391090" y="408637"/>
                      <a:pt x="388211" y="414941"/>
                    </a:cubicBezTo>
                    <a:cubicBezTo>
                      <a:pt x="385240" y="421152"/>
                      <a:pt x="388769" y="428383"/>
                      <a:pt x="394897" y="431256"/>
                    </a:cubicBezTo>
                    <a:cubicBezTo>
                      <a:pt x="462307" y="462497"/>
                      <a:pt x="512911" y="399644"/>
                      <a:pt x="523403" y="374151"/>
                    </a:cubicBezTo>
                    <a:cubicBezTo>
                      <a:pt x="526375" y="367940"/>
                      <a:pt x="523032" y="360709"/>
                      <a:pt x="516718" y="357835"/>
                    </a:cubicBezTo>
                    <a:cubicBezTo>
                      <a:pt x="513654" y="356352"/>
                      <a:pt x="510288" y="356445"/>
                      <a:pt x="507329" y="357696"/>
                    </a:cubicBezTo>
                    <a:close/>
                    <a:moveTo>
                      <a:pt x="401350" y="244042"/>
                    </a:moveTo>
                    <a:cubicBezTo>
                      <a:pt x="398356" y="244992"/>
                      <a:pt x="395732" y="247147"/>
                      <a:pt x="394061" y="250299"/>
                    </a:cubicBezTo>
                    <a:cubicBezTo>
                      <a:pt x="390347" y="259292"/>
                      <a:pt x="341971" y="311020"/>
                      <a:pt x="349864" y="367940"/>
                    </a:cubicBezTo>
                    <a:cubicBezTo>
                      <a:pt x="351442" y="379250"/>
                      <a:pt x="363327" y="378601"/>
                      <a:pt x="364349" y="378508"/>
                    </a:cubicBezTo>
                    <a:cubicBezTo>
                      <a:pt x="371498" y="377488"/>
                      <a:pt x="375955" y="370721"/>
                      <a:pt x="374841" y="364046"/>
                    </a:cubicBezTo>
                    <a:cubicBezTo>
                      <a:pt x="367413" y="317324"/>
                      <a:pt x="411424" y="271806"/>
                      <a:pt x="416253" y="261794"/>
                    </a:cubicBezTo>
                    <a:cubicBezTo>
                      <a:pt x="419595" y="255491"/>
                      <a:pt x="417181" y="248352"/>
                      <a:pt x="410867" y="245015"/>
                    </a:cubicBezTo>
                    <a:cubicBezTo>
                      <a:pt x="407710" y="243347"/>
                      <a:pt x="404344" y="243092"/>
                      <a:pt x="401350" y="244042"/>
                    </a:cubicBezTo>
                    <a:close/>
                    <a:moveTo>
                      <a:pt x="205001" y="244020"/>
                    </a:moveTo>
                    <a:cubicBezTo>
                      <a:pt x="201983" y="243070"/>
                      <a:pt x="198595" y="243325"/>
                      <a:pt x="195438" y="244993"/>
                    </a:cubicBezTo>
                    <a:cubicBezTo>
                      <a:pt x="189124" y="248331"/>
                      <a:pt x="186803" y="255469"/>
                      <a:pt x="190145" y="261773"/>
                    </a:cubicBezTo>
                    <a:cubicBezTo>
                      <a:pt x="194973" y="271785"/>
                      <a:pt x="238889" y="317302"/>
                      <a:pt x="231461" y="364025"/>
                    </a:cubicBezTo>
                    <a:cubicBezTo>
                      <a:pt x="230347" y="370792"/>
                      <a:pt x="234804" y="377467"/>
                      <a:pt x="242045" y="378486"/>
                    </a:cubicBezTo>
                    <a:cubicBezTo>
                      <a:pt x="243160" y="378579"/>
                      <a:pt x="254858" y="379228"/>
                      <a:pt x="256529" y="367918"/>
                    </a:cubicBezTo>
                    <a:cubicBezTo>
                      <a:pt x="264421" y="310998"/>
                      <a:pt x="216049" y="259270"/>
                      <a:pt x="212335" y="250278"/>
                    </a:cubicBezTo>
                    <a:cubicBezTo>
                      <a:pt x="210664" y="247126"/>
                      <a:pt x="208018" y="244971"/>
                      <a:pt x="205001" y="244020"/>
                    </a:cubicBezTo>
                    <a:close/>
                    <a:moveTo>
                      <a:pt x="218834" y="71"/>
                    </a:moveTo>
                    <a:cubicBezTo>
                      <a:pt x="254487" y="71"/>
                      <a:pt x="282897" y="31776"/>
                      <a:pt x="282897" y="70711"/>
                    </a:cubicBezTo>
                    <a:lnTo>
                      <a:pt x="282897" y="534692"/>
                    </a:lnTo>
                    <a:cubicBezTo>
                      <a:pt x="282897" y="573627"/>
                      <a:pt x="254022" y="605239"/>
                      <a:pt x="218834" y="605239"/>
                    </a:cubicBezTo>
                    <a:cubicBezTo>
                      <a:pt x="186710" y="605239"/>
                      <a:pt x="159971" y="579097"/>
                      <a:pt x="155607" y="545538"/>
                    </a:cubicBezTo>
                    <a:cubicBezTo>
                      <a:pt x="155607" y="545538"/>
                      <a:pt x="172784" y="490287"/>
                      <a:pt x="224219" y="486115"/>
                    </a:cubicBezTo>
                    <a:cubicBezTo>
                      <a:pt x="231090" y="485652"/>
                      <a:pt x="235361" y="477957"/>
                      <a:pt x="234339" y="471283"/>
                    </a:cubicBezTo>
                    <a:cubicBezTo>
                      <a:pt x="232947" y="464515"/>
                      <a:pt x="226169" y="460158"/>
                      <a:pt x="219484" y="461178"/>
                    </a:cubicBezTo>
                    <a:cubicBezTo>
                      <a:pt x="158578" y="466833"/>
                      <a:pt x="130818" y="534692"/>
                      <a:pt x="128961" y="534692"/>
                    </a:cubicBezTo>
                    <a:cubicBezTo>
                      <a:pt x="93309" y="534692"/>
                      <a:pt x="64991" y="503080"/>
                      <a:pt x="64991" y="464144"/>
                    </a:cubicBezTo>
                    <a:cubicBezTo>
                      <a:pt x="29339" y="464144"/>
                      <a:pt x="1021" y="432440"/>
                      <a:pt x="1021" y="393504"/>
                    </a:cubicBezTo>
                    <a:cubicBezTo>
                      <a:pt x="1021" y="382380"/>
                      <a:pt x="3435" y="371904"/>
                      <a:pt x="7335" y="362727"/>
                    </a:cubicBezTo>
                    <a:cubicBezTo>
                      <a:pt x="36766" y="364859"/>
                      <a:pt x="96280" y="307105"/>
                      <a:pt x="136760" y="335194"/>
                    </a:cubicBezTo>
                    <a:cubicBezTo>
                      <a:pt x="141959" y="338809"/>
                      <a:pt x="147344" y="343444"/>
                      <a:pt x="149294" y="347802"/>
                    </a:cubicBezTo>
                    <a:cubicBezTo>
                      <a:pt x="152172" y="354013"/>
                      <a:pt x="159321" y="356794"/>
                      <a:pt x="165634" y="354476"/>
                    </a:cubicBezTo>
                    <a:cubicBezTo>
                      <a:pt x="171855" y="351602"/>
                      <a:pt x="174640" y="344464"/>
                      <a:pt x="172319" y="338160"/>
                    </a:cubicBezTo>
                    <a:cubicBezTo>
                      <a:pt x="167027" y="325645"/>
                      <a:pt x="155700" y="316746"/>
                      <a:pt x="149015" y="313038"/>
                    </a:cubicBezTo>
                    <a:cubicBezTo>
                      <a:pt x="87552" y="278830"/>
                      <a:pt x="37881" y="339922"/>
                      <a:pt x="8820" y="337697"/>
                    </a:cubicBezTo>
                    <a:cubicBezTo>
                      <a:pt x="2971" y="327036"/>
                      <a:pt x="93" y="315077"/>
                      <a:pt x="93" y="302099"/>
                    </a:cubicBezTo>
                    <a:cubicBezTo>
                      <a:pt x="93" y="290974"/>
                      <a:pt x="2600" y="280962"/>
                      <a:pt x="6406" y="271785"/>
                    </a:cubicBezTo>
                    <a:cubicBezTo>
                      <a:pt x="56449" y="215421"/>
                      <a:pt x="165634" y="250648"/>
                      <a:pt x="165634" y="250648"/>
                    </a:cubicBezTo>
                    <a:cubicBezTo>
                      <a:pt x="172319" y="250648"/>
                      <a:pt x="178168" y="244808"/>
                      <a:pt x="178168" y="238133"/>
                    </a:cubicBezTo>
                    <a:cubicBezTo>
                      <a:pt x="178168" y="231459"/>
                      <a:pt x="172319" y="225711"/>
                      <a:pt x="165634" y="225711"/>
                    </a:cubicBezTo>
                    <a:cubicBezTo>
                      <a:pt x="165634" y="225711"/>
                      <a:pt x="45679" y="195304"/>
                      <a:pt x="8170" y="247404"/>
                    </a:cubicBezTo>
                    <a:cubicBezTo>
                      <a:pt x="2878" y="237299"/>
                      <a:pt x="0" y="225340"/>
                      <a:pt x="0" y="212825"/>
                    </a:cubicBezTo>
                    <a:cubicBezTo>
                      <a:pt x="0" y="182511"/>
                      <a:pt x="17362" y="156740"/>
                      <a:pt x="41873" y="146542"/>
                    </a:cubicBezTo>
                    <a:cubicBezTo>
                      <a:pt x="42337" y="147099"/>
                      <a:pt x="87738" y="185756"/>
                      <a:pt x="140009" y="170553"/>
                    </a:cubicBezTo>
                    <a:cubicBezTo>
                      <a:pt x="146694" y="170553"/>
                      <a:pt x="152543" y="164249"/>
                      <a:pt x="151986" y="157574"/>
                    </a:cubicBezTo>
                    <a:cubicBezTo>
                      <a:pt x="151986" y="150899"/>
                      <a:pt x="146230" y="145059"/>
                      <a:pt x="138988" y="145615"/>
                    </a:cubicBezTo>
                    <a:cubicBezTo>
                      <a:pt x="98322" y="161653"/>
                      <a:pt x="72697" y="138385"/>
                      <a:pt x="63970" y="132637"/>
                    </a:cubicBezTo>
                    <a:cubicBezTo>
                      <a:pt x="80125" y="78591"/>
                      <a:pt x="131746" y="71453"/>
                      <a:pt x="133603" y="71545"/>
                    </a:cubicBezTo>
                    <a:cubicBezTo>
                      <a:pt x="133603" y="71545"/>
                      <a:pt x="214192" y="121327"/>
                      <a:pt x="206393" y="208005"/>
                    </a:cubicBezTo>
                    <a:cubicBezTo>
                      <a:pt x="205743" y="214679"/>
                      <a:pt x="211685" y="220983"/>
                      <a:pt x="218370" y="220983"/>
                    </a:cubicBezTo>
                    <a:lnTo>
                      <a:pt x="218834" y="220983"/>
                    </a:lnTo>
                    <a:cubicBezTo>
                      <a:pt x="225519" y="220983"/>
                      <a:pt x="231276" y="215792"/>
                      <a:pt x="231368" y="209025"/>
                    </a:cubicBezTo>
                    <a:cubicBezTo>
                      <a:pt x="233597" y="108163"/>
                      <a:pt x="155886" y="59679"/>
                      <a:pt x="154400" y="59216"/>
                    </a:cubicBezTo>
                    <a:cubicBezTo>
                      <a:pt x="160714" y="25564"/>
                      <a:pt x="187174" y="71"/>
                      <a:pt x="218834" y="71"/>
                    </a:cubicBezTo>
                    <a:close/>
                    <a:moveTo>
                      <a:pt x="387376" y="0"/>
                    </a:moveTo>
                    <a:cubicBezTo>
                      <a:pt x="419038" y="0"/>
                      <a:pt x="445594" y="25493"/>
                      <a:pt x="451908" y="59052"/>
                    </a:cubicBezTo>
                    <a:cubicBezTo>
                      <a:pt x="450422" y="59608"/>
                      <a:pt x="372612" y="108000"/>
                      <a:pt x="374841" y="208861"/>
                    </a:cubicBezTo>
                    <a:cubicBezTo>
                      <a:pt x="375026" y="215535"/>
                      <a:pt x="380690" y="220912"/>
                      <a:pt x="387376" y="220912"/>
                    </a:cubicBezTo>
                    <a:lnTo>
                      <a:pt x="387840" y="220912"/>
                    </a:lnTo>
                    <a:cubicBezTo>
                      <a:pt x="394525" y="220912"/>
                      <a:pt x="400468" y="214608"/>
                      <a:pt x="399911" y="207934"/>
                    </a:cubicBezTo>
                    <a:cubicBezTo>
                      <a:pt x="392111" y="121256"/>
                      <a:pt x="472706" y="71474"/>
                      <a:pt x="472706" y="71474"/>
                    </a:cubicBezTo>
                    <a:cubicBezTo>
                      <a:pt x="474563" y="71289"/>
                      <a:pt x="526189" y="78520"/>
                      <a:pt x="542252" y="132473"/>
                    </a:cubicBezTo>
                    <a:cubicBezTo>
                      <a:pt x="533617" y="138314"/>
                      <a:pt x="508083" y="161675"/>
                      <a:pt x="467228" y="145452"/>
                    </a:cubicBezTo>
                    <a:cubicBezTo>
                      <a:pt x="460079" y="144988"/>
                      <a:pt x="454229" y="150828"/>
                      <a:pt x="454229" y="157503"/>
                    </a:cubicBezTo>
                    <a:cubicBezTo>
                      <a:pt x="453765" y="164178"/>
                      <a:pt x="459521" y="170482"/>
                      <a:pt x="466207" y="170482"/>
                    </a:cubicBezTo>
                    <a:cubicBezTo>
                      <a:pt x="518575" y="185778"/>
                      <a:pt x="563887" y="146935"/>
                      <a:pt x="564444" y="146471"/>
                    </a:cubicBezTo>
                    <a:cubicBezTo>
                      <a:pt x="588957" y="156483"/>
                      <a:pt x="606227" y="182440"/>
                      <a:pt x="606227" y="212754"/>
                    </a:cubicBezTo>
                    <a:cubicBezTo>
                      <a:pt x="606227" y="225177"/>
                      <a:pt x="603441" y="237228"/>
                      <a:pt x="598056" y="247333"/>
                    </a:cubicBezTo>
                    <a:cubicBezTo>
                      <a:pt x="560730" y="195326"/>
                      <a:pt x="440765" y="225733"/>
                      <a:pt x="440765" y="225733"/>
                    </a:cubicBezTo>
                    <a:cubicBezTo>
                      <a:pt x="434080" y="225733"/>
                      <a:pt x="428230" y="231480"/>
                      <a:pt x="428230" y="238155"/>
                    </a:cubicBezTo>
                    <a:cubicBezTo>
                      <a:pt x="428230" y="244830"/>
                      <a:pt x="434080" y="250670"/>
                      <a:pt x="440765" y="250670"/>
                    </a:cubicBezTo>
                    <a:cubicBezTo>
                      <a:pt x="440765" y="250670"/>
                      <a:pt x="549959" y="215443"/>
                      <a:pt x="599913" y="271806"/>
                    </a:cubicBezTo>
                    <a:cubicBezTo>
                      <a:pt x="603906" y="280984"/>
                      <a:pt x="606227" y="291089"/>
                      <a:pt x="606227" y="302120"/>
                    </a:cubicBezTo>
                    <a:cubicBezTo>
                      <a:pt x="606227" y="315099"/>
                      <a:pt x="603441" y="327150"/>
                      <a:pt x="597592" y="337719"/>
                    </a:cubicBezTo>
                    <a:cubicBezTo>
                      <a:pt x="568529" y="339943"/>
                      <a:pt x="518854" y="278759"/>
                      <a:pt x="457293" y="313060"/>
                    </a:cubicBezTo>
                    <a:cubicBezTo>
                      <a:pt x="450608" y="316768"/>
                      <a:pt x="439373" y="325667"/>
                      <a:pt x="433894" y="338089"/>
                    </a:cubicBezTo>
                    <a:cubicBezTo>
                      <a:pt x="431480" y="344208"/>
                      <a:pt x="434266" y="351531"/>
                      <a:pt x="440580" y="354405"/>
                    </a:cubicBezTo>
                    <a:cubicBezTo>
                      <a:pt x="446801" y="356816"/>
                      <a:pt x="454136" y="354034"/>
                      <a:pt x="456922" y="347731"/>
                    </a:cubicBezTo>
                    <a:cubicBezTo>
                      <a:pt x="458964" y="343374"/>
                      <a:pt x="464257" y="338646"/>
                      <a:pt x="469457" y="335123"/>
                    </a:cubicBezTo>
                    <a:cubicBezTo>
                      <a:pt x="510033" y="307034"/>
                      <a:pt x="569643" y="364788"/>
                      <a:pt x="598985" y="362656"/>
                    </a:cubicBezTo>
                    <a:cubicBezTo>
                      <a:pt x="602884" y="371833"/>
                      <a:pt x="605298" y="382402"/>
                      <a:pt x="605298" y="393433"/>
                    </a:cubicBezTo>
                    <a:cubicBezTo>
                      <a:pt x="605298" y="432369"/>
                      <a:pt x="576886" y="463981"/>
                      <a:pt x="541231" y="463981"/>
                    </a:cubicBezTo>
                    <a:cubicBezTo>
                      <a:pt x="541231" y="502916"/>
                      <a:pt x="512911" y="534621"/>
                      <a:pt x="477256" y="534621"/>
                    </a:cubicBezTo>
                    <a:cubicBezTo>
                      <a:pt x="475399" y="534621"/>
                      <a:pt x="447544" y="466576"/>
                      <a:pt x="386726" y="461014"/>
                    </a:cubicBezTo>
                    <a:cubicBezTo>
                      <a:pt x="380040" y="460180"/>
                      <a:pt x="373355" y="464537"/>
                      <a:pt x="371870" y="471212"/>
                    </a:cubicBezTo>
                    <a:cubicBezTo>
                      <a:pt x="371034" y="477886"/>
                      <a:pt x="375212" y="485395"/>
                      <a:pt x="382083" y="486044"/>
                    </a:cubicBezTo>
                    <a:cubicBezTo>
                      <a:pt x="433430" y="490216"/>
                      <a:pt x="450608" y="545467"/>
                      <a:pt x="450608" y="545467"/>
                    </a:cubicBezTo>
                    <a:cubicBezTo>
                      <a:pt x="446337" y="578933"/>
                      <a:pt x="419688" y="605168"/>
                      <a:pt x="387376" y="605168"/>
                    </a:cubicBezTo>
                    <a:cubicBezTo>
                      <a:pt x="352185" y="605168"/>
                      <a:pt x="323401" y="573556"/>
                      <a:pt x="323401" y="534621"/>
                    </a:cubicBezTo>
                    <a:lnTo>
                      <a:pt x="323401" y="70547"/>
                    </a:lnTo>
                    <a:cubicBezTo>
                      <a:pt x="323401" y="31612"/>
                      <a:pt x="351721" y="0"/>
                      <a:pt x="387376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="" xmlns:a16="http://schemas.microsoft.com/office/drawing/2014/main" id="{F8920E9C-2032-4DCE-B19C-51D913A42692}"/>
                </a:ext>
              </a:extLst>
            </p:cNvPr>
            <p:cNvGrpSpPr/>
            <p:nvPr/>
          </p:nvGrpSpPr>
          <p:grpSpPr>
            <a:xfrm>
              <a:off x="5775012" y="3813583"/>
              <a:ext cx="2746609" cy="970279"/>
              <a:chOff x="4963128" y="4179692"/>
              <a:chExt cx="2746610" cy="970279"/>
            </a:xfrm>
          </p:grpSpPr>
          <p:sp>
            <p:nvSpPr>
              <p:cNvPr id="44" name="ïṧḷïḓê-Rectangle 30">
                <a:extLst>
                  <a:ext uri="{FF2B5EF4-FFF2-40B4-BE49-F238E27FC236}">
                    <a16:creationId xmlns="" xmlns:a16="http://schemas.microsoft.com/office/drawing/2014/main" id="{5AE81E10-1129-4607-A3E8-9223DD509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1675" y="459257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000" dirty="0"/>
                  <a:t>谈下一步工作计划或长远职业规划</a:t>
                </a:r>
              </a:p>
            </p:txBody>
          </p:sp>
          <p:sp>
            <p:nvSpPr>
              <p:cNvPr id="45" name="îṣļîḑé-TextBox 31">
                <a:extLst>
                  <a:ext uri="{FF2B5EF4-FFF2-40B4-BE49-F238E27FC236}">
                    <a16:creationId xmlns="" xmlns:a16="http://schemas.microsoft.com/office/drawing/2014/main" id="{EED3E5EF-03C6-49A7-9AA5-5D37B9B0D25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601675" y="4179692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zh-CN" altLang="en-US" sz="2400" b="1" dirty="0">
                    <a:solidFill>
                      <a:srgbClr val="494065"/>
                    </a:solidFill>
                    <a:latin typeface="+mj-lt"/>
                    <a:ea typeface="+mj-ea"/>
                    <a:cs typeface="+mj-cs"/>
                  </a:rPr>
                  <a:t>工作规划和展望</a:t>
                </a:r>
              </a:p>
            </p:txBody>
          </p:sp>
          <p:sp>
            <p:nvSpPr>
              <p:cNvPr id="46" name="îṣļîḑé-Freeform 14">
                <a:extLst>
                  <a:ext uri="{FF2B5EF4-FFF2-40B4-BE49-F238E27FC236}">
                    <a16:creationId xmlns="" xmlns:a16="http://schemas.microsoft.com/office/drawing/2014/main" id="{496EC8BE-885B-459C-B3CD-06AA37CF80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3128" y="4272787"/>
                <a:ext cx="461080" cy="460387"/>
              </a:xfrm>
              <a:custGeom>
                <a:avLst/>
                <a:gdLst>
                  <a:gd name="T0" fmla="*/ 6794 w 6860"/>
                  <a:gd name="T1" fmla="*/ 3307 h 6860"/>
                  <a:gd name="T2" fmla="*/ 5828 w 6860"/>
                  <a:gd name="T3" fmla="*/ 2341 h 6860"/>
                  <a:gd name="T4" fmla="*/ 5586 w 6860"/>
                  <a:gd name="T5" fmla="*/ 2341 h 6860"/>
                  <a:gd name="T6" fmla="*/ 5586 w 6860"/>
                  <a:gd name="T7" fmla="*/ 2582 h 6860"/>
                  <a:gd name="T8" fmla="*/ 6261 w 6860"/>
                  <a:gd name="T9" fmla="*/ 3257 h 6860"/>
                  <a:gd name="T10" fmla="*/ 3601 w 6860"/>
                  <a:gd name="T11" fmla="*/ 3257 h 6860"/>
                  <a:gd name="T12" fmla="*/ 3601 w 6860"/>
                  <a:gd name="T13" fmla="*/ 600 h 6860"/>
                  <a:gd name="T14" fmla="*/ 4276 w 6860"/>
                  <a:gd name="T15" fmla="*/ 1275 h 6860"/>
                  <a:gd name="T16" fmla="*/ 4517 w 6860"/>
                  <a:gd name="T17" fmla="*/ 1275 h 6860"/>
                  <a:gd name="T18" fmla="*/ 4517 w 6860"/>
                  <a:gd name="T19" fmla="*/ 1033 h 6860"/>
                  <a:gd name="T20" fmla="*/ 3551 w 6860"/>
                  <a:gd name="T21" fmla="*/ 67 h 6860"/>
                  <a:gd name="T22" fmla="*/ 3310 w 6860"/>
                  <a:gd name="T23" fmla="*/ 67 h 6860"/>
                  <a:gd name="T24" fmla="*/ 2343 w 6860"/>
                  <a:gd name="T25" fmla="*/ 1033 h 6860"/>
                  <a:gd name="T26" fmla="*/ 2343 w 6860"/>
                  <a:gd name="T27" fmla="*/ 1275 h 6860"/>
                  <a:gd name="T28" fmla="*/ 2585 w 6860"/>
                  <a:gd name="T29" fmla="*/ 1275 h 6860"/>
                  <a:gd name="T30" fmla="*/ 3260 w 6860"/>
                  <a:gd name="T31" fmla="*/ 600 h 6860"/>
                  <a:gd name="T32" fmla="*/ 3260 w 6860"/>
                  <a:gd name="T33" fmla="*/ 3257 h 6860"/>
                  <a:gd name="T34" fmla="*/ 600 w 6860"/>
                  <a:gd name="T35" fmla="*/ 3257 h 6860"/>
                  <a:gd name="T36" fmla="*/ 1275 w 6860"/>
                  <a:gd name="T37" fmla="*/ 2583 h 6860"/>
                  <a:gd name="T38" fmla="*/ 1275 w 6860"/>
                  <a:gd name="T39" fmla="*/ 2341 h 6860"/>
                  <a:gd name="T40" fmla="*/ 1033 w 6860"/>
                  <a:gd name="T41" fmla="*/ 2341 h 6860"/>
                  <a:gd name="T42" fmla="*/ 67 w 6860"/>
                  <a:gd name="T43" fmla="*/ 3307 h 6860"/>
                  <a:gd name="T44" fmla="*/ 67 w 6860"/>
                  <a:gd name="T45" fmla="*/ 3549 h 6860"/>
                  <a:gd name="T46" fmla="*/ 1033 w 6860"/>
                  <a:gd name="T47" fmla="*/ 4515 h 6860"/>
                  <a:gd name="T48" fmla="*/ 1275 w 6860"/>
                  <a:gd name="T49" fmla="*/ 4515 h 6860"/>
                  <a:gd name="T50" fmla="*/ 1275 w 6860"/>
                  <a:gd name="T51" fmla="*/ 4273 h 6860"/>
                  <a:gd name="T52" fmla="*/ 600 w 6860"/>
                  <a:gd name="T53" fmla="*/ 3599 h 6860"/>
                  <a:gd name="T54" fmla="*/ 3260 w 6860"/>
                  <a:gd name="T55" fmla="*/ 3599 h 6860"/>
                  <a:gd name="T56" fmla="*/ 3260 w 6860"/>
                  <a:gd name="T57" fmla="*/ 6261 h 6860"/>
                  <a:gd name="T58" fmla="*/ 2585 w 6860"/>
                  <a:gd name="T59" fmla="*/ 5586 h 6860"/>
                  <a:gd name="T60" fmla="*/ 2344 w 6860"/>
                  <a:gd name="T61" fmla="*/ 5586 h 6860"/>
                  <a:gd name="T62" fmla="*/ 2344 w 6860"/>
                  <a:gd name="T63" fmla="*/ 5827 h 6860"/>
                  <a:gd name="T64" fmla="*/ 3310 w 6860"/>
                  <a:gd name="T65" fmla="*/ 6794 h 6860"/>
                  <a:gd name="T66" fmla="*/ 3551 w 6860"/>
                  <a:gd name="T67" fmla="*/ 6794 h 6860"/>
                  <a:gd name="T68" fmla="*/ 4517 w 6860"/>
                  <a:gd name="T69" fmla="*/ 5828 h 6860"/>
                  <a:gd name="T70" fmla="*/ 4517 w 6860"/>
                  <a:gd name="T71" fmla="*/ 5586 h 6860"/>
                  <a:gd name="T72" fmla="*/ 4276 w 6860"/>
                  <a:gd name="T73" fmla="*/ 5586 h 6860"/>
                  <a:gd name="T74" fmla="*/ 3601 w 6860"/>
                  <a:gd name="T75" fmla="*/ 6261 h 6860"/>
                  <a:gd name="T76" fmla="*/ 3601 w 6860"/>
                  <a:gd name="T77" fmla="*/ 3599 h 6860"/>
                  <a:gd name="T78" fmla="*/ 6261 w 6860"/>
                  <a:gd name="T79" fmla="*/ 3599 h 6860"/>
                  <a:gd name="T80" fmla="*/ 5586 w 6860"/>
                  <a:gd name="T81" fmla="*/ 4273 h 6860"/>
                  <a:gd name="T82" fmla="*/ 5586 w 6860"/>
                  <a:gd name="T83" fmla="*/ 4515 h 6860"/>
                  <a:gd name="T84" fmla="*/ 5828 w 6860"/>
                  <a:gd name="T85" fmla="*/ 4515 h 6860"/>
                  <a:gd name="T86" fmla="*/ 6794 w 6860"/>
                  <a:gd name="T87" fmla="*/ 3549 h 6860"/>
                  <a:gd name="T88" fmla="*/ 6794 w 6860"/>
                  <a:gd name="T89" fmla="*/ 3307 h 68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860" h="6860">
                    <a:moveTo>
                      <a:pt x="6794" y="3307"/>
                    </a:moveTo>
                    <a:lnTo>
                      <a:pt x="5828" y="2341"/>
                    </a:lnTo>
                    <a:cubicBezTo>
                      <a:pt x="5761" y="2274"/>
                      <a:pt x="5653" y="2274"/>
                      <a:pt x="5586" y="2341"/>
                    </a:cubicBezTo>
                    <a:cubicBezTo>
                      <a:pt x="5519" y="2408"/>
                      <a:pt x="5519" y="2516"/>
                      <a:pt x="5586" y="2582"/>
                    </a:cubicBezTo>
                    <a:lnTo>
                      <a:pt x="6261" y="3257"/>
                    </a:lnTo>
                    <a:lnTo>
                      <a:pt x="3601" y="3257"/>
                    </a:lnTo>
                    <a:lnTo>
                      <a:pt x="3601" y="600"/>
                    </a:lnTo>
                    <a:lnTo>
                      <a:pt x="4276" y="1275"/>
                    </a:lnTo>
                    <a:cubicBezTo>
                      <a:pt x="4343" y="1342"/>
                      <a:pt x="4450" y="1342"/>
                      <a:pt x="4517" y="1275"/>
                    </a:cubicBezTo>
                    <a:cubicBezTo>
                      <a:pt x="4584" y="1208"/>
                      <a:pt x="4584" y="1100"/>
                      <a:pt x="4517" y="1033"/>
                    </a:cubicBezTo>
                    <a:lnTo>
                      <a:pt x="3551" y="67"/>
                    </a:lnTo>
                    <a:cubicBezTo>
                      <a:pt x="3484" y="0"/>
                      <a:pt x="3376" y="0"/>
                      <a:pt x="3310" y="67"/>
                    </a:cubicBezTo>
                    <a:lnTo>
                      <a:pt x="2343" y="1033"/>
                    </a:lnTo>
                    <a:cubicBezTo>
                      <a:pt x="2277" y="1100"/>
                      <a:pt x="2277" y="1208"/>
                      <a:pt x="2343" y="1275"/>
                    </a:cubicBezTo>
                    <a:cubicBezTo>
                      <a:pt x="2410" y="1342"/>
                      <a:pt x="2518" y="1342"/>
                      <a:pt x="2585" y="1275"/>
                    </a:cubicBezTo>
                    <a:lnTo>
                      <a:pt x="3260" y="600"/>
                    </a:lnTo>
                    <a:lnTo>
                      <a:pt x="3260" y="3257"/>
                    </a:lnTo>
                    <a:lnTo>
                      <a:pt x="600" y="3257"/>
                    </a:lnTo>
                    <a:lnTo>
                      <a:pt x="1275" y="2583"/>
                    </a:lnTo>
                    <a:cubicBezTo>
                      <a:pt x="1342" y="2516"/>
                      <a:pt x="1342" y="2408"/>
                      <a:pt x="1275" y="2341"/>
                    </a:cubicBezTo>
                    <a:cubicBezTo>
                      <a:pt x="1208" y="2274"/>
                      <a:pt x="1100" y="2274"/>
                      <a:pt x="1033" y="2341"/>
                    </a:cubicBezTo>
                    <a:lnTo>
                      <a:pt x="67" y="3307"/>
                    </a:lnTo>
                    <a:cubicBezTo>
                      <a:pt x="0" y="3374"/>
                      <a:pt x="0" y="3482"/>
                      <a:pt x="67" y="3549"/>
                    </a:cubicBezTo>
                    <a:lnTo>
                      <a:pt x="1033" y="4515"/>
                    </a:lnTo>
                    <a:cubicBezTo>
                      <a:pt x="1100" y="4582"/>
                      <a:pt x="1208" y="4582"/>
                      <a:pt x="1275" y="4515"/>
                    </a:cubicBezTo>
                    <a:cubicBezTo>
                      <a:pt x="1342" y="4448"/>
                      <a:pt x="1342" y="4340"/>
                      <a:pt x="1275" y="4273"/>
                    </a:cubicBezTo>
                    <a:lnTo>
                      <a:pt x="600" y="3599"/>
                    </a:lnTo>
                    <a:lnTo>
                      <a:pt x="3260" y="3599"/>
                    </a:lnTo>
                    <a:lnTo>
                      <a:pt x="3260" y="6261"/>
                    </a:lnTo>
                    <a:lnTo>
                      <a:pt x="2585" y="5586"/>
                    </a:lnTo>
                    <a:cubicBezTo>
                      <a:pt x="2518" y="5519"/>
                      <a:pt x="2410" y="5519"/>
                      <a:pt x="2344" y="5586"/>
                    </a:cubicBezTo>
                    <a:cubicBezTo>
                      <a:pt x="2277" y="5653"/>
                      <a:pt x="2277" y="5761"/>
                      <a:pt x="2344" y="5827"/>
                    </a:cubicBezTo>
                    <a:lnTo>
                      <a:pt x="3310" y="6794"/>
                    </a:lnTo>
                    <a:cubicBezTo>
                      <a:pt x="3376" y="6860"/>
                      <a:pt x="3484" y="6860"/>
                      <a:pt x="3551" y="6794"/>
                    </a:cubicBezTo>
                    <a:lnTo>
                      <a:pt x="4517" y="5828"/>
                    </a:lnTo>
                    <a:cubicBezTo>
                      <a:pt x="4584" y="5761"/>
                      <a:pt x="4584" y="5653"/>
                      <a:pt x="4517" y="5586"/>
                    </a:cubicBezTo>
                    <a:cubicBezTo>
                      <a:pt x="4451" y="5519"/>
                      <a:pt x="4343" y="5519"/>
                      <a:pt x="4276" y="5586"/>
                    </a:cubicBezTo>
                    <a:lnTo>
                      <a:pt x="3601" y="6261"/>
                    </a:lnTo>
                    <a:lnTo>
                      <a:pt x="3601" y="3599"/>
                    </a:lnTo>
                    <a:lnTo>
                      <a:pt x="6261" y="3599"/>
                    </a:lnTo>
                    <a:lnTo>
                      <a:pt x="5586" y="4273"/>
                    </a:lnTo>
                    <a:cubicBezTo>
                      <a:pt x="5519" y="4340"/>
                      <a:pt x="5519" y="4448"/>
                      <a:pt x="5586" y="4515"/>
                    </a:cubicBezTo>
                    <a:cubicBezTo>
                      <a:pt x="5653" y="4582"/>
                      <a:pt x="5761" y="4582"/>
                      <a:pt x="5828" y="4515"/>
                    </a:cubicBezTo>
                    <a:lnTo>
                      <a:pt x="6794" y="3549"/>
                    </a:lnTo>
                    <a:cubicBezTo>
                      <a:pt x="6860" y="3482"/>
                      <a:pt x="6860" y="3374"/>
                      <a:pt x="6794" y="330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47" name="îṣļîḑé-Straight Connector 10">
              <a:extLst>
                <a:ext uri="{FF2B5EF4-FFF2-40B4-BE49-F238E27FC236}">
                  <a16:creationId xmlns="" xmlns:a16="http://schemas.microsoft.com/office/drawing/2014/main" id="{0E22902E-7E0D-4E7C-92F6-6AF8E9A5CCEA}"/>
                </a:ext>
              </a:extLst>
            </p:cNvPr>
            <p:cNvCxnSpPr/>
            <p:nvPr/>
          </p:nvCxnSpPr>
          <p:spPr>
            <a:xfrm>
              <a:off x="2261773" y="3650457"/>
              <a:ext cx="639355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îṣļîḑé-Straight Connector 11">
              <a:extLst>
                <a:ext uri="{FF2B5EF4-FFF2-40B4-BE49-F238E27FC236}">
                  <a16:creationId xmlns="" xmlns:a16="http://schemas.microsoft.com/office/drawing/2014/main" id="{AE3365FF-24E7-436B-A977-ED082A99A0D7}"/>
                </a:ext>
              </a:extLst>
            </p:cNvPr>
            <p:cNvCxnSpPr/>
            <p:nvPr/>
          </p:nvCxnSpPr>
          <p:spPr>
            <a:xfrm>
              <a:off x="5342964" y="2453498"/>
              <a:ext cx="0" cy="2330364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631840" y="409223"/>
            <a:ext cx="990213" cy="736927"/>
            <a:chOff x="631840" y="409223"/>
            <a:chExt cx="990213" cy="736927"/>
          </a:xfrm>
        </p:grpSpPr>
        <p:sp>
          <p:nvSpPr>
            <p:cNvPr id="68" name="Freeform 7">
              <a:extLst>
                <a:ext uri="{FF2B5EF4-FFF2-40B4-BE49-F238E27FC236}">
                  <a16:creationId xmlns="" xmlns:a16="http://schemas.microsoft.com/office/drawing/2014/main" id="{7E2E474D-3AAF-4FA9-B21E-C00F4042CB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1840" y="944616"/>
              <a:ext cx="990213" cy="201534"/>
            </a:xfrm>
            <a:custGeom>
              <a:avLst/>
              <a:gdLst>
                <a:gd name="T0" fmla="*/ 22141 w 2195"/>
                <a:gd name="T1" fmla="*/ 126007 h 445"/>
                <a:gd name="T2" fmla="*/ 113870 w 2195"/>
                <a:gd name="T3" fmla="*/ 125101 h 445"/>
                <a:gd name="T4" fmla="*/ 68684 w 2195"/>
                <a:gd name="T5" fmla="*/ 200795 h 445"/>
                <a:gd name="T6" fmla="*/ 70491 w 2195"/>
                <a:gd name="T7" fmla="*/ 47593 h 445"/>
                <a:gd name="T8" fmla="*/ 68684 w 2195"/>
                <a:gd name="T9" fmla="*/ 200795 h 445"/>
                <a:gd name="T10" fmla="*/ 300490 w 2195"/>
                <a:gd name="T11" fmla="*/ 196716 h 445"/>
                <a:gd name="T12" fmla="*/ 279253 w 2195"/>
                <a:gd name="T13" fmla="*/ 106064 h 445"/>
                <a:gd name="T14" fmla="*/ 201532 w 2195"/>
                <a:gd name="T15" fmla="*/ 106970 h 445"/>
                <a:gd name="T16" fmla="*/ 180746 w 2195"/>
                <a:gd name="T17" fmla="*/ 197623 h 445"/>
                <a:gd name="T18" fmla="*/ 201532 w 2195"/>
                <a:gd name="T19" fmla="*/ 50312 h 445"/>
                <a:gd name="T20" fmla="*/ 249881 w 2195"/>
                <a:gd name="T21" fmla="*/ 46233 h 445"/>
                <a:gd name="T22" fmla="*/ 405323 w 2195"/>
                <a:gd name="T23" fmla="*/ 184478 h 445"/>
                <a:gd name="T24" fmla="*/ 387248 w 2195"/>
                <a:gd name="T25" fmla="*/ 199889 h 445"/>
                <a:gd name="T26" fmla="*/ 356973 w 2195"/>
                <a:gd name="T27" fmla="*/ 68443 h 445"/>
                <a:gd name="T28" fmla="*/ 336640 w 2195"/>
                <a:gd name="T29" fmla="*/ 50312 h 445"/>
                <a:gd name="T30" fmla="*/ 356973 w 2195"/>
                <a:gd name="T31" fmla="*/ 10878 h 445"/>
                <a:gd name="T32" fmla="*/ 378211 w 2195"/>
                <a:gd name="T33" fmla="*/ 50312 h 445"/>
                <a:gd name="T34" fmla="*/ 405323 w 2195"/>
                <a:gd name="T35" fmla="*/ 68443 h 445"/>
                <a:gd name="T36" fmla="*/ 378211 w 2195"/>
                <a:gd name="T37" fmla="*/ 167707 h 445"/>
                <a:gd name="T38" fmla="*/ 405323 w 2195"/>
                <a:gd name="T39" fmla="*/ 184478 h 445"/>
                <a:gd name="T40" fmla="*/ 548564 w 2195"/>
                <a:gd name="T41" fmla="*/ 112862 h 445"/>
                <a:gd name="T42" fmla="*/ 460902 w 2195"/>
                <a:gd name="T43" fmla="*/ 112862 h 445"/>
                <a:gd name="T44" fmla="*/ 570706 w 2195"/>
                <a:gd name="T45" fmla="*/ 157282 h 445"/>
                <a:gd name="T46" fmla="*/ 436502 w 2195"/>
                <a:gd name="T47" fmla="*/ 126007 h 445"/>
                <a:gd name="T48" fmla="*/ 571609 w 2195"/>
                <a:gd name="T49" fmla="*/ 126007 h 445"/>
                <a:gd name="T50" fmla="*/ 459999 w 2195"/>
                <a:gd name="T51" fmla="*/ 130993 h 445"/>
                <a:gd name="T52" fmla="*/ 548564 w 2195"/>
                <a:gd name="T53" fmla="*/ 151390 h 445"/>
                <a:gd name="T54" fmla="*/ 734733 w 2195"/>
                <a:gd name="T55" fmla="*/ 196716 h 445"/>
                <a:gd name="T56" fmla="*/ 713947 w 2195"/>
                <a:gd name="T57" fmla="*/ 106064 h 445"/>
                <a:gd name="T58" fmla="*/ 636226 w 2195"/>
                <a:gd name="T59" fmla="*/ 106970 h 445"/>
                <a:gd name="T60" fmla="*/ 614988 w 2195"/>
                <a:gd name="T61" fmla="*/ 197623 h 445"/>
                <a:gd name="T62" fmla="*/ 636226 w 2195"/>
                <a:gd name="T63" fmla="*/ 50312 h 445"/>
                <a:gd name="T64" fmla="*/ 684576 w 2195"/>
                <a:gd name="T65" fmla="*/ 46233 h 445"/>
                <a:gd name="T66" fmla="*/ 840017 w 2195"/>
                <a:gd name="T67" fmla="*/ 184478 h 445"/>
                <a:gd name="T68" fmla="*/ 821491 w 2195"/>
                <a:gd name="T69" fmla="*/ 199889 h 445"/>
                <a:gd name="T70" fmla="*/ 791668 w 2195"/>
                <a:gd name="T71" fmla="*/ 68443 h 445"/>
                <a:gd name="T72" fmla="*/ 771334 w 2195"/>
                <a:gd name="T73" fmla="*/ 50312 h 445"/>
                <a:gd name="T74" fmla="*/ 791668 w 2195"/>
                <a:gd name="T75" fmla="*/ 10878 h 445"/>
                <a:gd name="T76" fmla="*/ 812454 w 2195"/>
                <a:gd name="T77" fmla="*/ 50312 h 445"/>
                <a:gd name="T78" fmla="*/ 840017 w 2195"/>
                <a:gd name="T79" fmla="*/ 68443 h 445"/>
                <a:gd name="T80" fmla="*/ 812454 w 2195"/>
                <a:gd name="T81" fmla="*/ 167707 h 445"/>
                <a:gd name="T82" fmla="*/ 840017 w 2195"/>
                <a:gd name="T83" fmla="*/ 184478 h 445"/>
                <a:gd name="T84" fmla="*/ 985066 w 2195"/>
                <a:gd name="T85" fmla="*/ 85667 h 445"/>
                <a:gd name="T86" fmla="*/ 875263 w 2195"/>
                <a:gd name="T87" fmla="*/ 87933 h 445"/>
                <a:gd name="T88" fmla="*/ 968799 w 2195"/>
                <a:gd name="T89" fmla="*/ 159549 h 445"/>
                <a:gd name="T90" fmla="*/ 890174 w 2195"/>
                <a:gd name="T91" fmla="*/ 151390 h 445"/>
                <a:gd name="T92" fmla="*/ 931746 w 2195"/>
                <a:gd name="T93" fmla="*/ 200795 h 445"/>
                <a:gd name="T94" fmla="*/ 937620 w 2195"/>
                <a:gd name="T95" fmla="*/ 114222 h 445"/>
                <a:gd name="T96" fmla="*/ 929487 w 2195"/>
                <a:gd name="T97" fmla="*/ 65723 h 44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195" h="445">
                  <a:moveTo>
                    <a:pt x="154" y="142"/>
                  </a:moveTo>
                  <a:cubicBezTo>
                    <a:pt x="86" y="144"/>
                    <a:pt x="51" y="189"/>
                    <a:pt x="49" y="278"/>
                  </a:cubicBezTo>
                  <a:cubicBezTo>
                    <a:pt x="51" y="361"/>
                    <a:pt x="86" y="405"/>
                    <a:pt x="154" y="407"/>
                  </a:cubicBezTo>
                  <a:cubicBezTo>
                    <a:pt x="218" y="405"/>
                    <a:pt x="251" y="361"/>
                    <a:pt x="252" y="276"/>
                  </a:cubicBezTo>
                  <a:cubicBezTo>
                    <a:pt x="248" y="193"/>
                    <a:pt x="215" y="148"/>
                    <a:pt x="154" y="142"/>
                  </a:cubicBezTo>
                  <a:close/>
                  <a:moveTo>
                    <a:pt x="152" y="443"/>
                  </a:moveTo>
                  <a:cubicBezTo>
                    <a:pt x="55" y="437"/>
                    <a:pt x="5" y="383"/>
                    <a:pt x="0" y="280"/>
                  </a:cubicBezTo>
                  <a:cubicBezTo>
                    <a:pt x="3" y="166"/>
                    <a:pt x="55" y="107"/>
                    <a:pt x="156" y="105"/>
                  </a:cubicBezTo>
                  <a:cubicBezTo>
                    <a:pt x="250" y="109"/>
                    <a:pt x="299" y="165"/>
                    <a:pt x="303" y="274"/>
                  </a:cubicBezTo>
                  <a:cubicBezTo>
                    <a:pt x="302" y="385"/>
                    <a:pt x="251" y="442"/>
                    <a:pt x="152" y="443"/>
                  </a:cubicBezTo>
                  <a:close/>
                  <a:moveTo>
                    <a:pt x="665" y="227"/>
                  </a:moveTo>
                  <a:lnTo>
                    <a:pt x="665" y="434"/>
                  </a:lnTo>
                  <a:lnTo>
                    <a:pt x="618" y="434"/>
                  </a:lnTo>
                  <a:lnTo>
                    <a:pt x="618" y="234"/>
                  </a:lnTo>
                  <a:cubicBezTo>
                    <a:pt x="616" y="174"/>
                    <a:pt x="591" y="144"/>
                    <a:pt x="542" y="142"/>
                  </a:cubicBezTo>
                  <a:cubicBezTo>
                    <a:pt x="484" y="150"/>
                    <a:pt x="452" y="181"/>
                    <a:pt x="446" y="236"/>
                  </a:cubicBezTo>
                  <a:lnTo>
                    <a:pt x="446" y="434"/>
                  </a:lnTo>
                  <a:lnTo>
                    <a:pt x="400" y="436"/>
                  </a:lnTo>
                  <a:lnTo>
                    <a:pt x="400" y="111"/>
                  </a:lnTo>
                  <a:lnTo>
                    <a:pt x="446" y="111"/>
                  </a:lnTo>
                  <a:lnTo>
                    <a:pt x="446" y="160"/>
                  </a:lnTo>
                  <a:cubicBezTo>
                    <a:pt x="472" y="123"/>
                    <a:pt x="507" y="104"/>
                    <a:pt x="553" y="102"/>
                  </a:cubicBezTo>
                  <a:cubicBezTo>
                    <a:pt x="628" y="102"/>
                    <a:pt x="665" y="144"/>
                    <a:pt x="665" y="227"/>
                  </a:cubicBezTo>
                  <a:close/>
                  <a:moveTo>
                    <a:pt x="897" y="407"/>
                  </a:moveTo>
                  <a:lnTo>
                    <a:pt x="906" y="432"/>
                  </a:lnTo>
                  <a:cubicBezTo>
                    <a:pt x="891" y="438"/>
                    <a:pt x="875" y="441"/>
                    <a:pt x="857" y="441"/>
                  </a:cubicBezTo>
                  <a:cubicBezTo>
                    <a:pt x="811" y="442"/>
                    <a:pt x="788" y="419"/>
                    <a:pt x="790" y="370"/>
                  </a:cubicBezTo>
                  <a:lnTo>
                    <a:pt x="790" y="151"/>
                  </a:lnTo>
                  <a:lnTo>
                    <a:pt x="745" y="151"/>
                  </a:lnTo>
                  <a:lnTo>
                    <a:pt x="745" y="111"/>
                  </a:lnTo>
                  <a:lnTo>
                    <a:pt x="790" y="111"/>
                  </a:lnTo>
                  <a:lnTo>
                    <a:pt x="790" y="24"/>
                  </a:lnTo>
                  <a:lnTo>
                    <a:pt x="837" y="0"/>
                  </a:lnTo>
                  <a:lnTo>
                    <a:pt x="837" y="111"/>
                  </a:lnTo>
                  <a:lnTo>
                    <a:pt x="897" y="111"/>
                  </a:lnTo>
                  <a:lnTo>
                    <a:pt x="897" y="151"/>
                  </a:lnTo>
                  <a:lnTo>
                    <a:pt x="837" y="151"/>
                  </a:lnTo>
                  <a:lnTo>
                    <a:pt x="837" y="370"/>
                  </a:lnTo>
                  <a:cubicBezTo>
                    <a:pt x="835" y="398"/>
                    <a:pt x="847" y="411"/>
                    <a:pt x="872" y="410"/>
                  </a:cubicBezTo>
                  <a:cubicBezTo>
                    <a:pt x="881" y="410"/>
                    <a:pt x="890" y="409"/>
                    <a:pt x="897" y="407"/>
                  </a:cubicBezTo>
                  <a:close/>
                  <a:moveTo>
                    <a:pt x="1020" y="249"/>
                  </a:moveTo>
                  <a:lnTo>
                    <a:pt x="1214" y="249"/>
                  </a:lnTo>
                  <a:cubicBezTo>
                    <a:pt x="1211" y="184"/>
                    <a:pt x="1179" y="150"/>
                    <a:pt x="1118" y="147"/>
                  </a:cubicBezTo>
                  <a:cubicBezTo>
                    <a:pt x="1057" y="153"/>
                    <a:pt x="1024" y="187"/>
                    <a:pt x="1020" y="249"/>
                  </a:cubicBezTo>
                  <a:close/>
                  <a:moveTo>
                    <a:pt x="1214" y="334"/>
                  </a:moveTo>
                  <a:lnTo>
                    <a:pt x="1263" y="347"/>
                  </a:lnTo>
                  <a:cubicBezTo>
                    <a:pt x="1245" y="413"/>
                    <a:pt x="1198" y="445"/>
                    <a:pt x="1120" y="443"/>
                  </a:cubicBezTo>
                  <a:cubicBezTo>
                    <a:pt x="1021" y="439"/>
                    <a:pt x="969" y="384"/>
                    <a:pt x="966" y="278"/>
                  </a:cubicBezTo>
                  <a:cubicBezTo>
                    <a:pt x="971" y="167"/>
                    <a:pt x="1021" y="109"/>
                    <a:pt x="1118" y="105"/>
                  </a:cubicBezTo>
                  <a:cubicBezTo>
                    <a:pt x="1213" y="107"/>
                    <a:pt x="1262" y="165"/>
                    <a:pt x="1265" y="278"/>
                  </a:cubicBezTo>
                  <a:cubicBezTo>
                    <a:pt x="1265" y="284"/>
                    <a:pt x="1265" y="288"/>
                    <a:pt x="1265" y="289"/>
                  </a:cubicBezTo>
                  <a:lnTo>
                    <a:pt x="1018" y="289"/>
                  </a:lnTo>
                  <a:cubicBezTo>
                    <a:pt x="1021" y="362"/>
                    <a:pt x="1054" y="401"/>
                    <a:pt x="1118" y="405"/>
                  </a:cubicBezTo>
                  <a:cubicBezTo>
                    <a:pt x="1169" y="405"/>
                    <a:pt x="1200" y="382"/>
                    <a:pt x="1214" y="334"/>
                  </a:cubicBezTo>
                  <a:close/>
                  <a:moveTo>
                    <a:pt x="1626" y="227"/>
                  </a:moveTo>
                  <a:lnTo>
                    <a:pt x="1626" y="434"/>
                  </a:lnTo>
                  <a:lnTo>
                    <a:pt x="1580" y="434"/>
                  </a:lnTo>
                  <a:lnTo>
                    <a:pt x="1580" y="234"/>
                  </a:lnTo>
                  <a:cubicBezTo>
                    <a:pt x="1578" y="174"/>
                    <a:pt x="1553" y="144"/>
                    <a:pt x="1504" y="142"/>
                  </a:cubicBezTo>
                  <a:cubicBezTo>
                    <a:pt x="1446" y="150"/>
                    <a:pt x="1414" y="181"/>
                    <a:pt x="1408" y="236"/>
                  </a:cubicBezTo>
                  <a:lnTo>
                    <a:pt x="1408" y="434"/>
                  </a:lnTo>
                  <a:lnTo>
                    <a:pt x="1361" y="436"/>
                  </a:lnTo>
                  <a:lnTo>
                    <a:pt x="1361" y="111"/>
                  </a:lnTo>
                  <a:lnTo>
                    <a:pt x="1408" y="111"/>
                  </a:lnTo>
                  <a:lnTo>
                    <a:pt x="1408" y="160"/>
                  </a:lnTo>
                  <a:cubicBezTo>
                    <a:pt x="1433" y="123"/>
                    <a:pt x="1469" y="104"/>
                    <a:pt x="1515" y="102"/>
                  </a:cubicBezTo>
                  <a:cubicBezTo>
                    <a:pt x="1589" y="102"/>
                    <a:pt x="1626" y="144"/>
                    <a:pt x="1626" y="227"/>
                  </a:cubicBezTo>
                  <a:close/>
                  <a:moveTo>
                    <a:pt x="1859" y="407"/>
                  </a:moveTo>
                  <a:lnTo>
                    <a:pt x="1868" y="432"/>
                  </a:lnTo>
                  <a:cubicBezTo>
                    <a:pt x="1853" y="438"/>
                    <a:pt x="1836" y="441"/>
                    <a:pt x="1818" y="441"/>
                  </a:cubicBezTo>
                  <a:cubicBezTo>
                    <a:pt x="1772" y="442"/>
                    <a:pt x="1750" y="419"/>
                    <a:pt x="1752" y="370"/>
                  </a:cubicBezTo>
                  <a:lnTo>
                    <a:pt x="1752" y="151"/>
                  </a:lnTo>
                  <a:lnTo>
                    <a:pt x="1707" y="151"/>
                  </a:lnTo>
                  <a:lnTo>
                    <a:pt x="1707" y="111"/>
                  </a:lnTo>
                  <a:lnTo>
                    <a:pt x="1752" y="111"/>
                  </a:lnTo>
                  <a:lnTo>
                    <a:pt x="1752" y="24"/>
                  </a:lnTo>
                  <a:lnTo>
                    <a:pt x="1798" y="0"/>
                  </a:lnTo>
                  <a:lnTo>
                    <a:pt x="1798" y="111"/>
                  </a:lnTo>
                  <a:lnTo>
                    <a:pt x="1859" y="111"/>
                  </a:lnTo>
                  <a:lnTo>
                    <a:pt x="1859" y="151"/>
                  </a:lnTo>
                  <a:lnTo>
                    <a:pt x="1798" y="151"/>
                  </a:lnTo>
                  <a:lnTo>
                    <a:pt x="1798" y="370"/>
                  </a:lnTo>
                  <a:cubicBezTo>
                    <a:pt x="1797" y="398"/>
                    <a:pt x="1809" y="411"/>
                    <a:pt x="1834" y="410"/>
                  </a:cubicBezTo>
                  <a:cubicBezTo>
                    <a:pt x="1843" y="410"/>
                    <a:pt x="1851" y="409"/>
                    <a:pt x="1859" y="407"/>
                  </a:cubicBezTo>
                  <a:close/>
                  <a:moveTo>
                    <a:pt x="2131" y="203"/>
                  </a:moveTo>
                  <a:lnTo>
                    <a:pt x="2180" y="189"/>
                  </a:lnTo>
                  <a:cubicBezTo>
                    <a:pt x="2167" y="133"/>
                    <a:pt x="2125" y="104"/>
                    <a:pt x="2055" y="102"/>
                  </a:cubicBezTo>
                  <a:cubicBezTo>
                    <a:pt x="1982" y="105"/>
                    <a:pt x="1943" y="136"/>
                    <a:pt x="1937" y="194"/>
                  </a:cubicBezTo>
                  <a:cubicBezTo>
                    <a:pt x="1934" y="249"/>
                    <a:pt x="1976" y="281"/>
                    <a:pt x="2062" y="292"/>
                  </a:cubicBezTo>
                  <a:cubicBezTo>
                    <a:pt x="2118" y="302"/>
                    <a:pt x="2146" y="322"/>
                    <a:pt x="2144" y="352"/>
                  </a:cubicBezTo>
                  <a:cubicBezTo>
                    <a:pt x="2143" y="387"/>
                    <a:pt x="2115" y="406"/>
                    <a:pt x="2062" y="407"/>
                  </a:cubicBezTo>
                  <a:cubicBezTo>
                    <a:pt x="2013" y="409"/>
                    <a:pt x="1982" y="384"/>
                    <a:pt x="1970" y="334"/>
                  </a:cubicBezTo>
                  <a:lnTo>
                    <a:pt x="1924" y="347"/>
                  </a:lnTo>
                  <a:cubicBezTo>
                    <a:pt x="1941" y="413"/>
                    <a:pt x="1988" y="445"/>
                    <a:pt x="2062" y="443"/>
                  </a:cubicBezTo>
                  <a:cubicBezTo>
                    <a:pt x="2148" y="442"/>
                    <a:pt x="2192" y="410"/>
                    <a:pt x="2193" y="350"/>
                  </a:cubicBezTo>
                  <a:cubicBezTo>
                    <a:pt x="2195" y="298"/>
                    <a:pt x="2155" y="265"/>
                    <a:pt x="2075" y="252"/>
                  </a:cubicBezTo>
                  <a:cubicBezTo>
                    <a:pt x="2014" y="241"/>
                    <a:pt x="1985" y="222"/>
                    <a:pt x="1986" y="194"/>
                  </a:cubicBezTo>
                  <a:cubicBezTo>
                    <a:pt x="1990" y="162"/>
                    <a:pt x="2014" y="146"/>
                    <a:pt x="2057" y="145"/>
                  </a:cubicBezTo>
                  <a:cubicBezTo>
                    <a:pt x="2097" y="145"/>
                    <a:pt x="2122" y="164"/>
                    <a:pt x="2131" y="2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lIns="91398" tIns="45699" rIns="91398" bIns="45699"/>
            <a:lstStyle/>
            <a:p>
              <a:endParaRPr lang="zh-CN" altLang="en-US" sz="1799">
                <a:solidFill>
                  <a:schemeClr val="bg1"/>
                </a:solidFill>
              </a:endParaRPr>
            </a:p>
          </p:txBody>
        </p:sp>
        <p:sp>
          <p:nvSpPr>
            <p:cNvPr id="69" name="Freeform 8">
              <a:extLst>
                <a:ext uri="{FF2B5EF4-FFF2-40B4-BE49-F238E27FC236}">
                  <a16:creationId xmlns="" xmlns:a16="http://schemas.microsoft.com/office/drawing/2014/main" id="{07C95C20-D6E9-499F-9D4C-D35F64B309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925" y="409223"/>
              <a:ext cx="952128" cy="447500"/>
            </a:xfrm>
            <a:custGeom>
              <a:avLst/>
              <a:gdLst>
                <a:gd name="T0" fmla="*/ 345008 w 2109"/>
                <a:gd name="T1" fmla="*/ 0 h 986"/>
                <a:gd name="T2" fmla="*/ 305269 w 2109"/>
                <a:gd name="T3" fmla="*/ 447253 h 986"/>
                <a:gd name="T4" fmla="*/ 37933 w 2109"/>
                <a:gd name="T5" fmla="*/ 409150 h 986"/>
                <a:gd name="T6" fmla="*/ 0 w 2109"/>
                <a:gd name="T7" fmla="*/ 447253 h 986"/>
                <a:gd name="T8" fmla="*/ 37933 w 2109"/>
                <a:gd name="T9" fmla="*/ 36288 h 986"/>
                <a:gd name="T10" fmla="*/ 305269 w 2109"/>
                <a:gd name="T11" fmla="*/ 126555 h 986"/>
                <a:gd name="T12" fmla="*/ 37933 w 2109"/>
                <a:gd name="T13" fmla="*/ 36288 h 986"/>
                <a:gd name="T14" fmla="*/ 37933 w 2109"/>
                <a:gd name="T15" fmla="*/ 376944 h 986"/>
                <a:gd name="T16" fmla="*/ 305269 w 2109"/>
                <a:gd name="T17" fmla="*/ 284863 h 986"/>
                <a:gd name="T18" fmla="*/ 37933 w 2109"/>
                <a:gd name="T19" fmla="*/ 160576 h 986"/>
                <a:gd name="T20" fmla="*/ 305269 w 2109"/>
                <a:gd name="T21" fmla="*/ 252657 h 986"/>
                <a:gd name="T22" fmla="*/ 37933 w 2109"/>
                <a:gd name="T23" fmla="*/ 160576 h 986"/>
                <a:gd name="T24" fmla="*/ 912645 w 2109"/>
                <a:gd name="T25" fmla="*/ 250843 h 986"/>
                <a:gd name="T26" fmla="*/ 808781 w 2109"/>
                <a:gd name="T27" fmla="*/ 314801 h 986"/>
                <a:gd name="T28" fmla="*/ 926644 w 2109"/>
                <a:gd name="T29" fmla="*/ 415047 h 986"/>
                <a:gd name="T30" fmla="*/ 731109 w 2109"/>
                <a:gd name="T31" fmla="*/ 371048 h 986"/>
                <a:gd name="T32" fmla="*/ 605118 w 2109"/>
                <a:gd name="T33" fmla="*/ 441356 h 986"/>
                <a:gd name="T34" fmla="*/ 658856 w 2109"/>
                <a:gd name="T35" fmla="*/ 403253 h 986"/>
                <a:gd name="T36" fmla="*/ 694983 w 2109"/>
                <a:gd name="T37" fmla="*/ 202761 h 986"/>
                <a:gd name="T38" fmla="*/ 477321 w 2109"/>
                <a:gd name="T39" fmla="*/ 170555 h 986"/>
                <a:gd name="T40" fmla="*/ 834973 w 2109"/>
                <a:gd name="T41" fmla="*/ 118391 h 986"/>
                <a:gd name="T42" fmla="*/ 537381 w 2109"/>
                <a:gd name="T43" fmla="*/ 86185 h 986"/>
                <a:gd name="T44" fmla="*/ 834973 w 2109"/>
                <a:gd name="T45" fmla="*/ 34020 h 986"/>
                <a:gd name="T46" fmla="*/ 529253 w 2109"/>
                <a:gd name="T47" fmla="*/ 2268 h 986"/>
                <a:gd name="T48" fmla="*/ 872454 w 2109"/>
                <a:gd name="T49" fmla="*/ 170555 h 986"/>
                <a:gd name="T50" fmla="*/ 948771 w 2109"/>
                <a:gd name="T51" fmla="*/ 202761 h 986"/>
                <a:gd name="T52" fmla="*/ 731109 w 2109"/>
                <a:gd name="T53" fmla="*/ 218637 h 986"/>
                <a:gd name="T54" fmla="*/ 886453 w 2109"/>
                <a:gd name="T55" fmla="*/ 218637 h 986"/>
                <a:gd name="T56" fmla="*/ 675113 w 2109"/>
                <a:gd name="T57" fmla="*/ 293028 h 986"/>
                <a:gd name="T58" fmla="*/ 485449 w 2109"/>
                <a:gd name="T59" fmla="*/ 403253 h 986"/>
                <a:gd name="T60" fmla="*/ 537381 w 2109"/>
                <a:gd name="T61" fmla="*/ 214554 h 986"/>
                <a:gd name="T62" fmla="*/ 631310 w 2109"/>
                <a:gd name="T63" fmla="*/ 276698 h 986"/>
                <a:gd name="T64" fmla="*/ 549122 w 2109"/>
                <a:gd name="T65" fmla="*/ 266719 h 986"/>
                <a:gd name="T66" fmla="*/ 537381 w 2109"/>
                <a:gd name="T67" fmla="*/ 214554 h 98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109" h="986">
                  <a:moveTo>
                    <a:pt x="0" y="0"/>
                  </a:moveTo>
                  <a:lnTo>
                    <a:pt x="764" y="0"/>
                  </a:lnTo>
                  <a:lnTo>
                    <a:pt x="764" y="986"/>
                  </a:lnTo>
                  <a:lnTo>
                    <a:pt x="676" y="986"/>
                  </a:lnTo>
                  <a:lnTo>
                    <a:pt x="676" y="902"/>
                  </a:lnTo>
                  <a:lnTo>
                    <a:pt x="84" y="902"/>
                  </a:lnTo>
                  <a:lnTo>
                    <a:pt x="84" y="986"/>
                  </a:lnTo>
                  <a:lnTo>
                    <a:pt x="0" y="986"/>
                  </a:lnTo>
                  <a:lnTo>
                    <a:pt x="0" y="0"/>
                  </a:lnTo>
                  <a:close/>
                  <a:moveTo>
                    <a:pt x="84" y="80"/>
                  </a:moveTo>
                  <a:lnTo>
                    <a:pt x="84" y="279"/>
                  </a:lnTo>
                  <a:lnTo>
                    <a:pt x="676" y="279"/>
                  </a:lnTo>
                  <a:lnTo>
                    <a:pt x="676" y="80"/>
                  </a:lnTo>
                  <a:lnTo>
                    <a:pt x="84" y="80"/>
                  </a:lnTo>
                  <a:close/>
                  <a:moveTo>
                    <a:pt x="84" y="628"/>
                  </a:moveTo>
                  <a:lnTo>
                    <a:pt x="84" y="831"/>
                  </a:lnTo>
                  <a:lnTo>
                    <a:pt x="676" y="831"/>
                  </a:lnTo>
                  <a:lnTo>
                    <a:pt x="676" y="628"/>
                  </a:lnTo>
                  <a:lnTo>
                    <a:pt x="84" y="628"/>
                  </a:lnTo>
                  <a:close/>
                  <a:moveTo>
                    <a:pt x="84" y="354"/>
                  </a:moveTo>
                  <a:lnTo>
                    <a:pt x="84" y="557"/>
                  </a:lnTo>
                  <a:lnTo>
                    <a:pt x="676" y="557"/>
                  </a:lnTo>
                  <a:lnTo>
                    <a:pt x="676" y="354"/>
                  </a:lnTo>
                  <a:lnTo>
                    <a:pt x="84" y="354"/>
                  </a:lnTo>
                  <a:close/>
                  <a:moveTo>
                    <a:pt x="1963" y="482"/>
                  </a:moveTo>
                  <a:lnTo>
                    <a:pt x="2021" y="553"/>
                  </a:lnTo>
                  <a:cubicBezTo>
                    <a:pt x="2000" y="568"/>
                    <a:pt x="1958" y="594"/>
                    <a:pt x="1893" y="632"/>
                  </a:cubicBezTo>
                  <a:cubicBezTo>
                    <a:pt x="1849" y="659"/>
                    <a:pt x="1815" y="679"/>
                    <a:pt x="1791" y="694"/>
                  </a:cubicBezTo>
                  <a:cubicBezTo>
                    <a:pt x="1859" y="753"/>
                    <a:pt x="1965" y="800"/>
                    <a:pt x="2109" y="836"/>
                  </a:cubicBezTo>
                  <a:cubicBezTo>
                    <a:pt x="2089" y="856"/>
                    <a:pt x="2070" y="883"/>
                    <a:pt x="2052" y="915"/>
                  </a:cubicBezTo>
                  <a:cubicBezTo>
                    <a:pt x="1849" y="856"/>
                    <a:pt x="1704" y="756"/>
                    <a:pt x="1619" y="615"/>
                  </a:cubicBezTo>
                  <a:lnTo>
                    <a:pt x="1619" y="818"/>
                  </a:lnTo>
                  <a:cubicBezTo>
                    <a:pt x="1624" y="924"/>
                    <a:pt x="1573" y="976"/>
                    <a:pt x="1464" y="973"/>
                  </a:cubicBezTo>
                  <a:cubicBezTo>
                    <a:pt x="1423" y="973"/>
                    <a:pt x="1381" y="973"/>
                    <a:pt x="1340" y="973"/>
                  </a:cubicBezTo>
                  <a:cubicBezTo>
                    <a:pt x="1337" y="937"/>
                    <a:pt x="1331" y="908"/>
                    <a:pt x="1322" y="884"/>
                  </a:cubicBezTo>
                  <a:cubicBezTo>
                    <a:pt x="1358" y="887"/>
                    <a:pt x="1403" y="889"/>
                    <a:pt x="1459" y="889"/>
                  </a:cubicBezTo>
                  <a:cubicBezTo>
                    <a:pt x="1515" y="892"/>
                    <a:pt x="1542" y="867"/>
                    <a:pt x="1539" y="814"/>
                  </a:cubicBezTo>
                  <a:lnTo>
                    <a:pt x="1539" y="447"/>
                  </a:lnTo>
                  <a:lnTo>
                    <a:pt x="1057" y="447"/>
                  </a:lnTo>
                  <a:lnTo>
                    <a:pt x="1057" y="376"/>
                  </a:lnTo>
                  <a:lnTo>
                    <a:pt x="1849" y="376"/>
                  </a:lnTo>
                  <a:lnTo>
                    <a:pt x="1849" y="261"/>
                  </a:lnTo>
                  <a:lnTo>
                    <a:pt x="1190" y="261"/>
                  </a:lnTo>
                  <a:lnTo>
                    <a:pt x="1190" y="190"/>
                  </a:lnTo>
                  <a:lnTo>
                    <a:pt x="1849" y="190"/>
                  </a:lnTo>
                  <a:lnTo>
                    <a:pt x="1849" y="75"/>
                  </a:lnTo>
                  <a:lnTo>
                    <a:pt x="1172" y="75"/>
                  </a:lnTo>
                  <a:lnTo>
                    <a:pt x="1172" y="5"/>
                  </a:lnTo>
                  <a:lnTo>
                    <a:pt x="1932" y="5"/>
                  </a:lnTo>
                  <a:lnTo>
                    <a:pt x="1932" y="376"/>
                  </a:lnTo>
                  <a:lnTo>
                    <a:pt x="2101" y="376"/>
                  </a:lnTo>
                  <a:lnTo>
                    <a:pt x="2101" y="447"/>
                  </a:lnTo>
                  <a:lnTo>
                    <a:pt x="1619" y="447"/>
                  </a:lnTo>
                  <a:lnTo>
                    <a:pt x="1619" y="482"/>
                  </a:lnTo>
                  <a:cubicBezTo>
                    <a:pt x="1654" y="544"/>
                    <a:pt x="1692" y="597"/>
                    <a:pt x="1733" y="641"/>
                  </a:cubicBezTo>
                  <a:cubicBezTo>
                    <a:pt x="1822" y="582"/>
                    <a:pt x="1899" y="529"/>
                    <a:pt x="1963" y="482"/>
                  </a:cubicBezTo>
                  <a:close/>
                  <a:moveTo>
                    <a:pt x="1044" y="814"/>
                  </a:moveTo>
                  <a:cubicBezTo>
                    <a:pt x="1168" y="772"/>
                    <a:pt x="1318" y="716"/>
                    <a:pt x="1495" y="646"/>
                  </a:cubicBezTo>
                  <a:cubicBezTo>
                    <a:pt x="1501" y="672"/>
                    <a:pt x="1507" y="699"/>
                    <a:pt x="1513" y="725"/>
                  </a:cubicBezTo>
                  <a:cubicBezTo>
                    <a:pt x="1351" y="784"/>
                    <a:pt x="1205" y="839"/>
                    <a:pt x="1075" y="889"/>
                  </a:cubicBezTo>
                  <a:lnTo>
                    <a:pt x="1044" y="814"/>
                  </a:lnTo>
                  <a:close/>
                  <a:moveTo>
                    <a:pt x="1190" y="473"/>
                  </a:moveTo>
                  <a:cubicBezTo>
                    <a:pt x="1202" y="482"/>
                    <a:pt x="1218" y="492"/>
                    <a:pt x="1238" y="504"/>
                  </a:cubicBezTo>
                  <a:cubicBezTo>
                    <a:pt x="1303" y="545"/>
                    <a:pt x="1356" y="581"/>
                    <a:pt x="1398" y="610"/>
                  </a:cubicBezTo>
                  <a:lnTo>
                    <a:pt x="1349" y="681"/>
                  </a:lnTo>
                  <a:cubicBezTo>
                    <a:pt x="1317" y="658"/>
                    <a:pt x="1272" y="627"/>
                    <a:pt x="1216" y="588"/>
                  </a:cubicBezTo>
                  <a:cubicBezTo>
                    <a:pt x="1184" y="565"/>
                    <a:pt x="1159" y="547"/>
                    <a:pt x="1141" y="535"/>
                  </a:cubicBezTo>
                  <a:lnTo>
                    <a:pt x="1190" y="4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lIns="91398" tIns="45699" rIns="91398" bIns="45699"/>
            <a:lstStyle/>
            <a:p>
              <a:endParaRPr lang="zh-CN" altLang="en-US" sz="1799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="" xmlns:a16="http://schemas.microsoft.com/office/drawing/2014/main" id="{7746EE1D-8C8D-4B8A-82D2-12D48DE27FC6}"/>
              </a:ext>
            </a:extLst>
          </p:cNvPr>
          <p:cNvGrpSpPr/>
          <p:nvPr/>
        </p:nvGrpSpPr>
        <p:grpSpPr>
          <a:xfrm flipH="1">
            <a:off x="8789649" y="1945734"/>
            <a:ext cx="2545715" cy="4561457"/>
            <a:chOff x="495300" y="674688"/>
            <a:chExt cx="3065463" cy="5492751"/>
          </a:xfrm>
        </p:grpSpPr>
        <p:sp>
          <p:nvSpPr>
            <p:cNvPr id="15" name="Freeform 15">
              <a:extLst>
                <a:ext uri="{FF2B5EF4-FFF2-40B4-BE49-F238E27FC236}">
                  <a16:creationId xmlns="" xmlns:a16="http://schemas.microsoft.com/office/drawing/2014/main" id="{3A7F5399-05C6-4EF4-8A34-405FCE286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088" y="3271838"/>
              <a:ext cx="1309688" cy="1538288"/>
            </a:xfrm>
            <a:custGeom>
              <a:avLst/>
              <a:gdLst>
                <a:gd name="T0" fmla="*/ 12 w 79"/>
                <a:gd name="T1" fmla="*/ 0 h 93"/>
                <a:gd name="T2" fmla="*/ 9 w 79"/>
                <a:gd name="T3" fmla="*/ 93 h 93"/>
                <a:gd name="T4" fmla="*/ 66 w 79"/>
                <a:gd name="T5" fmla="*/ 93 h 93"/>
                <a:gd name="T6" fmla="*/ 62 w 79"/>
                <a:gd name="T7" fmla="*/ 0 h 93"/>
                <a:gd name="T8" fmla="*/ 12 w 79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93">
                  <a:moveTo>
                    <a:pt x="12" y="0"/>
                  </a:moveTo>
                  <a:cubicBezTo>
                    <a:pt x="12" y="0"/>
                    <a:pt x="0" y="47"/>
                    <a:pt x="9" y="93"/>
                  </a:cubicBezTo>
                  <a:cubicBezTo>
                    <a:pt x="66" y="93"/>
                    <a:pt x="66" y="93"/>
                    <a:pt x="66" y="93"/>
                  </a:cubicBezTo>
                  <a:cubicBezTo>
                    <a:pt x="66" y="93"/>
                    <a:pt x="79" y="45"/>
                    <a:pt x="62" y="0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CF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="" xmlns:a16="http://schemas.microsoft.com/office/drawing/2014/main" id="{11A22C70-1549-405C-96B9-77832D584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5200" y="3271838"/>
              <a:ext cx="928688" cy="711200"/>
            </a:xfrm>
            <a:custGeom>
              <a:avLst/>
              <a:gdLst>
                <a:gd name="T0" fmla="*/ 0 w 56"/>
                <a:gd name="T1" fmla="*/ 0 h 43"/>
                <a:gd name="T2" fmla="*/ 1 w 56"/>
                <a:gd name="T3" fmla="*/ 1 h 43"/>
                <a:gd name="T4" fmla="*/ 24 w 56"/>
                <a:gd name="T5" fmla="*/ 24 h 43"/>
                <a:gd name="T6" fmla="*/ 46 w 56"/>
                <a:gd name="T7" fmla="*/ 14 h 43"/>
                <a:gd name="T8" fmla="*/ 56 w 56"/>
                <a:gd name="T9" fmla="*/ 23 h 43"/>
                <a:gd name="T10" fmla="*/ 20 w 56"/>
                <a:gd name="T11" fmla="*/ 40 h 43"/>
                <a:gd name="T12" fmla="*/ 0 w 56"/>
                <a:gd name="T13" fmla="*/ 29 h 43"/>
                <a:gd name="T14" fmla="*/ 0 w 56"/>
                <a:gd name="T1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43">
                  <a:moveTo>
                    <a:pt x="0" y="0"/>
                  </a:moveTo>
                  <a:cubicBezTo>
                    <a:pt x="0" y="0"/>
                    <a:pt x="1" y="1"/>
                    <a:pt x="1" y="1"/>
                  </a:cubicBezTo>
                  <a:cubicBezTo>
                    <a:pt x="4" y="5"/>
                    <a:pt x="16" y="24"/>
                    <a:pt x="24" y="24"/>
                  </a:cubicBezTo>
                  <a:cubicBezTo>
                    <a:pt x="24" y="24"/>
                    <a:pt x="36" y="28"/>
                    <a:pt x="46" y="14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39" y="43"/>
                    <a:pt x="20" y="40"/>
                  </a:cubicBezTo>
                  <a:cubicBezTo>
                    <a:pt x="3" y="37"/>
                    <a:pt x="0" y="29"/>
                    <a:pt x="0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="" xmlns:a16="http://schemas.microsoft.com/office/drawing/2014/main" id="{91695C6D-DEF1-4BB8-BD32-8B5617493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7200" y="3040063"/>
              <a:ext cx="563563" cy="612775"/>
            </a:xfrm>
            <a:custGeom>
              <a:avLst/>
              <a:gdLst>
                <a:gd name="T0" fmla="*/ 0 w 34"/>
                <a:gd name="T1" fmla="*/ 28 h 37"/>
                <a:gd name="T2" fmla="*/ 7 w 34"/>
                <a:gd name="T3" fmla="*/ 13 h 37"/>
                <a:gd name="T4" fmla="*/ 10 w 34"/>
                <a:gd name="T5" fmla="*/ 2 h 37"/>
                <a:gd name="T6" fmla="*/ 11 w 34"/>
                <a:gd name="T7" fmla="*/ 17 h 37"/>
                <a:gd name="T8" fmla="*/ 25 w 34"/>
                <a:gd name="T9" fmla="*/ 6 h 37"/>
                <a:gd name="T10" fmla="*/ 16 w 34"/>
                <a:gd name="T11" fmla="*/ 18 h 37"/>
                <a:gd name="T12" fmla="*/ 30 w 34"/>
                <a:gd name="T13" fmla="*/ 9 h 37"/>
                <a:gd name="T14" fmla="*/ 19 w 34"/>
                <a:gd name="T15" fmla="*/ 21 h 37"/>
                <a:gd name="T16" fmla="*/ 32 w 34"/>
                <a:gd name="T17" fmla="*/ 16 h 37"/>
                <a:gd name="T18" fmla="*/ 22 w 34"/>
                <a:gd name="T19" fmla="*/ 26 h 37"/>
                <a:gd name="T20" fmla="*/ 10 w 34"/>
                <a:gd name="T21" fmla="*/ 37 h 37"/>
                <a:gd name="T22" fmla="*/ 0 w 34"/>
                <a:gd name="T23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37">
                  <a:moveTo>
                    <a:pt x="0" y="28"/>
                  </a:moveTo>
                  <a:cubicBezTo>
                    <a:pt x="0" y="28"/>
                    <a:pt x="6" y="17"/>
                    <a:pt x="7" y="13"/>
                  </a:cubicBezTo>
                  <a:cubicBezTo>
                    <a:pt x="8" y="8"/>
                    <a:pt x="7" y="3"/>
                    <a:pt x="10" y="2"/>
                  </a:cubicBezTo>
                  <a:cubicBezTo>
                    <a:pt x="12" y="0"/>
                    <a:pt x="16" y="9"/>
                    <a:pt x="11" y="17"/>
                  </a:cubicBezTo>
                  <a:cubicBezTo>
                    <a:pt x="11" y="17"/>
                    <a:pt x="23" y="2"/>
                    <a:pt x="25" y="6"/>
                  </a:cubicBezTo>
                  <a:cubicBezTo>
                    <a:pt x="25" y="6"/>
                    <a:pt x="28" y="7"/>
                    <a:pt x="16" y="18"/>
                  </a:cubicBezTo>
                  <a:cubicBezTo>
                    <a:pt x="16" y="18"/>
                    <a:pt x="28" y="8"/>
                    <a:pt x="30" y="9"/>
                  </a:cubicBezTo>
                  <a:cubicBezTo>
                    <a:pt x="31" y="11"/>
                    <a:pt x="30" y="14"/>
                    <a:pt x="19" y="21"/>
                  </a:cubicBezTo>
                  <a:cubicBezTo>
                    <a:pt x="19" y="21"/>
                    <a:pt x="31" y="15"/>
                    <a:pt x="32" y="16"/>
                  </a:cubicBezTo>
                  <a:cubicBezTo>
                    <a:pt x="34" y="18"/>
                    <a:pt x="32" y="19"/>
                    <a:pt x="22" y="26"/>
                  </a:cubicBezTo>
                  <a:cubicBezTo>
                    <a:pt x="10" y="37"/>
                    <a:pt x="10" y="37"/>
                    <a:pt x="10" y="37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FC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="" xmlns:a16="http://schemas.microsoft.com/office/drawing/2014/main" id="{DD3AF16C-0C83-46AF-9658-107A4286E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1252538"/>
              <a:ext cx="1855788" cy="2019300"/>
            </a:xfrm>
            <a:custGeom>
              <a:avLst/>
              <a:gdLst>
                <a:gd name="T0" fmla="*/ 65 w 112"/>
                <a:gd name="T1" fmla="*/ 9 h 122"/>
                <a:gd name="T2" fmla="*/ 111 w 112"/>
                <a:gd name="T3" fmla="*/ 67 h 122"/>
                <a:gd name="T4" fmla="*/ 91 w 112"/>
                <a:gd name="T5" fmla="*/ 79 h 122"/>
                <a:gd name="T6" fmla="*/ 75 w 112"/>
                <a:gd name="T7" fmla="*/ 122 h 122"/>
                <a:gd name="T8" fmla="*/ 24 w 112"/>
                <a:gd name="T9" fmla="*/ 122 h 122"/>
                <a:gd name="T10" fmla="*/ 16 w 112"/>
                <a:gd name="T11" fmla="*/ 20 h 122"/>
                <a:gd name="T12" fmla="*/ 65 w 112"/>
                <a:gd name="T13" fmla="*/ 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122">
                  <a:moveTo>
                    <a:pt x="65" y="9"/>
                  </a:moveTo>
                  <a:cubicBezTo>
                    <a:pt x="65" y="9"/>
                    <a:pt x="112" y="51"/>
                    <a:pt x="111" y="67"/>
                  </a:cubicBezTo>
                  <a:cubicBezTo>
                    <a:pt x="110" y="83"/>
                    <a:pt x="91" y="79"/>
                    <a:pt x="91" y="79"/>
                  </a:cubicBezTo>
                  <a:cubicBezTo>
                    <a:pt x="91" y="79"/>
                    <a:pt x="86" y="100"/>
                    <a:pt x="75" y="122"/>
                  </a:cubicBezTo>
                  <a:cubicBezTo>
                    <a:pt x="24" y="122"/>
                    <a:pt x="24" y="122"/>
                    <a:pt x="24" y="122"/>
                  </a:cubicBezTo>
                  <a:cubicBezTo>
                    <a:pt x="24" y="122"/>
                    <a:pt x="0" y="37"/>
                    <a:pt x="16" y="20"/>
                  </a:cubicBezTo>
                  <a:cubicBezTo>
                    <a:pt x="33" y="3"/>
                    <a:pt x="50" y="0"/>
                    <a:pt x="65" y="9"/>
                  </a:cubicBezTo>
                  <a:close/>
                </a:path>
              </a:pathLst>
            </a:custGeom>
            <a:solidFill>
              <a:srgbClr val="FFC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9">
              <a:extLst>
                <a:ext uri="{FF2B5EF4-FFF2-40B4-BE49-F238E27FC236}">
                  <a16:creationId xmlns="" xmlns:a16="http://schemas.microsoft.com/office/drawing/2014/main" id="{8976778E-44E7-4CC8-B0F4-8CB23E894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00" y="674688"/>
              <a:ext cx="2038350" cy="2249488"/>
            </a:xfrm>
            <a:custGeom>
              <a:avLst/>
              <a:gdLst>
                <a:gd name="T0" fmla="*/ 90 w 123"/>
                <a:gd name="T1" fmla="*/ 0 h 136"/>
                <a:gd name="T2" fmla="*/ 64 w 123"/>
                <a:gd name="T3" fmla="*/ 23 h 136"/>
                <a:gd name="T4" fmla="*/ 23 w 123"/>
                <a:gd name="T5" fmla="*/ 52 h 136"/>
                <a:gd name="T6" fmla="*/ 7 w 123"/>
                <a:gd name="T7" fmla="*/ 87 h 136"/>
                <a:gd name="T8" fmla="*/ 37 w 123"/>
                <a:gd name="T9" fmla="*/ 136 h 136"/>
                <a:gd name="T10" fmla="*/ 47 w 123"/>
                <a:gd name="T11" fmla="*/ 122 h 136"/>
                <a:gd name="T12" fmla="*/ 39 w 123"/>
                <a:gd name="T13" fmla="*/ 112 h 136"/>
                <a:gd name="T14" fmla="*/ 44 w 123"/>
                <a:gd name="T15" fmla="*/ 98 h 136"/>
                <a:gd name="T16" fmla="*/ 51 w 123"/>
                <a:gd name="T17" fmla="*/ 103 h 136"/>
                <a:gd name="T18" fmla="*/ 47 w 123"/>
                <a:gd name="T19" fmla="*/ 64 h 136"/>
                <a:gd name="T20" fmla="*/ 90 w 123"/>
                <a:gd name="T21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" h="136">
                  <a:moveTo>
                    <a:pt x="90" y="0"/>
                  </a:moveTo>
                  <a:cubicBezTo>
                    <a:pt x="90" y="0"/>
                    <a:pt x="90" y="26"/>
                    <a:pt x="64" y="23"/>
                  </a:cubicBezTo>
                  <a:cubicBezTo>
                    <a:pt x="18" y="17"/>
                    <a:pt x="23" y="52"/>
                    <a:pt x="23" y="52"/>
                  </a:cubicBezTo>
                  <a:cubicBezTo>
                    <a:pt x="23" y="52"/>
                    <a:pt x="0" y="62"/>
                    <a:pt x="7" y="87"/>
                  </a:cubicBezTo>
                  <a:cubicBezTo>
                    <a:pt x="14" y="114"/>
                    <a:pt x="27" y="121"/>
                    <a:pt x="37" y="136"/>
                  </a:cubicBezTo>
                  <a:cubicBezTo>
                    <a:pt x="37" y="136"/>
                    <a:pt x="42" y="134"/>
                    <a:pt x="47" y="122"/>
                  </a:cubicBezTo>
                  <a:cubicBezTo>
                    <a:pt x="43" y="121"/>
                    <a:pt x="40" y="118"/>
                    <a:pt x="39" y="112"/>
                  </a:cubicBezTo>
                  <a:cubicBezTo>
                    <a:pt x="37" y="106"/>
                    <a:pt x="39" y="99"/>
                    <a:pt x="44" y="98"/>
                  </a:cubicBezTo>
                  <a:cubicBezTo>
                    <a:pt x="46" y="98"/>
                    <a:pt x="49" y="99"/>
                    <a:pt x="51" y="103"/>
                  </a:cubicBezTo>
                  <a:cubicBezTo>
                    <a:pt x="53" y="83"/>
                    <a:pt x="47" y="64"/>
                    <a:pt x="47" y="64"/>
                  </a:cubicBezTo>
                  <a:cubicBezTo>
                    <a:pt x="47" y="64"/>
                    <a:pt x="123" y="36"/>
                    <a:pt x="90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Oval 20">
              <a:extLst>
                <a:ext uri="{FF2B5EF4-FFF2-40B4-BE49-F238E27FC236}">
                  <a16:creationId xmlns="" xmlns:a16="http://schemas.microsoft.com/office/drawing/2014/main" id="{22598424-E747-44D6-B244-F00DC9216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1849438"/>
              <a:ext cx="166688" cy="165100"/>
            </a:xfrm>
            <a:prstGeom prst="ellipse">
              <a:avLst/>
            </a:prstGeom>
            <a:solidFill>
              <a:srgbClr val="040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1">
              <a:extLst>
                <a:ext uri="{FF2B5EF4-FFF2-40B4-BE49-F238E27FC236}">
                  <a16:creationId xmlns="" xmlns:a16="http://schemas.microsoft.com/office/drawing/2014/main" id="{A7D086ED-4BCD-40B6-81C1-39ED8931B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313" y="3271838"/>
              <a:ext cx="944563" cy="265113"/>
            </a:xfrm>
            <a:custGeom>
              <a:avLst/>
              <a:gdLst>
                <a:gd name="T0" fmla="*/ 32 w 595"/>
                <a:gd name="T1" fmla="*/ 0 h 167"/>
                <a:gd name="T2" fmla="*/ 0 w 595"/>
                <a:gd name="T3" fmla="*/ 62 h 167"/>
                <a:gd name="T4" fmla="*/ 324 w 595"/>
                <a:gd name="T5" fmla="*/ 167 h 167"/>
                <a:gd name="T6" fmla="*/ 449 w 595"/>
                <a:gd name="T7" fmla="*/ 42 h 167"/>
                <a:gd name="T8" fmla="*/ 595 w 595"/>
                <a:gd name="T9" fmla="*/ 156 h 167"/>
                <a:gd name="T10" fmla="*/ 595 w 595"/>
                <a:gd name="T11" fmla="*/ 31 h 167"/>
                <a:gd name="T12" fmla="*/ 553 w 595"/>
                <a:gd name="T13" fmla="*/ 0 h 167"/>
                <a:gd name="T14" fmla="*/ 32 w 595"/>
                <a:gd name="T15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5" h="167">
                  <a:moveTo>
                    <a:pt x="32" y="0"/>
                  </a:moveTo>
                  <a:lnTo>
                    <a:pt x="0" y="62"/>
                  </a:lnTo>
                  <a:lnTo>
                    <a:pt x="324" y="167"/>
                  </a:lnTo>
                  <a:lnTo>
                    <a:pt x="449" y="42"/>
                  </a:lnTo>
                  <a:lnTo>
                    <a:pt x="595" y="156"/>
                  </a:lnTo>
                  <a:lnTo>
                    <a:pt x="595" y="31"/>
                  </a:lnTo>
                  <a:lnTo>
                    <a:pt x="553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C9C4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2">
              <a:extLst>
                <a:ext uri="{FF2B5EF4-FFF2-40B4-BE49-F238E27FC236}">
                  <a16:creationId xmlns="" xmlns:a16="http://schemas.microsoft.com/office/drawing/2014/main" id="{09767610-9975-4C1F-A8B9-802DD0D54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088" y="3338513"/>
              <a:ext cx="381000" cy="1041400"/>
            </a:xfrm>
            <a:custGeom>
              <a:avLst/>
              <a:gdLst>
                <a:gd name="T0" fmla="*/ 42 w 240"/>
                <a:gd name="T1" fmla="*/ 125 h 656"/>
                <a:gd name="T2" fmla="*/ 0 w 240"/>
                <a:gd name="T3" fmla="*/ 73 h 656"/>
                <a:gd name="T4" fmla="*/ 63 w 240"/>
                <a:gd name="T5" fmla="*/ 0 h 656"/>
                <a:gd name="T6" fmla="*/ 147 w 240"/>
                <a:gd name="T7" fmla="*/ 62 h 656"/>
                <a:gd name="T8" fmla="*/ 105 w 240"/>
                <a:gd name="T9" fmla="*/ 125 h 656"/>
                <a:gd name="T10" fmla="*/ 240 w 240"/>
                <a:gd name="T11" fmla="*/ 573 h 656"/>
                <a:gd name="T12" fmla="*/ 136 w 240"/>
                <a:gd name="T13" fmla="*/ 656 h 656"/>
                <a:gd name="T14" fmla="*/ 32 w 240"/>
                <a:gd name="T15" fmla="*/ 594 h 656"/>
                <a:gd name="T16" fmla="*/ 42 w 240"/>
                <a:gd name="T17" fmla="*/ 125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656">
                  <a:moveTo>
                    <a:pt x="42" y="125"/>
                  </a:moveTo>
                  <a:lnTo>
                    <a:pt x="0" y="73"/>
                  </a:lnTo>
                  <a:lnTo>
                    <a:pt x="63" y="0"/>
                  </a:lnTo>
                  <a:lnTo>
                    <a:pt x="147" y="62"/>
                  </a:lnTo>
                  <a:lnTo>
                    <a:pt x="105" y="125"/>
                  </a:lnTo>
                  <a:lnTo>
                    <a:pt x="240" y="573"/>
                  </a:lnTo>
                  <a:lnTo>
                    <a:pt x="136" y="656"/>
                  </a:lnTo>
                  <a:lnTo>
                    <a:pt x="32" y="594"/>
                  </a:lnTo>
                  <a:lnTo>
                    <a:pt x="42" y="125"/>
                  </a:lnTo>
                  <a:close/>
                </a:path>
              </a:pathLst>
            </a:custGeom>
            <a:solidFill>
              <a:srgbClr val="D9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="" xmlns:a16="http://schemas.microsoft.com/office/drawing/2014/main" id="{FA3B0D15-C849-45E2-92A1-6A89557FD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4213" y="2527301"/>
              <a:ext cx="298450" cy="347663"/>
            </a:xfrm>
            <a:custGeom>
              <a:avLst/>
              <a:gdLst>
                <a:gd name="T0" fmla="*/ 4 w 18"/>
                <a:gd name="T1" fmla="*/ 0 h 21"/>
                <a:gd name="T2" fmla="*/ 18 w 18"/>
                <a:gd name="T3" fmla="*/ 3 h 21"/>
                <a:gd name="T4" fmla="*/ 8 w 18"/>
                <a:gd name="T5" fmla="*/ 21 h 21"/>
                <a:gd name="T6" fmla="*/ 4 w 18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1">
                  <a:moveTo>
                    <a:pt x="4" y="0"/>
                  </a:moveTo>
                  <a:cubicBezTo>
                    <a:pt x="4" y="0"/>
                    <a:pt x="10" y="4"/>
                    <a:pt x="18" y="3"/>
                  </a:cubicBezTo>
                  <a:cubicBezTo>
                    <a:pt x="18" y="3"/>
                    <a:pt x="13" y="21"/>
                    <a:pt x="8" y="21"/>
                  </a:cubicBezTo>
                  <a:cubicBezTo>
                    <a:pt x="8" y="21"/>
                    <a:pt x="0" y="21"/>
                    <a:pt x="4" y="0"/>
                  </a:cubicBezTo>
                  <a:close/>
                </a:path>
              </a:pathLst>
            </a:custGeom>
            <a:solidFill>
              <a:srgbClr val="FCF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4">
              <a:extLst>
                <a:ext uri="{FF2B5EF4-FFF2-40B4-BE49-F238E27FC236}">
                  <a16:creationId xmlns="" xmlns:a16="http://schemas.microsoft.com/office/drawing/2014/main" id="{0C320E57-E07E-456C-A980-7BCC8A1EB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888" y="4810126"/>
              <a:ext cx="1125538" cy="1357313"/>
            </a:xfrm>
            <a:custGeom>
              <a:avLst/>
              <a:gdLst>
                <a:gd name="T0" fmla="*/ 59 w 68"/>
                <a:gd name="T1" fmla="*/ 74 h 82"/>
                <a:gd name="T2" fmla="*/ 51 w 68"/>
                <a:gd name="T3" fmla="*/ 76 h 82"/>
                <a:gd name="T4" fmla="*/ 63 w 68"/>
                <a:gd name="T5" fmla="*/ 0 h 82"/>
                <a:gd name="T6" fmla="*/ 6 w 68"/>
                <a:gd name="T7" fmla="*/ 0 h 82"/>
                <a:gd name="T8" fmla="*/ 17 w 68"/>
                <a:gd name="T9" fmla="*/ 76 h 82"/>
                <a:gd name="T10" fmla="*/ 10 w 68"/>
                <a:gd name="T11" fmla="*/ 74 h 82"/>
                <a:gd name="T12" fmla="*/ 2 w 68"/>
                <a:gd name="T13" fmla="*/ 82 h 82"/>
                <a:gd name="T14" fmla="*/ 27 w 68"/>
                <a:gd name="T15" fmla="*/ 82 h 82"/>
                <a:gd name="T16" fmla="*/ 27 w 68"/>
                <a:gd name="T17" fmla="*/ 13 h 82"/>
                <a:gd name="T18" fmla="*/ 42 w 68"/>
                <a:gd name="T19" fmla="*/ 13 h 82"/>
                <a:gd name="T20" fmla="*/ 42 w 68"/>
                <a:gd name="T21" fmla="*/ 82 h 82"/>
                <a:gd name="T22" fmla="*/ 67 w 68"/>
                <a:gd name="T23" fmla="*/ 82 h 82"/>
                <a:gd name="T24" fmla="*/ 59 w 68"/>
                <a:gd name="T25" fmla="*/ 7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82">
                  <a:moveTo>
                    <a:pt x="59" y="74"/>
                  </a:moveTo>
                  <a:cubicBezTo>
                    <a:pt x="59" y="74"/>
                    <a:pt x="54" y="74"/>
                    <a:pt x="51" y="76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4" y="74"/>
                    <a:pt x="10" y="74"/>
                    <a:pt x="10" y="74"/>
                  </a:cubicBezTo>
                  <a:cubicBezTo>
                    <a:pt x="0" y="73"/>
                    <a:pt x="2" y="82"/>
                    <a:pt x="2" y="82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7" y="82"/>
                    <a:pt x="68" y="73"/>
                    <a:pt x="59" y="74"/>
                  </a:cubicBezTo>
                  <a:close/>
                </a:path>
              </a:pathLst>
            </a:custGeom>
            <a:solidFill>
              <a:srgbClr val="0C3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5">
              <a:extLst>
                <a:ext uri="{FF2B5EF4-FFF2-40B4-BE49-F238E27FC236}">
                  <a16:creationId xmlns="" xmlns:a16="http://schemas.microsoft.com/office/drawing/2014/main" id="{78225822-3A7D-4B07-B5B5-C8CF441CE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" y="4810126"/>
              <a:ext cx="962025" cy="363538"/>
            </a:xfrm>
            <a:custGeom>
              <a:avLst/>
              <a:gdLst>
                <a:gd name="T0" fmla="*/ 57 w 58"/>
                <a:gd name="T1" fmla="*/ 22 h 22"/>
                <a:gd name="T2" fmla="*/ 2 w 58"/>
                <a:gd name="T3" fmla="*/ 3 h 22"/>
                <a:gd name="T4" fmla="*/ 0 w 58"/>
                <a:gd name="T5" fmla="*/ 0 h 22"/>
                <a:gd name="T6" fmla="*/ 1 w 58"/>
                <a:gd name="T7" fmla="*/ 0 h 22"/>
                <a:gd name="T8" fmla="*/ 3 w 58"/>
                <a:gd name="T9" fmla="*/ 1 h 22"/>
                <a:gd name="T10" fmla="*/ 5 w 58"/>
                <a:gd name="T11" fmla="*/ 1 h 22"/>
                <a:gd name="T12" fmla="*/ 58 w 58"/>
                <a:gd name="T13" fmla="*/ 20 h 22"/>
                <a:gd name="T14" fmla="*/ 57 w 58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2">
                  <a:moveTo>
                    <a:pt x="57" y="22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8" y="20"/>
                    <a:pt x="58" y="20"/>
                    <a:pt x="58" y="20"/>
                  </a:cubicBezTo>
                  <a:lnTo>
                    <a:pt x="57" y="22"/>
                  </a:lnTo>
                  <a:close/>
                </a:path>
              </a:pathLst>
            </a:custGeom>
            <a:solidFill>
              <a:srgbClr val="D86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6">
              <a:extLst>
                <a:ext uri="{FF2B5EF4-FFF2-40B4-BE49-F238E27FC236}">
                  <a16:creationId xmlns="" xmlns:a16="http://schemas.microsoft.com/office/drawing/2014/main" id="{02E446BC-67C3-4BD8-8852-E49B8739D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113" y="4413251"/>
              <a:ext cx="314325" cy="760413"/>
            </a:xfrm>
            <a:custGeom>
              <a:avLst/>
              <a:gdLst>
                <a:gd name="T0" fmla="*/ 4 w 19"/>
                <a:gd name="T1" fmla="*/ 45 h 46"/>
                <a:gd name="T2" fmla="*/ 2 w 19"/>
                <a:gd name="T3" fmla="*/ 46 h 46"/>
                <a:gd name="T4" fmla="*/ 0 w 19"/>
                <a:gd name="T5" fmla="*/ 43 h 46"/>
                <a:gd name="T6" fmla="*/ 15 w 19"/>
                <a:gd name="T7" fmla="*/ 0 h 46"/>
                <a:gd name="T8" fmla="*/ 19 w 19"/>
                <a:gd name="T9" fmla="*/ 1 h 46"/>
                <a:gd name="T10" fmla="*/ 4 w 19"/>
                <a:gd name="T11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46">
                  <a:moveTo>
                    <a:pt x="4" y="45"/>
                  </a:moveTo>
                  <a:cubicBezTo>
                    <a:pt x="4" y="46"/>
                    <a:pt x="3" y="46"/>
                    <a:pt x="2" y="46"/>
                  </a:cubicBezTo>
                  <a:cubicBezTo>
                    <a:pt x="1" y="46"/>
                    <a:pt x="0" y="44"/>
                    <a:pt x="0" y="4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1"/>
                    <a:pt x="19" y="1"/>
                    <a:pt x="19" y="1"/>
                  </a:cubicBezTo>
                  <a:lnTo>
                    <a:pt x="4" y="45"/>
                  </a:lnTo>
                  <a:close/>
                </a:path>
              </a:pathLst>
            </a:custGeom>
            <a:solidFill>
              <a:srgbClr val="F1E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7">
              <a:extLst>
                <a:ext uri="{FF2B5EF4-FFF2-40B4-BE49-F238E27FC236}">
                  <a16:creationId xmlns="" xmlns:a16="http://schemas.microsoft.com/office/drawing/2014/main" id="{A8DD2E7F-2D3F-4E26-8304-8B8021DB9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" y="4098926"/>
              <a:ext cx="1160463" cy="1025525"/>
            </a:xfrm>
            <a:custGeom>
              <a:avLst/>
              <a:gdLst>
                <a:gd name="T0" fmla="*/ 157 w 731"/>
                <a:gd name="T1" fmla="*/ 0 h 646"/>
                <a:gd name="T2" fmla="*/ 0 w 731"/>
                <a:gd name="T3" fmla="*/ 448 h 646"/>
                <a:gd name="T4" fmla="*/ 575 w 731"/>
                <a:gd name="T5" fmla="*/ 646 h 646"/>
                <a:gd name="T6" fmla="*/ 731 w 731"/>
                <a:gd name="T7" fmla="*/ 198 h 646"/>
                <a:gd name="T8" fmla="*/ 157 w 731"/>
                <a:gd name="T9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1" h="646">
                  <a:moveTo>
                    <a:pt x="157" y="0"/>
                  </a:moveTo>
                  <a:lnTo>
                    <a:pt x="0" y="448"/>
                  </a:lnTo>
                  <a:lnTo>
                    <a:pt x="575" y="646"/>
                  </a:lnTo>
                  <a:lnTo>
                    <a:pt x="731" y="198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26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8">
              <a:extLst>
                <a:ext uri="{FF2B5EF4-FFF2-40B4-BE49-F238E27FC236}">
                  <a16:creationId xmlns="" xmlns:a16="http://schemas.microsoft.com/office/drawing/2014/main" id="{425687B0-3DDC-4209-B3B2-21B7C7193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763" y="4413251"/>
              <a:ext cx="66675" cy="66675"/>
            </a:xfrm>
            <a:custGeom>
              <a:avLst/>
              <a:gdLst>
                <a:gd name="T0" fmla="*/ 4 w 4"/>
                <a:gd name="T1" fmla="*/ 1 h 4"/>
                <a:gd name="T2" fmla="*/ 1 w 4"/>
                <a:gd name="T3" fmla="*/ 3 h 4"/>
                <a:gd name="T4" fmla="*/ 0 w 4"/>
                <a:gd name="T5" fmla="*/ 0 h 4"/>
                <a:gd name="T6" fmla="*/ 4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1"/>
                  </a:moveTo>
                  <a:cubicBezTo>
                    <a:pt x="4" y="3"/>
                    <a:pt x="3" y="4"/>
                    <a:pt x="1" y="3"/>
                  </a:cubicBezTo>
                  <a:cubicBezTo>
                    <a:pt x="0" y="3"/>
                    <a:pt x="0" y="1"/>
                    <a:pt x="0" y="0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rgbClr val="D3CC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9">
              <a:extLst>
                <a:ext uri="{FF2B5EF4-FFF2-40B4-BE49-F238E27FC236}">
                  <a16:creationId xmlns="" xmlns:a16="http://schemas.microsoft.com/office/drawing/2014/main" id="{DEAC124B-23CE-4512-B7A6-17C0D6D33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38" y="4694238"/>
              <a:ext cx="331788" cy="447675"/>
            </a:xfrm>
            <a:custGeom>
              <a:avLst/>
              <a:gdLst>
                <a:gd name="T0" fmla="*/ 4 w 20"/>
                <a:gd name="T1" fmla="*/ 0 h 27"/>
                <a:gd name="T2" fmla="*/ 5 w 20"/>
                <a:gd name="T3" fmla="*/ 20 h 27"/>
                <a:gd name="T4" fmla="*/ 16 w 20"/>
                <a:gd name="T5" fmla="*/ 17 h 27"/>
                <a:gd name="T6" fmla="*/ 17 w 20"/>
                <a:gd name="T7" fmla="*/ 12 h 27"/>
                <a:gd name="T8" fmla="*/ 13 w 20"/>
                <a:gd name="T9" fmla="*/ 3 h 27"/>
                <a:gd name="T10" fmla="*/ 4 w 20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7">
                  <a:moveTo>
                    <a:pt x="4" y="0"/>
                  </a:moveTo>
                  <a:cubicBezTo>
                    <a:pt x="4" y="0"/>
                    <a:pt x="0" y="13"/>
                    <a:pt x="5" y="20"/>
                  </a:cubicBezTo>
                  <a:cubicBezTo>
                    <a:pt x="10" y="27"/>
                    <a:pt x="16" y="20"/>
                    <a:pt x="16" y="17"/>
                  </a:cubicBezTo>
                  <a:cubicBezTo>
                    <a:pt x="16" y="17"/>
                    <a:pt x="20" y="15"/>
                    <a:pt x="17" y="12"/>
                  </a:cubicBezTo>
                  <a:cubicBezTo>
                    <a:pt x="15" y="10"/>
                    <a:pt x="13" y="3"/>
                    <a:pt x="13" y="3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C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0">
              <a:extLst>
                <a:ext uri="{FF2B5EF4-FFF2-40B4-BE49-F238E27FC236}">
                  <a16:creationId xmlns="" xmlns:a16="http://schemas.microsoft.com/office/drawing/2014/main" id="{B6CEE3CF-6E7A-4850-89B4-CA607D908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213" y="3271838"/>
              <a:ext cx="679450" cy="1471613"/>
            </a:xfrm>
            <a:custGeom>
              <a:avLst/>
              <a:gdLst>
                <a:gd name="T0" fmla="*/ 36 w 41"/>
                <a:gd name="T1" fmla="*/ 0 h 89"/>
                <a:gd name="T2" fmla="*/ 0 w 41"/>
                <a:gd name="T3" fmla="*/ 86 h 89"/>
                <a:gd name="T4" fmla="*/ 9 w 41"/>
                <a:gd name="T5" fmla="*/ 89 h 89"/>
                <a:gd name="T6" fmla="*/ 41 w 41"/>
                <a:gd name="T7" fmla="*/ 29 h 89"/>
                <a:gd name="T8" fmla="*/ 36 w 41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89">
                  <a:moveTo>
                    <a:pt x="36" y="0"/>
                  </a:moveTo>
                  <a:cubicBezTo>
                    <a:pt x="36" y="0"/>
                    <a:pt x="11" y="41"/>
                    <a:pt x="0" y="86"/>
                  </a:cubicBezTo>
                  <a:cubicBezTo>
                    <a:pt x="9" y="89"/>
                    <a:pt x="9" y="89"/>
                    <a:pt x="9" y="89"/>
                  </a:cubicBezTo>
                  <a:cubicBezTo>
                    <a:pt x="9" y="89"/>
                    <a:pt x="34" y="35"/>
                    <a:pt x="41" y="29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FCF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528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40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>
            <a:extLst>
              <a:ext uri="{FF2B5EF4-FFF2-40B4-BE49-F238E27FC236}">
                <a16:creationId xmlns="" xmlns:a16="http://schemas.microsoft.com/office/drawing/2014/main" id="{9E292DF9-E7B4-4232-BF20-1691B84028D7}"/>
              </a:ext>
            </a:extLst>
          </p:cNvPr>
          <p:cNvGrpSpPr/>
          <p:nvPr/>
        </p:nvGrpSpPr>
        <p:grpSpPr>
          <a:xfrm flipV="1">
            <a:off x="8223115" y="5692199"/>
            <a:ext cx="3168352" cy="1222573"/>
            <a:chOff x="6171722" y="5441910"/>
            <a:chExt cx="2533328" cy="977536"/>
          </a:xfrm>
          <a:solidFill>
            <a:schemeClr val="bg1">
              <a:alpha val="11000"/>
            </a:schemeClr>
          </a:solidFill>
        </p:grpSpPr>
        <p:sp>
          <p:nvSpPr>
            <p:cNvPr id="76" name="Rectangle 223">
              <a:extLst>
                <a:ext uri="{FF2B5EF4-FFF2-40B4-BE49-F238E27FC236}">
                  <a16:creationId xmlns="" xmlns:a16="http://schemas.microsoft.com/office/drawing/2014/main" id="{CE17E07F-39AF-4C89-98C0-BBBD679DC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1722" y="5441910"/>
              <a:ext cx="151450" cy="16980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Rectangle 224">
              <a:extLst>
                <a:ext uri="{FF2B5EF4-FFF2-40B4-BE49-F238E27FC236}">
                  <a16:creationId xmlns="" xmlns:a16="http://schemas.microsoft.com/office/drawing/2014/main" id="{D921A120-CDF2-4E4F-AD8C-6226E855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0032" y="5441910"/>
              <a:ext cx="151450" cy="68840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Rectangle 225">
              <a:extLst>
                <a:ext uri="{FF2B5EF4-FFF2-40B4-BE49-F238E27FC236}">
                  <a16:creationId xmlns="" xmlns:a16="http://schemas.microsoft.com/office/drawing/2014/main" id="{28CA3175-F515-4B3A-BB7F-3A3B1BAD7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2930" y="5441910"/>
              <a:ext cx="146860" cy="7801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226">
              <a:extLst>
                <a:ext uri="{FF2B5EF4-FFF2-40B4-BE49-F238E27FC236}">
                  <a16:creationId xmlns="" xmlns:a16="http://schemas.microsoft.com/office/drawing/2014/main" id="{1CC90A88-35B0-414B-88DC-B3C34FF3B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1237" y="5441910"/>
              <a:ext cx="146860" cy="35797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Rectangle 227">
              <a:extLst>
                <a:ext uri="{FF2B5EF4-FFF2-40B4-BE49-F238E27FC236}">
                  <a16:creationId xmlns="" xmlns:a16="http://schemas.microsoft.com/office/drawing/2014/main" id="{03D8C96C-600F-4FA6-AE58-3A22892C2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9547" y="5441910"/>
              <a:ext cx="146860" cy="97753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228">
              <a:extLst>
                <a:ext uri="{FF2B5EF4-FFF2-40B4-BE49-F238E27FC236}">
                  <a16:creationId xmlns="" xmlns:a16="http://schemas.microsoft.com/office/drawing/2014/main" id="{0F77E398-AE63-4D61-ABE5-770EA9D6B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3266" y="5441910"/>
              <a:ext cx="151450" cy="5874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Rectangle 229">
              <a:extLst>
                <a:ext uri="{FF2B5EF4-FFF2-40B4-BE49-F238E27FC236}">
                  <a16:creationId xmlns="" xmlns:a16="http://schemas.microsoft.com/office/drawing/2014/main" id="{AF9ACE49-1FDC-41E4-8CBA-EAABDAC26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1573" y="5441911"/>
              <a:ext cx="151450" cy="97753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Rectangle 230">
              <a:extLst>
                <a:ext uri="{FF2B5EF4-FFF2-40B4-BE49-F238E27FC236}">
                  <a16:creationId xmlns="" xmlns:a16="http://schemas.microsoft.com/office/drawing/2014/main" id="{39EF61E8-39D0-4CAD-BB17-D515C4396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9883" y="5441910"/>
              <a:ext cx="146860" cy="7251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Rectangle 231">
              <a:extLst>
                <a:ext uri="{FF2B5EF4-FFF2-40B4-BE49-F238E27FC236}">
                  <a16:creationId xmlns="" xmlns:a16="http://schemas.microsoft.com/office/drawing/2014/main" id="{11F5045A-9051-4E7B-A6BF-268821C9A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8190" y="5441910"/>
              <a:ext cx="146860" cy="293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8" name="Oval 243">
            <a:extLst>
              <a:ext uri="{FF2B5EF4-FFF2-40B4-BE49-F238E27FC236}">
                <a16:creationId xmlns="" xmlns:a16="http://schemas.microsoft.com/office/drawing/2014/main" id="{8C467109-8234-4162-9529-1C9EB212D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0961" y="4899672"/>
            <a:ext cx="248400" cy="248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852829" y="864899"/>
            <a:ext cx="9579875" cy="4464577"/>
            <a:chOff x="2852829" y="864899"/>
            <a:chExt cx="9579875" cy="4464577"/>
          </a:xfrm>
        </p:grpSpPr>
        <p:sp>
          <p:nvSpPr>
            <p:cNvPr id="84" name="Freeform 237">
              <a:extLst>
                <a:ext uri="{FF2B5EF4-FFF2-40B4-BE49-F238E27FC236}">
                  <a16:creationId xmlns="" xmlns:a16="http://schemas.microsoft.com/office/drawing/2014/main" id="{4273F64E-BE61-42B8-9D02-A7ED5C368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829" y="1462520"/>
              <a:ext cx="9579875" cy="3589967"/>
            </a:xfrm>
            <a:custGeom>
              <a:avLst/>
              <a:gdLst>
                <a:gd name="T0" fmla="*/ 11 w 1962"/>
                <a:gd name="T1" fmla="*/ 770 h 770"/>
                <a:gd name="T2" fmla="*/ 0 w 1962"/>
                <a:gd name="T3" fmla="*/ 757 h 770"/>
                <a:gd name="T4" fmla="*/ 309 w 1962"/>
                <a:gd name="T5" fmla="*/ 507 h 770"/>
                <a:gd name="T6" fmla="*/ 574 w 1962"/>
                <a:gd name="T7" fmla="*/ 662 h 770"/>
                <a:gd name="T8" fmla="*/ 749 w 1962"/>
                <a:gd name="T9" fmla="*/ 455 h 770"/>
                <a:gd name="T10" fmla="*/ 911 w 1962"/>
                <a:gd name="T11" fmla="*/ 533 h 770"/>
                <a:gd name="T12" fmla="*/ 1234 w 1962"/>
                <a:gd name="T13" fmla="*/ 178 h 770"/>
                <a:gd name="T14" fmla="*/ 1239 w 1962"/>
                <a:gd name="T15" fmla="*/ 179 h 770"/>
                <a:gd name="T16" fmla="*/ 1624 w 1962"/>
                <a:gd name="T17" fmla="*/ 268 h 770"/>
                <a:gd name="T18" fmla="*/ 1951 w 1962"/>
                <a:gd name="T19" fmla="*/ 0 h 770"/>
                <a:gd name="T20" fmla="*/ 1962 w 1962"/>
                <a:gd name="T21" fmla="*/ 13 h 770"/>
                <a:gd name="T22" fmla="*/ 1628 w 1962"/>
                <a:gd name="T23" fmla="*/ 288 h 770"/>
                <a:gd name="T24" fmla="*/ 1240 w 1962"/>
                <a:gd name="T25" fmla="*/ 197 h 770"/>
                <a:gd name="T26" fmla="*/ 915 w 1962"/>
                <a:gd name="T27" fmla="*/ 554 h 770"/>
                <a:gd name="T28" fmla="*/ 753 w 1962"/>
                <a:gd name="T29" fmla="*/ 476 h 770"/>
                <a:gd name="T30" fmla="*/ 578 w 1962"/>
                <a:gd name="T31" fmla="*/ 684 h 770"/>
                <a:gd name="T32" fmla="*/ 311 w 1962"/>
                <a:gd name="T33" fmla="*/ 528 h 770"/>
                <a:gd name="T34" fmla="*/ 11 w 1962"/>
                <a:gd name="T35" fmla="*/ 77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62" h="770">
                  <a:moveTo>
                    <a:pt x="11" y="770"/>
                  </a:moveTo>
                  <a:lnTo>
                    <a:pt x="0" y="757"/>
                  </a:lnTo>
                  <a:lnTo>
                    <a:pt x="309" y="507"/>
                  </a:lnTo>
                  <a:lnTo>
                    <a:pt x="574" y="662"/>
                  </a:lnTo>
                  <a:lnTo>
                    <a:pt x="749" y="455"/>
                  </a:lnTo>
                  <a:lnTo>
                    <a:pt x="911" y="533"/>
                  </a:lnTo>
                  <a:lnTo>
                    <a:pt x="1234" y="178"/>
                  </a:lnTo>
                  <a:lnTo>
                    <a:pt x="1239" y="179"/>
                  </a:lnTo>
                  <a:lnTo>
                    <a:pt x="1624" y="268"/>
                  </a:lnTo>
                  <a:lnTo>
                    <a:pt x="1951" y="0"/>
                  </a:lnTo>
                  <a:lnTo>
                    <a:pt x="1962" y="13"/>
                  </a:lnTo>
                  <a:lnTo>
                    <a:pt x="1628" y="288"/>
                  </a:lnTo>
                  <a:lnTo>
                    <a:pt x="1240" y="197"/>
                  </a:lnTo>
                  <a:lnTo>
                    <a:pt x="915" y="554"/>
                  </a:lnTo>
                  <a:lnTo>
                    <a:pt x="753" y="476"/>
                  </a:lnTo>
                  <a:lnTo>
                    <a:pt x="578" y="684"/>
                  </a:lnTo>
                  <a:lnTo>
                    <a:pt x="311" y="528"/>
                  </a:lnTo>
                  <a:lnTo>
                    <a:pt x="11" y="77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04" name="Freeform 257">
              <a:extLst>
                <a:ext uri="{FF2B5EF4-FFF2-40B4-BE49-F238E27FC236}">
                  <a16:creationId xmlns="" xmlns:a16="http://schemas.microsoft.com/office/drawing/2014/main" id="{8CFEC869-B5BE-4718-9017-4A5D283737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26795" y="1248893"/>
              <a:ext cx="2391619" cy="2624480"/>
            </a:xfrm>
            <a:custGeom>
              <a:avLst/>
              <a:gdLst>
                <a:gd name="T0" fmla="*/ 256 w 512"/>
                <a:gd name="T1" fmla="*/ 512 h 512"/>
                <a:gd name="T2" fmla="*/ 256 w 512"/>
                <a:gd name="T3" fmla="*/ 512 h 512"/>
                <a:gd name="T4" fmla="*/ 256 w 512"/>
                <a:gd name="T5" fmla="*/ 512 h 512"/>
                <a:gd name="T6" fmla="*/ 256 w 512"/>
                <a:gd name="T7" fmla="*/ 512 h 512"/>
                <a:gd name="T8" fmla="*/ 431 w 512"/>
                <a:gd name="T9" fmla="*/ 443 h 512"/>
                <a:gd name="T10" fmla="*/ 257 w 512"/>
                <a:gd name="T11" fmla="*/ 512 h 512"/>
                <a:gd name="T12" fmla="*/ 431 w 512"/>
                <a:gd name="T13" fmla="*/ 443 h 512"/>
                <a:gd name="T14" fmla="*/ 434 w 512"/>
                <a:gd name="T15" fmla="*/ 440 h 512"/>
                <a:gd name="T16" fmla="*/ 433 w 512"/>
                <a:gd name="T17" fmla="*/ 441 h 512"/>
                <a:gd name="T18" fmla="*/ 434 w 512"/>
                <a:gd name="T19" fmla="*/ 440 h 512"/>
                <a:gd name="T20" fmla="*/ 436 w 512"/>
                <a:gd name="T21" fmla="*/ 438 h 512"/>
                <a:gd name="T22" fmla="*/ 435 w 512"/>
                <a:gd name="T23" fmla="*/ 439 h 512"/>
                <a:gd name="T24" fmla="*/ 436 w 512"/>
                <a:gd name="T25" fmla="*/ 438 h 512"/>
                <a:gd name="T26" fmla="*/ 75 w 512"/>
                <a:gd name="T27" fmla="*/ 75 h 512"/>
                <a:gd name="T28" fmla="*/ 75 w 512"/>
                <a:gd name="T29" fmla="*/ 75 h 512"/>
                <a:gd name="T30" fmla="*/ 0 w 512"/>
                <a:gd name="T31" fmla="*/ 256 h 512"/>
                <a:gd name="T32" fmla="*/ 0 w 512"/>
                <a:gd name="T33" fmla="*/ 257 h 512"/>
                <a:gd name="T34" fmla="*/ 0 w 512"/>
                <a:gd name="T35" fmla="*/ 256 h 512"/>
                <a:gd name="T36" fmla="*/ 1 w 512"/>
                <a:gd name="T37" fmla="*/ 244 h 512"/>
                <a:gd name="T38" fmla="*/ 60 w 512"/>
                <a:gd name="T39" fmla="*/ 92 h 512"/>
                <a:gd name="T40" fmla="*/ 75 w 512"/>
                <a:gd name="T41" fmla="*/ 75 h 512"/>
                <a:gd name="T42" fmla="*/ 75 w 512"/>
                <a:gd name="T43" fmla="*/ 75 h 512"/>
                <a:gd name="T44" fmla="*/ 77 w 512"/>
                <a:gd name="T45" fmla="*/ 74 h 512"/>
                <a:gd name="T46" fmla="*/ 76 w 512"/>
                <a:gd name="T47" fmla="*/ 74 h 512"/>
                <a:gd name="T48" fmla="*/ 77 w 512"/>
                <a:gd name="T49" fmla="*/ 74 h 512"/>
                <a:gd name="T50" fmla="*/ 256 w 512"/>
                <a:gd name="T51" fmla="*/ 0 h 512"/>
                <a:gd name="T52" fmla="*/ 77 w 512"/>
                <a:gd name="T53" fmla="*/ 73 h 512"/>
                <a:gd name="T54" fmla="*/ 92 w 512"/>
                <a:gd name="T55" fmla="*/ 60 h 512"/>
                <a:gd name="T56" fmla="*/ 256 w 512"/>
                <a:gd name="T57" fmla="*/ 0 h 512"/>
                <a:gd name="T58" fmla="*/ 256 w 512"/>
                <a:gd name="T59" fmla="*/ 0 h 512"/>
                <a:gd name="T60" fmla="*/ 256 w 512"/>
                <a:gd name="T61" fmla="*/ 0 h 512"/>
                <a:gd name="T62" fmla="*/ 257 w 512"/>
                <a:gd name="T63" fmla="*/ 0 h 512"/>
                <a:gd name="T64" fmla="*/ 437 w 512"/>
                <a:gd name="T65" fmla="*/ 76 h 512"/>
                <a:gd name="T66" fmla="*/ 511 w 512"/>
                <a:gd name="T67" fmla="*/ 231 h 512"/>
                <a:gd name="T68" fmla="*/ 512 w 512"/>
                <a:gd name="T69" fmla="*/ 257 h 512"/>
                <a:gd name="T70" fmla="*/ 512 w 512"/>
                <a:gd name="T71" fmla="*/ 257 h 512"/>
                <a:gd name="T72" fmla="*/ 437 w 512"/>
                <a:gd name="T73" fmla="*/ 76 h 512"/>
                <a:gd name="T74" fmla="*/ 257 w 512"/>
                <a:gd name="T75" fmla="*/ 0 h 512"/>
                <a:gd name="T76" fmla="*/ 256 w 512"/>
                <a:gd name="T77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12" h="512">
                  <a:moveTo>
                    <a:pt x="256" y="512"/>
                  </a:moveTo>
                  <a:cubicBezTo>
                    <a:pt x="256" y="512"/>
                    <a:pt x="256" y="512"/>
                    <a:pt x="256" y="512"/>
                  </a:cubicBezTo>
                  <a:cubicBezTo>
                    <a:pt x="256" y="512"/>
                    <a:pt x="256" y="512"/>
                    <a:pt x="256" y="512"/>
                  </a:cubicBezTo>
                  <a:cubicBezTo>
                    <a:pt x="256" y="512"/>
                    <a:pt x="256" y="512"/>
                    <a:pt x="256" y="512"/>
                  </a:cubicBezTo>
                  <a:moveTo>
                    <a:pt x="431" y="443"/>
                  </a:moveTo>
                  <a:cubicBezTo>
                    <a:pt x="383" y="488"/>
                    <a:pt x="322" y="512"/>
                    <a:pt x="257" y="512"/>
                  </a:cubicBezTo>
                  <a:cubicBezTo>
                    <a:pt x="322" y="512"/>
                    <a:pt x="383" y="488"/>
                    <a:pt x="431" y="443"/>
                  </a:cubicBezTo>
                  <a:moveTo>
                    <a:pt x="434" y="440"/>
                  </a:moveTo>
                  <a:cubicBezTo>
                    <a:pt x="434" y="440"/>
                    <a:pt x="433" y="441"/>
                    <a:pt x="433" y="441"/>
                  </a:cubicBezTo>
                  <a:cubicBezTo>
                    <a:pt x="433" y="441"/>
                    <a:pt x="434" y="440"/>
                    <a:pt x="434" y="440"/>
                  </a:cubicBezTo>
                  <a:moveTo>
                    <a:pt x="436" y="438"/>
                  </a:moveTo>
                  <a:cubicBezTo>
                    <a:pt x="436" y="438"/>
                    <a:pt x="435" y="439"/>
                    <a:pt x="435" y="439"/>
                  </a:cubicBezTo>
                  <a:cubicBezTo>
                    <a:pt x="435" y="439"/>
                    <a:pt x="436" y="438"/>
                    <a:pt x="436" y="438"/>
                  </a:cubicBezTo>
                  <a:moveTo>
                    <a:pt x="75" y="75"/>
                  </a:moveTo>
                  <a:cubicBezTo>
                    <a:pt x="75" y="75"/>
                    <a:pt x="75" y="75"/>
                    <a:pt x="75" y="75"/>
                  </a:cubicBezTo>
                  <a:cubicBezTo>
                    <a:pt x="27" y="124"/>
                    <a:pt x="0" y="188"/>
                    <a:pt x="0" y="256"/>
                  </a:cubicBezTo>
                  <a:cubicBezTo>
                    <a:pt x="0" y="256"/>
                    <a:pt x="0" y="256"/>
                    <a:pt x="0" y="257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52"/>
                    <a:pt x="0" y="248"/>
                    <a:pt x="1" y="244"/>
                  </a:cubicBezTo>
                  <a:cubicBezTo>
                    <a:pt x="3" y="188"/>
                    <a:pt x="24" y="135"/>
                    <a:pt x="60" y="92"/>
                  </a:cubicBezTo>
                  <a:cubicBezTo>
                    <a:pt x="65" y="86"/>
                    <a:pt x="70" y="81"/>
                    <a:pt x="75" y="75"/>
                  </a:cubicBezTo>
                  <a:cubicBezTo>
                    <a:pt x="75" y="75"/>
                    <a:pt x="75" y="75"/>
                    <a:pt x="75" y="75"/>
                  </a:cubicBezTo>
                  <a:moveTo>
                    <a:pt x="77" y="74"/>
                  </a:moveTo>
                  <a:cubicBezTo>
                    <a:pt x="77" y="74"/>
                    <a:pt x="76" y="74"/>
                    <a:pt x="76" y="74"/>
                  </a:cubicBezTo>
                  <a:cubicBezTo>
                    <a:pt x="76" y="74"/>
                    <a:pt x="77" y="74"/>
                    <a:pt x="77" y="74"/>
                  </a:cubicBezTo>
                  <a:moveTo>
                    <a:pt x="256" y="0"/>
                  </a:moveTo>
                  <a:cubicBezTo>
                    <a:pt x="189" y="0"/>
                    <a:pt x="125" y="26"/>
                    <a:pt x="77" y="73"/>
                  </a:cubicBezTo>
                  <a:cubicBezTo>
                    <a:pt x="82" y="69"/>
                    <a:pt x="87" y="64"/>
                    <a:pt x="92" y="60"/>
                  </a:cubicBezTo>
                  <a:cubicBezTo>
                    <a:pt x="138" y="21"/>
                    <a:pt x="195" y="0"/>
                    <a:pt x="256" y="0"/>
                  </a:cubicBezTo>
                  <a:moveTo>
                    <a:pt x="256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56" y="0"/>
                    <a:pt x="257" y="0"/>
                    <a:pt x="257" y="0"/>
                  </a:cubicBezTo>
                  <a:cubicBezTo>
                    <a:pt x="325" y="0"/>
                    <a:pt x="389" y="27"/>
                    <a:pt x="437" y="76"/>
                  </a:cubicBezTo>
                  <a:cubicBezTo>
                    <a:pt x="480" y="118"/>
                    <a:pt x="505" y="172"/>
                    <a:pt x="511" y="231"/>
                  </a:cubicBezTo>
                  <a:cubicBezTo>
                    <a:pt x="512" y="239"/>
                    <a:pt x="512" y="248"/>
                    <a:pt x="512" y="257"/>
                  </a:cubicBezTo>
                  <a:cubicBezTo>
                    <a:pt x="512" y="257"/>
                    <a:pt x="512" y="257"/>
                    <a:pt x="512" y="257"/>
                  </a:cubicBezTo>
                  <a:cubicBezTo>
                    <a:pt x="512" y="188"/>
                    <a:pt x="486" y="124"/>
                    <a:pt x="437" y="76"/>
                  </a:cubicBezTo>
                  <a:cubicBezTo>
                    <a:pt x="389" y="27"/>
                    <a:pt x="325" y="0"/>
                    <a:pt x="257" y="0"/>
                  </a:cubicBezTo>
                  <a:cubicBezTo>
                    <a:pt x="257" y="0"/>
                    <a:pt x="256" y="0"/>
                    <a:pt x="256" y="0"/>
                  </a:cubicBezTo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TextBox 27">
              <a:extLst>
                <a:ext uri="{FF2B5EF4-FFF2-40B4-BE49-F238E27FC236}">
                  <a16:creationId xmlns="" xmlns:a16="http://schemas.microsoft.com/office/drawing/2014/main" id="{4AD56F75-1968-407B-A9AB-4E93D136B608}"/>
                </a:ext>
              </a:extLst>
            </p:cNvPr>
            <p:cNvSpPr txBox="1"/>
            <p:nvPr/>
          </p:nvSpPr>
          <p:spPr>
            <a:xfrm>
              <a:off x="3880938" y="2417545"/>
              <a:ext cx="2782933" cy="369289"/>
            </a:xfrm>
            <a:prstGeom prst="rect">
              <a:avLst/>
            </a:prstGeom>
            <a:noFill/>
          </p:spPr>
          <p:txBody>
            <a:bodyPr wrap="square" lIns="91398" tIns="45699" rIns="91398" bIns="45699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协助部门领导</a:t>
              </a:r>
            </a:p>
          </p:txBody>
        </p:sp>
        <p:sp>
          <p:nvSpPr>
            <p:cNvPr id="41" name="TextBox 28">
              <a:extLst>
                <a:ext uri="{FF2B5EF4-FFF2-40B4-BE49-F238E27FC236}">
                  <a16:creationId xmlns="" xmlns:a16="http://schemas.microsoft.com/office/drawing/2014/main" id="{E91E4FAB-7603-48AA-8B2E-6195A341A6A8}"/>
                </a:ext>
              </a:extLst>
            </p:cNvPr>
            <p:cNvSpPr txBox="1"/>
            <p:nvPr/>
          </p:nvSpPr>
          <p:spPr>
            <a:xfrm>
              <a:off x="3880938" y="2869470"/>
              <a:ext cx="2782933" cy="830954"/>
            </a:xfrm>
            <a:prstGeom prst="rect">
              <a:avLst/>
            </a:prstGeom>
            <a:noFill/>
          </p:spPr>
          <p:txBody>
            <a:bodyPr wrap="square" lIns="91398" tIns="45699" rIns="91398" bIns="45699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+mn-ea"/>
                </a:rPr>
                <a:t>协助部门领导的资料收集、整理、打印，领导交办的其他工作。</a:t>
              </a:r>
            </a:p>
          </p:txBody>
        </p:sp>
        <p:sp>
          <p:nvSpPr>
            <p:cNvPr id="42" name="Oval 243">
              <a:extLst>
                <a:ext uri="{FF2B5EF4-FFF2-40B4-BE49-F238E27FC236}">
                  <a16:creationId xmlns="" xmlns:a16="http://schemas.microsoft.com/office/drawing/2014/main" id="{FB9F313D-C04A-47F2-A41A-E95DD278F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1871" y="2193014"/>
              <a:ext cx="248400" cy="248400"/>
            </a:xfrm>
            <a:prstGeom prst="ellipse">
              <a:avLst/>
            </a:prstGeom>
            <a:solidFill>
              <a:srgbClr val="D64F34"/>
            </a:solidFill>
            <a:ln w="38100"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Oval 243">
              <a:extLst>
                <a:ext uri="{FF2B5EF4-FFF2-40B4-BE49-F238E27FC236}">
                  <a16:creationId xmlns="" xmlns:a16="http://schemas.microsoft.com/office/drawing/2014/main" id="{ED4C3C64-B73E-460B-BB28-B73FFF17F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2101" y="4478032"/>
              <a:ext cx="248400" cy="248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Oval 243">
              <a:extLst>
                <a:ext uri="{FF2B5EF4-FFF2-40B4-BE49-F238E27FC236}">
                  <a16:creationId xmlns="" xmlns:a16="http://schemas.microsoft.com/office/drawing/2014/main" id="{D780EA94-77BF-4EAD-8286-5144098F0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473" y="3772300"/>
              <a:ext cx="248400" cy="248400"/>
            </a:xfrm>
            <a:prstGeom prst="ellipse">
              <a:avLst/>
            </a:prstGeom>
            <a:solidFill>
              <a:srgbClr val="D64F34"/>
            </a:solidFill>
            <a:ln w="38100"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Oval 243">
              <a:extLst>
                <a:ext uri="{FF2B5EF4-FFF2-40B4-BE49-F238E27FC236}">
                  <a16:creationId xmlns="" xmlns:a16="http://schemas.microsoft.com/office/drawing/2014/main" id="{C04048C6-14A4-474A-9C12-A682DEC69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0655" y="2683547"/>
              <a:ext cx="248400" cy="248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Oval 243">
              <a:extLst>
                <a:ext uri="{FF2B5EF4-FFF2-40B4-BE49-F238E27FC236}">
                  <a16:creationId xmlns="" xmlns:a16="http://schemas.microsoft.com/office/drawing/2014/main" id="{FDFD57FD-7F48-4998-8426-3B966F40C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2152" y="3858554"/>
              <a:ext cx="248400" cy="248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="" xmlns:a16="http://schemas.microsoft.com/office/drawing/2014/main" id="{217C4D10-4FD0-47D6-B75C-9ACE59A2DA00}"/>
                </a:ext>
              </a:extLst>
            </p:cNvPr>
            <p:cNvGrpSpPr/>
            <p:nvPr/>
          </p:nvGrpSpPr>
          <p:grpSpPr>
            <a:xfrm>
              <a:off x="3997929" y="3559713"/>
              <a:ext cx="655282" cy="652148"/>
              <a:chOff x="11036161" y="1008661"/>
              <a:chExt cx="835521" cy="831526"/>
            </a:xfrm>
          </p:grpSpPr>
          <p:sp>
            <p:nvSpPr>
              <p:cNvPr id="38" name="Oval 6">
                <a:extLst>
                  <a:ext uri="{FF2B5EF4-FFF2-40B4-BE49-F238E27FC236}">
                    <a16:creationId xmlns="" xmlns:a16="http://schemas.microsoft.com/office/drawing/2014/main" id="{69ED94BD-7D29-4966-BD05-B574C038F2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0157" y="1008661"/>
                <a:ext cx="831525" cy="831526"/>
              </a:xfrm>
              <a:prstGeom prst="ellipse">
                <a:avLst/>
              </a:prstGeom>
              <a:solidFill>
                <a:srgbClr val="D64F34"/>
              </a:solidFill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TextBox 36">
                <a:extLst>
                  <a:ext uri="{FF2B5EF4-FFF2-40B4-BE49-F238E27FC236}">
                    <a16:creationId xmlns="" xmlns:a16="http://schemas.microsoft.com/office/drawing/2014/main" id="{9671663A-5CD2-4D6B-B0AA-434B32472E11}"/>
                  </a:ext>
                </a:extLst>
              </p:cNvPr>
              <p:cNvSpPr txBox="1"/>
              <p:nvPr/>
            </p:nvSpPr>
            <p:spPr>
              <a:xfrm>
                <a:off x="11036161" y="1067541"/>
                <a:ext cx="691130" cy="584605"/>
              </a:xfrm>
              <a:prstGeom prst="rect">
                <a:avLst/>
              </a:prstGeom>
              <a:noFill/>
            </p:spPr>
            <p:txBody>
              <a:bodyPr wrap="none" lIns="91398" tIns="45699" rIns="91398" bIns="45699" rtlCol="0">
                <a:spAutoFit/>
              </a:bodyPr>
              <a:lstStyle/>
              <a:p>
                <a:r>
                  <a:rPr lang="en-US" altLang="zh-CN" sz="3199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01</a:t>
                </a:r>
                <a:endParaRPr lang="zh-CN" altLang="en-US" sz="3199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1" name="TextBox 27">
              <a:extLst>
                <a:ext uri="{FF2B5EF4-FFF2-40B4-BE49-F238E27FC236}">
                  <a16:creationId xmlns="" xmlns:a16="http://schemas.microsoft.com/office/drawing/2014/main" id="{F28F868A-28DE-4387-B058-8974BA10E041}"/>
                </a:ext>
              </a:extLst>
            </p:cNvPr>
            <p:cNvSpPr txBox="1"/>
            <p:nvPr/>
          </p:nvSpPr>
          <p:spPr>
            <a:xfrm>
              <a:off x="6038060" y="4426689"/>
              <a:ext cx="2782933" cy="369289"/>
            </a:xfrm>
            <a:prstGeom prst="rect">
              <a:avLst/>
            </a:prstGeom>
            <a:noFill/>
          </p:spPr>
          <p:txBody>
            <a:bodyPr wrap="square" lIns="91398" tIns="45699" rIns="91398" bIns="45699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资料室管理</a:t>
              </a:r>
            </a:p>
          </p:txBody>
        </p:sp>
        <p:sp>
          <p:nvSpPr>
            <p:cNvPr id="52" name="TextBox 28">
              <a:extLst>
                <a:ext uri="{FF2B5EF4-FFF2-40B4-BE49-F238E27FC236}">
                  <a16:creationId xmlns="" xmlns:a16="http://schemas.microsoft.com/office/drawing/2014/main" id="{C18D9A58-FEA5-481C-8A93-24B37C89DEAF}"/>
                </a:ext>
              </a:extLst>
            </p:cNvPr>
            <p:cNvSpPr txBox="1"/>
            <p:nvPr/>
          </p:nvSpPr>
          <p:spPr>
            <a:xfrm>
              <a:off x="6035971" y="4867854"/>
              <a:ext cx="2782933" cy="461622"/>
            </a:xfrm>
            <a:prstGeom prst="rect">
              <a:avLst/>
            </a:prstGeom>
            <a:noFill/>
          </p:spPr>
          <p:txBody>
            <a:bodyPr wrap="square" lIns="91398" tIns="45699" rIns="91398" bIns="45699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+mn-ea"/>
                </a:rPr>
                <a:t>资料室的管理工作，具体资料的存档，保管，资料室的日常维护工作。</a:t>
              </a:r>
            </a:p>
          </p:txBody>
        </p:sp>
        <p:sp>
          <p:nvSpPr>
            <p:cNvPr id="53" name="TextBox 27">
              <a:extLst>
                <a:ext uri="{FF2B5EF4-FFF2-40B4-BE49-F238E27FC236}">
                  <a16:creationId xmlns="" xmlns:a16="http://schemas.microsoft.com/office/drawing/2014/main" id="{FB6A5797-0577-45C7-B53D-85DB581D6674}"/>
                </a:ext>
              </a:extLst>
            </p:cNvPr>
            <p:cNvSpPr txBox="1"/>
            <p:nvPr/>
          </p:nvSpPr>
          <p:spPr>
            <a:xfrm>
              <a:off x="7889811" y="864899"/>
              <a:ext cx="2782933" cy="369289"/>
            </a:xfrm>
            <a:prstGeom prst="rect">
              <a:avLst/>
            </a:prstGeom>
            <a:noFill/>
          </p:spPr>
          <p:txBody>
            <a:bodyPr wrap="square" lIns="91398" tIns="45699" rIns="91398" bIns="45699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组织部分会议并记录存档</a:t>
              </a:r>
            </a:p>
          </p:txBody>
        </p:sp>
        <p:sp>
          <p:nvSpPr>
            <p:cNvPr id="54" name="TextBox 28">
              <a:extLst>
                <a:ext uri="{FF2B5EF4-FFF2-40B4-BE49-F238E27FC236}">
                  <a16:creationId xmlns="" xmlns:a16="http://schemas.microsoft.com/office/drawing/2014/main" id="{CC2DDFAD-AA03-41C0-B732-1AD9C7D71EBD}"/>
                </a:ext>
              </a:extLst>
            </p:cNvPr>
            <p:cNvSpPr txBox="1"/>
            <p:nvPr/>
          </p:nvSpPr>
          <p:spPr>
            <a:xfrm>
              <a:off x="7887722" y="1306064"/>
              <a:ext cx="2782933" cy="830954"/>
            </a:xfrm>
            <a:prstGeom prst="rect">
              <a:avLst/>
            </a:prstGeom>
            <a:noFill/>
          </p:spPr>
          <p:txBody>
            <a:bodyPr wrap="square" lIns="91398" tIns="45699" rIns="91398" bIns="45699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+mn-ea"/>
                </a:rPr>
                <a:t>组织通知部门会议，打印会议材料，并对每次会做会议记录，整理会议纪要。</a:t>
              </a:r>
            </a:p>
          </p:txBody>
        </p:sp>
        <p:sp>
          <p:nvSpPr>
            <p:cNvPr id="55" name="TextBox 27">
              <a:extLst>
                <a:ext uri="{FF2B5EF4-FFF2-40B4-BE49-F238E27FC236}">
                  <a16:creationId xmlns="" xmlns:a16="http://schemas.microsoft.com/office/drawing/2014/main" id="{ED2BB6B9-2F9E-4B5A-BFD8-D235758985E9}"/>
                </a:ext>
              </a:extLst>
            </p:cNvPr>
            <p:cNvSpPr txBox="1"/>
            <p:nvPr/>
          </p:nvSpPr>
          <p:spPr>
            <a:xfrm>
              <a:off x="9233714" y="3323479"/>
              <a:ext cx="2782933" cy="369289"/>
            </a:xfrm>
            <a:prstGeom prst="rect">
              <a:avLst/>
            </a:prstGeom>
            <a:noFill/>
          </p:spPr>
          <p:txBody>
            <a:bodyPr wrap="square" lIns="91398" tIns="45699" rIns="91398" bIns="45699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部门网站、微信微博管理</a:t>
              </a:r>
            </a:p>
          </p:txBody>
        </p:sp>
        <p:sp>
          <p:nvSpPr>
            <p:cNvPr id="56" name="TextBox 28">
              <a:extLst>
                <a:ext uri="{FF2B5EF4-FFF2-40B4-BE49-F238E27FC236}">
                  <a16:creationId xmlns="" xmlns:a16="http://schemas.microsoft.com/office/drawing/2014/main" id="{59898594-1DB9-4A5D-B6D8-7D1CB43B41C0}"/>
                </a:ext>
              </a:extLst>
            </p:cNvPr>
            <p:cNvSpPr txBox="1"/>
            <p:nvPr/>
          </p:nvSpPr>
          <p:spPr>
            <a:xfrm>
              <a:off x="9233714" y="3762586"/>
              <a:ext cx="2782933" cy="461622"/>
            </a:xfrm>
            <a:prstGeom prst="rect">
              <a:avLst/>
            </a:prstGeom>
            <a:noFill/>
          </p:spPr>
          <p:txBody>
            <a:bodyPr wrap="square" lIns="91398" tIns="45699" rIns="91398" bIns="45699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+mn-ea"/>
                </a:rPr>
                <a:t>负责管理本部门的网站、微信微博的更新与管理工作。</a:t>
              </a: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="" xmlns:a16="http://schemas.microsoft.com/office/drawing/2014/main" id="{C6C39A7A-8AA2-49E1-8D1F-13975201C724}"/>
                </a:ext>
              </a:extLst>
            </p:cNvPr>
            <p:cNvGrpSpPr/>
            <p:nvPr/>
          </p:nvGrpSpPr>
          <p:grpSpPr>
            <a:xfrm>
              <a:off x="6163563" y="3400648"/>
              <a:ext cx="691130" cy="652148"/>
              <a:chOff x="11036161" y="1008661"/>
              <a:chExt cx="881229" cy="831526"/>
            </a:xfrm>
          </p:grpSpPr>
          <p:sp>
            <p:nvSpPr>
              <p:cNvPr id="67" name="Oval 6">
                <a:extLst>
                  <a:ext uri="{FF2B5EF4-FFF2-40B4-BE49-F238E27FC236}">
                    <a16:creationId xmlns="" xmlns:a16="http://schemas.microsoft.com/office/drawing/2014/main" id="{98F687EB-854C-4A4D-840B-76D757892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0157" y="1008661"/>
                <a:ext cx="831525" cy="831526"/>
              </a:xfrm>
              <a:prstGeom prst="ellipse">
                <a:avLst/>
              </a:prstGeom>
              <a:solidFill>
                <a:srgbClr val="D64F34"/>
              </a:solidFill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TextBox 36">
                <a:extLst>
                  <a:ext uri="{FF2B5EF4-FFF2-40B4-BE49-F238E27FC236}">
                    <a16:creationId xmlns="" xmlns:a16="http://schemas.microsoft.com/office/drawing/2014/main" id="{6B02049C-EABA-4CC1-B7D5-B666666E3153}"/>
                  </a:ext>
                </a:extLst>
              </p:cNvPr>
              <p:cNvSpPr txBox="1"/>
              <p:nvPr/>
            </p:nvSpPr>
            <p:spPr>
              <a:xfrm>
                <a:off x="11036161" y="1067541"/>
                <a:ext cx="881229" cy="745405"/>
              </a:xfrm>
              <a:prstGeom prst="rect">
                <a:avLst/>
              </a:prstGeom>
              <a:noFill/>
            </p:spPr>
            <p:txBody>
              <a:bodyPr wrap="none" lIns="91398" tIns="45699" rIns="91398" bIns="45699" rtlCol="0">
                <a:spAutoFit/>
              </a:bodyPr>
              <a:lstStyle/>
              <a:p>
                <a:r>
                  <a:rPr lang="en-US" altLang="zh-CN" sz="3199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02</a:t>
                </a:r>
                <a:endParaRPr lang="zh-CN" altLang="en-US" sz="3199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="" xmlns:a16="http://schemas.microsoft.com/office/drawing/2014/main" id="{D93E1399-D278-4211-9024-9031FA160FDB}"/>
                </a:ext>
              </a:extLst>
            </p:cNvPr>
            <p:cNvGrpSpPr/>
            <p:nvPr/>
          </p:nvGrpSpPr>
          <p:grpSpPr>
            <a:xfrm>
              <a:off x="8578432" y="1991140"/>
              <a:ext cx="691130" cy="652148"/>
              <a:chOff x="11036161" y="1008661"/>
              <a:chExt cx="881229" cy="831526"/>
            </a:xfrm>
          </p:grpSpPr>
          <p:sp>
            <p:nvSpPr>
              <p:cNvPr id="70" name="Oval 6">
                <a:extLst>
                  <a:ext uri="{FF2B5EF4-FFF2-40B4-BE49-F238E27FC236}">
                    <a16:creationId xmlns="" xmlns:a16="http://schemas.microsoft.com/office/drawing/2014/main" id="{CB9748E3-CF34-4014-A4DF-032E73919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0157" y="1008661"/>
                <a:ext cx="831525" cy="831526"/>
              </a:xfrm>
              <a:prstGeom prst="ellipse">
                <a:avLst/>
              </a:prstGeom>
              <a:solidFill>
                <a:srgbClr val="D64F34"/>
              </a:solidFill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TextBox 36">
                <a:extLst>
                  <a:ext uri="{FF2B5EF4-FFF2-40B4-BE49-F238E27FC236}">
                    <a16:creationId xmlns="" xmlns:a16="http://schemas.microsoft.com/office/drawing/2014/main" id="{B34C1610-7AF6-47E3-B0CE-E4171BC5FE04}"/>
                  </a:ext>
                </a:extLst>
              </p:cNvPr>
              <p:cNvSpPr txBox="1"/>
              <p:nvPr/>
            </p:nvSpPr>
            <p:spPr>
              <a:xfrm>
                <a:off x="11036161" y="1067541"/>
                <a:ext cx="881229" cy="745405"/>
              </a:xfrm>
              <a:prstGeom prst="rect">
                <a:avLst/>
              </a:prstGeom>
              <a:noFill/>
            </p:spPr>
            <p:txBody>
              <a:bodyPr wrap="none" lIns="91398" tIns="45699" rIns="91398" bIns="45699" rtlCol="0">
                <a:spAutoFit/>
              </a:bodyPr>
              <a:lstStyle/>
              <a:p>
                <a:r>
                  <a:rPr lang="en-US" altLang="zh-CN" sz="3199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03</a:t>
                </a:r>
                <a:endParaRPr lang="zh-CN" altLang="en-US" sz="3199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2" name="组合 71">
              <a:extLst>
                <a:ext uri="{FF2B5EF4-FFF2-40B4-BE49-F238E27FC236}">
                  <a16:creationId xmlns="" xmlns:a16="http://schemas.microsoft.com/office/drawing/2014/main" id="{2AABE86C-B048-4837-9A61-3624A58E6E15}"/>
                </a:ext>
              </a:extLst>
            </p:cNvPr>
            <p:cNvGrpSpPr/>
            <p:nvPr/>
          </p:nvGrpSpPr>
          <p:grpSpPr>
            <a:xfrm>
              <a:off x="10499546" y="2443267"/>
              <a:ext cx="691130" cy="652148"/>
              <a:chOff x="11036161" y="1008661"/>
              <a:chExt cx="881229" cy="831526"/>
            </a:xfrm>
          </p:grpSpPr>
          <p:sp>
            <p:nvSpPr>
              <p:cNvPr id="73" name="Oval 6">
                <a:extLst>
                  <a:ext uri="{FF2B5EF4-FFF2-40B4-BE49-F238E27FC236}">
                    <a16:creationId xmlns="" xmlns:a16="http://schemas.microsoft.com/office/drawing/2014/main" id="{3D8AC4DB-0C38-4BEF-9890-69B7F0039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0157" y="1008661"/>
                <a:ext cx="831525" cy="831526"/>
              </a:xfrm>
              <a:prstGeom prst="ellipse">
                <a:avLst/>
              </a:prstGeom>
              <a:solidFill>
                <a:srgbClr val="D64F34"/>
              </a:solidFill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TextBox 36">
                <a:extLst>
                  <a:ext uri="{FF2B5EF4-FFF2-40B4-BE49-F238E27FC236}">
                    <a16:creationId xmlns="" xmlns:a16="http://schemas.microsoft.com/office/drawing/2014/main" id="{0225CC53-87D2-4748-AFF3-ED3CAF69FD9C}"/>
                  </a:ext>
                </a:extLst>
              </p:cNvPr>
              <p:cNvSpPr txBox="1"/>
              <p:nvPr/>
            </p:nvSpPr>
            <p:spPr>
              <a:xfrm>
                <a:off x="11036161" y="1067541"/>
                <a:ext cx="881229" cy="745405"/>
              </a:xfrm>
              <a:prstGeom prst="rect">
                <a:avLst/>
              </a:prstGeom>
              <a:noFill/>
            </p:spPr>
            <p:txBody>
              <a:bodyPr wrap="none" lIns="91398" tIns="45699" rIns="91398" bIns="45699" rtlCol="0">
                <a:spAutoFit/>
              </a:bodyPr>
              <a:lstStyle/>
              <a:p>
                <a:r>
                  <a:rPr lang="en-US" altLang="zh-CN" sz="3199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04</a:t>
                </a:r>
                <a:endParaRPr lang="zh-CN" altLang="en-US" sz="3199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pic>
        <p:nvPicPr>
          <p:cNvPr id="3" name="图形 2">
            <a:extLst>
              <a:ext uri="{FF2B5EF4-FFF2-40B4-BE49-F238E27FC236}">
                <a16:creationId xmlns="" xmlns:a16="http://schemas.microsoft.com/office/drawing/2014/main" id="{68C9701B-AD5A-4969-9838-98F6A394D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29" y="2156484"/>
            <a:ext cx="4566849" cy="4682453"/>
          </a:xfrm>
          <a:prstGeom prst="rect">
            <a:avLst/>
          </a:prstGeom>
        </p:spPr>
      </p:pic>
      <p:sp>
        <p:nvSpPr>
          <p:cNvPr id="21" name="TextBox 26">
            <a:extLst>
              <a:ext uri="{FF2B5EF4-FFF2-40B4-BE49-F238E27FC236}">
                <a16:creationId xmlns="" xmlns:a16="http://schemas.microsoft.com/office/drawing/2014/main" id="{5F8186DF-9AF1-40B2-818F-170A6F698E06}"/>
              </a:ext>
            </a:extLst>
          </p:cNvPr>
          <p:cNvSpPr txBox="1"/>
          <p:nvPr/>
        </p:nvSpPr>
        <p:spPr>
          <a:xfrm>
            <a:off x="873835" y="5472238"/>
            <a:ext cx="2826592" cy="707844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+mj-ea"/>
                <a:ea typeface="+mj-ea"/>
              </a:rPr>
              <a:t>行政助理</a:t>
            </a:r>
            <a:endParaRPr lang="en-US" altLang="zh-CN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6" name="TextBox 54">
            <a:extLst>
              <a:ext uri="{FF2B5EF4-FFF2-40B4-BE49-F238E27FC236}">
                <a16:creationId xmlns="" xmlns:a16="http://schemas.microsoft.com/office/drawing/2014/main" id="{A50A42F0-8479-4291-8841-791E73A8F026}"/>
              </a:ext>
            </a:extLst>
          </p:cNvPr>
          <p:cNvSpPr txBox="1"/>
          <p:nvPr/>
        </p:nvSpPr>
        <p:spPr>
          <a:xfrm>
            <a:off x="1194455" y="6180082"/>
            <a:ext cx="2185354" cy="338512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pPr algn="dist"/>
            <a:r>
              <a:rPr lang="zh-CN" altLang="en-US" sz="1600" dirty="0">
                <a:solidFill>
                  <a:schemeClr val="bg1"/>
                </a:solidFill>
                <a:latin typeface="微软雅黑"/>
                <a:ea typeface="微软雅黑"/>
              </a:rPr>
              <a:t>工作岗位及职责</a:t>
            </a:r>
          </a:p>
        </p:txBody>
      </p:sp>
    </p:spTree>
    <p:extLst>
      <p:ext uri="{BB962C8B-B14F-4D97-AF65-F5344CB8AC3E}">
        <p14:creationId xmlns:p14="http://schemas.microsoft.com/office/powerpoint/2010/main" val="376739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7D5903FC-F25C-41B5-87F8-26DFC862CBE4}"/>
              </a:ext>
            </a:extLst>
          </p:cNvPr>
          <p:cNvGrpSpPr/>
          <p:nvPr/>
        </p:nvGrpSpPr>
        <p:grpSpPr>
          <a:xfrm>
            <a:off x="10847675" y="3540985"/>
            <a:ext cx="549896" cy="211391"/>
            <a:chOff x="12674105" y="2254254"/>
            <a:chExt cx="1356755" cy="521564"/>
          </a:xfrm>
        </p:grpSpPr>
        <p:sp>
          <p:nvSpPr>
            <p:cNvPr id="3" name="任意多边形: 形状 93">
              <a:extLst>
                <a:ext uri="{FF2B5EF4-FFF2-40B4-BE49-F238E27FC236}">
                  <a16:creationId xmlns="" xmlns:a16="http://schemas.microsoft.com/office/drawing/2014/main" id="{FE27D313-E8C5-40BB-9EC0-E53619B2C9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674105" y="2254254"/>
              <a:ext cx="1290266" cy="444223"/>
            </a:xfrm>
            <a:custGeom>
              <a:avLst/>
              <a:gdLst>
                <a:gd name="connsiteX0" fmla="*/ 602459 w 1290266"/>
                <a:gd name="connsiteY0" fmla="*/ 0 h 444223"/>
                <a:gd name="connsiteX1" fmla="*/ 416701 w 1290266"/>
                <a:gd name="connsiteY1" fmla="*/ 155740 h 444223"/>
                <a:gd name="connsiteX2" fmla="*/ 404149 w 1290266"/>
                <a:gd name="connsiteY2" fmla="*/ 153228 h 444223"/>
                <a:gd name="connsiteX3" fmla="*/ 213371 w 1290266"/>
                <a:gd name="connsiteY3" fmla="*/ 329064 h 444223"/>
                <a:gd name="connsiteX4" fmla="*/ 135553 w 1290266"/>
                <a:gd name="connsiteY4" fmla="*/ 303945 h 444223"/>
                <a:gd name="connsiteX5" fmla="*/ 0 w 1290266"/>
                <a:gd name="connsiteY5" fmla="*/ 437077 h 444223"/>
                <a:gd name="connsiteX6" fmla="*/ 1428 w 1290266"/>
                <a:gd name="connsiteY6" fmla="*/ 444223 h 444223"/>
                <a:gd name="connsiteX7" fmla="*/ 1280674 w 1290266"/>
                <a:gd name="connsiteY7" fmla="*/ 444223 h 444223"/>
                <a:gd name="connsiteX8" fmla="*/ 1290266 w 1290266"/>
                <a:gd name="connsiteY8" fmla="*/ 396886 h 444223"/>
                <a:gd name="connsiteX9" fmla="*/ 1099487 w 1290266"/>
                <a:gd name="connsiteY9" fmla="*/ 205979 h 444223"/>
                <a:gd name="connsiteX10" fmla="*/ 1019159 w 1290266"/>
                <a:gd name="connsiteY10" fmla="*/ 223563 h 444223"/>
                <a:gd name="connsiteX11" fmla="*/ 845953 w 1290266"/>
                <a:gd name="connsiteY11" fmla="*/ 113037 h 444223"/>
                <a:gd name="connsiteX12" fmla="*/ 780686 w 1290266"/>
                <a:gd name="connsiteY12" fmla="*/ 123085 h 444223"/>
                <a:gd name="connsiteX13" fmla="*/ 695338 w 1290266"/>
                <a:gd name="connsiteY13" fmla="*/ 25120 h 444223"/>
                <a:gd name="connsiteX14" fmla="*/ 602459 w 1290266"/>
                <a:gd name="connsiteY14" fmla="*/ 0 h 4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0266" h="444223">
                  <a:moveTo>
                    <a:pt x="602459" y="0"/>
                  </a:moveTo>
                  <a:cubicBezTo>
                    <a:pt x="512090" y="0"/>
                    <a:pt x="434272" y="67822"/>
                    <a:pt x="416701" y="155740"/>
                  </a:cubicBezTo>
                  <a:cubicBezTo>
                    <a:pt x="411680" y="155740"/>
                    <a:pt x="409170" y="153228"/>
                    <a:pt x="404149" y="153228"/>
                  </a:cubicBezTo>
                  <a:cubicBezTo>
                    <a:pt x="303740" y="153228"/>
                    <a:pt x="223412" y="231098"/>
                    <a:pt x="213371" y="329064"/>
                  </a:cubicBezTo>
                  <a:cubicBezTo>
                    <a:pt x="190779" y="311480"/>
                    <a:pt x="163166" y="303945"/>
                    <a:pt x="135553" y="303945"/>
                  </a:cubicBezTo>
                  <a:cubicBezTo>
                    <a:pt x="60246" y="303945"/>
                    <a:pt x="0" y="364231"/>
                    <a:pt x="0" y="437077"/>
                  </a:cubicBezTo>
                  <a:lnTo>
                    <a:pt x="1428" y="444223"/>
                  </a:lnTo>
                  <a:lnTo>
                    <a:pt x="1280674" y="444223"/>
                  </a:lnTo>
                  <a:lnTo>
                    <a:pt x="1290266" y="396886"/>
                  </a:lnTo>
                  <a:cubicBezTo>
                    <a:pt x="1290266" y="291385"/>
                    <a:pt x="1204918" y="205979"/>
                    <a:pt x="1099487" y="205979"/>
                  </a:cubicBezTo>
                  <a:cubicBezTo>
                    <a:pt x="1071875" y="205979"/>
                    <a:pt x="1044262" y="211003"/>
                    <a:pt x="1019159" y="223563"/>
                  </a:cubicBezTo>
                  <a:cubicBezTo>
                    <a:pt x="989037" y="158252"/>
                    <a:pt x="921260" y="113037"/>
                    <a:pt x="845953" y="113037"/>
                  </a:cubicBezTo>
                  <a:cubicBezTo>
                    <a:pt x="823360" y="113037"/>
                    <a:pt x="800768" y="115549"/>
                    <a:pt x="780686" y="123085"/>
                  </a:cubicBezTo>
                  <a:cubicBezTo>
                    <a:pt x="765625" y="80382"/>
                    <a:pt x="735502" y="45215"/>
                    <a:pt x="695338" y="25120"/>
                  </a:cubicBezTo>
                  <a:cubicBezTo>
                    <a:pt x="667725" y="10048"/>
                    <a:pt x="637602" y="0"/>
                    <a:pt x="602459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任意多边形: 形状 94">
              <a:extLst>
                <a:ext uri="{FF2B5EF4-FFF2-40B4-BE49-F238E27FC236}">
                  <a16:creationId xmlns="" xmlns:a16="http://schemas.microsoft.com/office/drawing/2014/main" id="{B1B0330F-2CD7-4AFC-A5C4-5137D8EC21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740594" y="2331595"/>
              <a:ext cx="1290266" cy="444223"/>
            </a:xfrm>
            <a:custGeom>
              <a:avLst/>
              <a:gdLst>
                <a:gd name="connsiteX0" fmla="*/ 602459 w 1290266"/>
                <a:gd name="connsiteY0" fmla="*/ 0 h 444223"/>
                <a:gd name="connsiteX1" fmla="*/ 416701 w 1290266"/>
                <a:gd name="connsiteY1" fmla="*/ 155740 h 444223"/>
                <a:gd name="connsiteX2" fmla="*/ 404149 w 1290266"/>
                <a:gd name="connsiteY2" fmla="*/ 153228 h 444223"/>
                <a:gd name="connsiteX3" fmla="*/ 213371 w 1290266"/>
                <a:gd name="connsiteY3" fmla="*/ 329064 h 444223"/>
                <a:gd name="connsiteX4" fmla="*/ 135553 w 1290266"/>
                <a:gd name="connsiteY4" fmla="*/ 303945 h 444223"/>
                <a:gd name="connsiteX5" fmla="*/ 0 w 1290266"/>
                <a:gd name="connsiteY5" fmla="*/ 437077 h 444223"/>
                <a:gd name="connsiteX6" fmla="*/ 1428 w 1290266"/>
                <a:gd name="connsiteY6" fmla="*/ 444223 h 444223"/>
                <a:gd name="connsiteX7" fmla="*/ 1280674 w 1290266"/>
                <a:gd name="connsiteY7" fmla="*/ 444223 h 444223"/>
                <a:gd name="connsiteX8" fmla="*/ 1290266 w 1290266"/>
                <a:gd name="connsiteY8" fmla="*/ 396886 h 444223"/>
                <a:gd name="connsiteX9" fmla="*/ 1099487 w 1290266"/>
                <a:gd name="connsiteY9" fmla="*/ 205979 h 444223"/>
                <a:gd name="connsiteX10" fmla="*/ 1019159 w 1290266"/>
                <a:gd name="connsiteY10" fmla="*/ 223563 h 444223"/>
                <a:gd name="connsiteX11" fmla="*/ 845953 w 1290266"/>
                <a:gd name="connsiteY11" fmla="*/ 113037 h 444223"/>
                <a:gd name="connsiteX12" fmla="*/ 780686 w 1290266"/>
                <a:gd name="connsiteY12" fmla="*/ 123085 h 444223"/>
                <a:gd name="connsiteX13" fmla="*/ 695338 w 1290266"/>
                <a:gd name="connsiteY13" fmla="*/ 25120 h 444223"/>
                <a:gd name="connsiteX14" fmla="*/ 602459 w 1290266"/>
                <a:gd name="connsiteY14" fmla="*/ 0 h 4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0266" h="444223">
                  <a:moveTo>
                    <a:pt x="602459" y="0"/>
                  </a:moveTo>
                  <a:cubicBezTo>
                    <a:pt x="512090" y="0"/>
                    <a:pt x="434272" y="67822"/>
                    <a:pt x="416701" y="155740"/>
                  </a:cubicBezTo>
                  <a:cubicBezTo>
                    <a:pt x="411680" y="155740"/>
                    <a:pt x="409170" y="153228"/>
                    <a:pt x="404149" y="153228"/>
                  </a:cubicBezTo>
                  <a:cubicBezTo>
                    <a:pt x="303740" y="153228"/>
                    <a:pt x="223412" y="231098"/>
                    <a:pt x="213371" y="329064"/>
                  </a:cubicBezTo>
                  <a:cubicBezTo>
                    <a:pt x="190779" y="311480"/>
                    <a:pt x="163166" y="303945"/>
                    <a:pt x="135553" y="303945"/>
                  </a:cubicBezTo>
                  <a:cubicBezTo>
                    <a:pt x="60246" y="303945"/>
                    <a:pt x="0" y="364231"/>
                    <a:pt x="0" y="437077"/>
                  </a:cubicBezTo>
                  <a:lnTo>
                    <a:pt x="1428" y="444223"/>
                  </a:lnTo>
                  <a:lnTo>
                    <a:pt x="1280674" y="444223"/>
                  </a:lnTo>
                  <a:lnTo>
                    <a:pt x="1290266" y="396886"/>
                  </a:lnTo>
                  <a:cubicBezTo>
                    <a:pt x="1290266" y="291385"/>
                    <a:pt x="1204918" y="205979"/>
                    <a:pt x="1099487" y="205979"/>
                  </a:cubicBezTo>
                  <a:cubicBezTo>
                    <a:pt x="1071875" y="205979"/>
                    <a:pt x="1044262" y="211003"/>
                    <a:pt x="1019159" y="223563"/>
                  </a:cubicBezTo>
                  <a:cubicBezTo>
                    <a:pt x="989037" y="158252"/>
                    <a:pt x="921260" y="113037"/>
                    <a:pt x="845953" y="113037"/>
                  </a:cubicBezTo>
                  <a:cubicBezTo>
                    <a:pt x="823360" y="113037"/>
                    <a:pt x="800768" y="115549"/>
                    <a:pt x="780686" y="123085"/>
                  </a:cubicBezTo>
                  <a:cubicBezTo>
                    <a:pt x="765625" y="80382"/>
                    <a:pt x="735502" y="45215"/>
                    <a:pt x="695338" y="25120"/>
                  </a:cubicBezTo>
                  <a:cubicBezTo>
                    <a:pt x="667725" y="10048"/>
                    <a:pt x="637602" y="0"/>
                    <a:pt x="602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5" name="文本占位符 3">
            <a:extLst>
              <a:ext uri="{FF2B5EF4-FFF2-40B4-BE49-F238E27FC236}">
                <a16:creationId xmlns="" xmlns:a16="http://schemas.microsoft.com/office/drawing/2014/main" id="{E6B6183A-DF13-4DE2-87B6-BC62DF15D3DB}"/>
              </a:ext>
            </a:extLst>
          </p:cNvPr>
          <p:cNvSpPr txBox="1">
            <a:spLocks/>
          </p:cNvSpPr>
          <p:nvPr/>
        </p:nvSpPr>
        <p:spPr>
          <a:xfrm>
            <a:off x="7754668" y="3438997"/>
            <a:ext cx="3624399" cy="31087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/>
              <a:t>公司与署名</a:t>
            </a:r>
          </a:p>
        </p:txBody>
      </p:sp>
      <p:sp>
        <p:nvSpPr>
          <p:cNvPr id="6" name="文本占位符 4">
            <a:extLst>
              <a:ext uri="{FF2B5EF4-FFF2-40B4-BE49-F238E27FC236}">
                <a16:creationId xmlns="" xmlns:a16="http://schemas.microsoft.com/office/drawing/2014/main" id="{E349DE63-F14E-458E-BD5E-783F10E297C8}"/>
              </a:ext>
            </a:extLst>
          </p:cNvPr>
          <p:cNvSpPr txBox="1">
            <a:spLocks/>
          </p:cNvSpPr>
          <p:nvPr/>
        </p:nvSpPr>
        <p:spPr>
          <a:xfrm>
            <a:off x="7754668" y="3754631"/>
            <a:ext cx="3624399" cy="31087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/>
              <a:t>www.islide.cc</a:t>
            </a:r>
            <a:endParaRPr lang="zh-CN" altLang="en-US" sz="1600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07133BDD-3526-44ED-8CF4-802E6A257AF1}"/>
              </a:ext>
            </a:extLst>
          </p:cNvPr>
          <p:cNvCxnSpPr>
            <a:cxnSpLocks/>
          </p:cNvCxnSpPr>
          <p:nvPr/>
        </p:nvCxnSpPr>
        <p:spPr>
          <a:xfrm>
            <a:off x="7875481" y="2351375"/>
            <a:ext cx="22061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="" xmlns:a16="http://schemas.microsoft.com/office/drawing/2014/main" id="{0AA87237-C64A-4D52-8FE2-B729A0006289}"/>
              </a:ext>
            </a:extLst>
          </p:cNvPr>
          <p:cNvCxnSpPr>
            <a:cxnSpLocks/>
          </p:cNvCxnSpPr>
          <p:nvPr/>
        </p:nvCxnSpPr>
        <p:spPr>
          <a:xfrm>
            <a:off x="7875481" y="3265774"/>
            <a:ext cx="22061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AF9D87D0-C93D-4A36-B84C-A4930B03DC8C}"/>
              </a:ext>
            </a:extLst>
          </p:cNvPr>
          <p:cNvSpPr txBox="1"/>
          <p:nvPr/>
        </p:nvSpPr>
        <p:spPr>
          <a:xfrm>
            <a:off x="7754668" y="2357833"/>
            <a:ext cx="2845296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900" b="1" dirty="0"/>
              <a:t>添加</a:t>
            </a:r>
            <a:r>
              <a:rPr lang="en-US" altLang="zh-CN" sz="2900" b="1" dirty="0"/>
              <a:t>SLOGAN</a:t>
            </a:r>
            <a:r>
              <a:rPr lang="en-US" altLang="zh-CN" sz="2800" b="1" dirty="0"/>
              <a:t/>
            </a:r>
            <a:br>
              <a:rPr lang="en-US" altLang="zh-CN" sz="2800" b="1" dirty="0"/>
            </a:br>
            <a:r>
              <a:rPr lang="zh-CN" altLang="en-US" sz="2400" dirty="0"/>
              <a:t>或结束语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99456" y="5301208"/>
            <a:ext cx="522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51PPT</a:t>
            </a:r>
            <a:r>
              <a:rPr lang="zh-CN" altLang="en-US" dirty="0" smtClean="0"/>
              <a:t>模板网   </a:t>
            </a:r>
            <a:r>
              <a:rPr lang="en-US" altLang="zh-CN" dirty="0" smtClean="0">
                <a:hlinkClick r:id="rId2"/>
              </a:rPr>
              <a:t>www.51pptmoban.com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授权发布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77815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</p:tagLst>
</file>

<file path=ppt/theme/theme1.xml><?xml version="1.0" encoding="utf-8"?>
<a:theme xmlns:a="http://schemas.openxmlformats.org/drawingml/2006/main" name="Office 主题">
  <a:themeElements>
    <a:clrScheme name="iSlid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54A5D"/>
      </a:accent1>
      <a:accent2>
        <a:srgbClr val="CE4C4B"/>
      </a:accent2>
      <a:accent3>
        <a:srgbClr val="A7AA9D"/>
      </a:accent3>
      <a:accent4>
        <a:srgbClr val="2192BC"/>
      </a:accent4>
      <a:accent5>
        <a:srgbClr val="354B5E"/>
      </a:accent5>
      <a:accent6>
        <a:srgbClr val="BFBFBF"/>
      </a:accent6>
      <a:hlink>
        <a:srgbClr val="D74B4B"/>
      </a:hlink>
      <a:folHlink>
        <a:srgbClr val="869FB7"/>
      </a:folHlink>
    </a:clrScheme>
    <a:fontScheme name="ujobiqz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608</Words>
  <Application>Microsoft Office PowerPoint</Application>
  <PresentationFormat>宽屏</PresentationFormat>
  <Paragraphs>70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YANGS</cp:lastModifiedBy>
  <cp:revision>97</cp:revision>
  <dcterms:modified xsi:type="dcterms:W3CDTF">2017-09-24T13:55:11Z</dcterms:modified>
</cp:coreProperties>
</file>