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90" r:id="rId4"/>
    <p:sldId id="295" r:id="rId5"/>
    <p:sldId id="294" r:id="rId6"/>
    <p:sldId id="288" r:id="rId7"/>
    <p:sldId id="287" r:id="rId8"/>
    <p:sldId id="292" r:id="rId9"/>
    <p:sldId id="276" r:id="rId10"/>
    <p:sldId id="283" r:id="rId11"/>
    <p:sldId id="284" r:id="rId12"/>
    <p:sldId id="289" r:id="rId13"/>
    <p:sldId id="266" r:id="rId14"/>
    <p:sldId id="274" r:id="rId15"/>
    <p:sldId id="2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DD"/>
    <a:srgbClr val="FFB850"/>
    <a:srgbClr val="623A72"/>
    <a:srgbClr val="00AF92"/>
    <a:srgbClr val="00AEC0"/>
    <a:srgbClr val="E87071"/>
    <a:srgbClr val="FFFF43"/>
    <a:srgbClr val="FFCD2F"/>
    <a:srgbClr val="97F5FF"/>
    <a:srgbClr val="E5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3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2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5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75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4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1FC3-05EC-450D-B004-4E16CCEAE5FC}" type="datetimeFigureOut">
              <a:rPr lang="zh-CN" altLang="en-US" smtClean="0"/>
              <a:pPr/>
              <a:t>2017/9/25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14C55-DC9E-4161-9ED4-56B4BBB8110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ww.yanj.cn/store-10101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180784" y="4239937"/>
            <a:ext cx="583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bg1"/>
                </a:solidFill>
              </a:rPr>
              <a:t>点击此处输入你的标题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2551121" y="1876261"/>
            <a:ext cx="7089759" cy="1299115"/>
            <a:chOff x="2632559" y="1876261"/>
            <a:chExt cx="7089759" cy="1299115"/>
          </a:xfrm>
        </p:grpSpPr>
        <p:grpSp>
          <p:nvGrpSpPr>
            <p:cNvPr id="2" name="组合 1"/>
            <p:cNvGrpSpPr/>
            <p:nvPr/>
          </p:nvGrpSpPr>
          <p:grpSpPr>
            <a:xfrm>
              <a:off x="2632559" y="1876261"/>
              <a:ext cx="1466316" cy="1299115"/>
              <a:chOff x="2310319" y="1409802"/>
              <a:chExt cx="1466316" cy="1299115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310319" y="1409802"/>
                <a:ext cx="1466316" cy="1299115"/>
                <a:chOff x="3295850" y="2263222"/>
                <a:chExt cx="2643765" cy="2343151"/>
              </a:xfrm>
              <a:effectLst/>
            </p:grpSpPr>
            <p:sp>
              <p:nvSpPr>
                <p:cNvPr id="60" name="Freeform 5"/>
                <p:cNvSpPr>
                  <a:spLocks/>
                </p:cNvSpPr>
                <p:nvPr/>
              </p:nvSpPr>
              <p:spPr bwMode="auto">
                <a:xfrm rot="10800000">
                  <a:off x="3295850" y="2263222"/>
                  <a:ext cx="2643765" cy="2343151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/>
                    </a:gs>
                    <a:gs pos="73000">
                      <a:srgbClr val="ECECEC"/>
                    </a:gs>
                    <a:gs pos="100000">
                      <a:srgbClr val="D9D9D9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29000">
                        <a:srgbClr val="E0E0E0"/>
                      </a:gs>
                      <a:gs pos="0">
                        <a:srgbClr val="999999"/>
                      </a:gs>
                      <a:gs pos="83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2" name="Freeform 5"/>
                <p:cNvSpPr>
                  <a:spLocks/>
                </p:cNvSpPr>
                <p:nvPr/>
              </p:nvSpPr>
              <p:spPr bwMode="auto">
                <a:xfrm rot="10800000">
                  <a:off x="3589408" y="2523401"/>
                  <a:ext cx="2056648" cy="182279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C165"/>
                    </a:gs>
                    <a:gs pos="100000">
                      <a:srgbClr val="FF9A05"/>
                    </a:gs>
                  </a:gsLst>
                  <a:lin ang="2700000" scaled="1"/>
                  <a:tileRect/>
                </a:gradFill>
                <a:ln w="25400">
                  <a:gradFill flip="none" rotWithShape="1">
                    <a:gsLst>
                      <a:gs pos="0">
                        <a:srgbClr val="FF9B09"/>
                      </a:gs>
                      <a:gs pos="100000">
                        <a:srgbClr val="FFDBA7"/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14300" dir="2700000" algn="tl" rotWithShape="0">
                    <a:prstClr val="black">
                      <a:alpha val="25000"/>
                    </a:prstClr>
                  </a:out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7" name="文本框 26"/>
              <p:cNvSpPr txBox="1"/>
              <p:nvPr/>
            </p:nvSpPr>
            <p:spPr>
              <a:xfrm>
                <a:off x="2656157" y="1781905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2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381521" y="1876261"/>
              <a:ext cx="1466316" cy="1299115"/>
              <a:chOff x="2837290" y="2937407"/>
              <a:chExt cx="1466316" cy="1299115"/>
            </a:xfrm>
          </p:grpSpPr>
          <p:sp>
            <p:nvSpPr>
              <p:cNvPr id="69" name="Freeform 5"/>
              <p:cNvSpPr>
                <a:spLocks/>
              </p:cNvSpPr>
              <p:nvPr/>
            </p:nvSpPr>
            <p:spPr bwMode="auto">
              <a:xfrm rot="10800000">
                <a:off x="2837290" y="2937407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"/>
              <p:cNvSpPr>
                <a:spLocks/>
              </p:cNvSpPr>
              <p:nvPr/>
            </p:nvSpPr>
            <p:spPr bwMode="auto">
              <a:xfrm rot="10800000">
                <a:off x="3000107" y="3081658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文本框 32"/>
              <p:cNvSpPr txBox="1"/>
              <p:nvPr/>
            </p:nvSpPr>
            <p:spPr>
              <a:xfrm>
                <a:off x="3183607" y="3260371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1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4507040" y="1876261"/>
              <a:ext cx="1466316" cy="1299115"/>
              <a:chOff x="4758249" y="1081496"/>
              <a:chExt cx="1466316" cy="1299115"/>
            </a:xfrm>
          </p:grpSpPr>
          <p:sp>
            <p:nvSpPr>
              <p:cNvPr id="78" name="Freeform 5"/>
              <p:cNvSpPr>
                <a:spLocks/>
              </p:cNvSpPr>
              <p:nvPr/>
            </p:nvSpPr>
            <p:spPr bwMode="auto">
              <a:xfrm rot="10800000">
                <a:off x="4758249" y="1081496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5"/>
              <p:cNvSpPr>
                <a:spLocks/>
              </p:cNvSpPr>
              <p:nvPr/>
            </p:nvSpPr>
            <p:spPr bwMode="auto">
              <a:xfrm rot="10800000">
                <a:off x="4921066" y="1225747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文本框 35"/>
              <p:cNvSpPr txBox="1"/>
              <p:nvPr/>
            </p:nvSpPr>
            <p:spPr>
              <a:xfrm>
                <a:off x="5098449" y="1413028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0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8256002" y="1876261"/>
              <a:ext cx="1466316" cy="1299115"/>
              <a:chOff x="4755648" y="2933979"/>
              <a:chExt cx="1466316" cy="1299115"/>
            </a:xfrm>
          </p:grpSpPr>
          <p:sp>
            <p:nvSpPr>
              <p:cNvPr id="87" name="Freeform 5"/>
              <p:cNvSpPr>
                <a:spLocks/>
              </p:cNvSpPr>
              <p:nvPr/>
            </p:nvSpPr>
            <p:spPr bwMode="auto">
              <a:xfrm rot="10800000">
                <a:off x="4755648" y="2933979"/>
                <a:ext cx="1466316" cy="1299115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5"/>
              <p:cNvSpPr>
                <a:spLocks/>
              </p:cNvSpPr>
              <p:nvPr/>
            </p:nvSpPr>
            <p:spPr bwMode="auto">
              <a:xfrm rot="10800000">
                <a:off x="4918465" y="3078230"/>
                <a:ext cx="1140682" cy="1010613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文本框 38"/>
              <p:cNvSpPr txBox="1"/>
              <p:nvPr/>
            </p:nvSpPr>
            <p:spPr>
              <a:xfrm>
                <a:off x="5098449" y="3278361"/>
                <a:ext cx="7736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 smtClean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7</a:t>
                </a:r>
                <a:endParaRPr lang="zh-CN" altLang="en-US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cxnSp>
        <p:nvCxnSpPr>
          <p:cNvPr id="92" name="直接连接符 91"/>
          <p:cNvCxnSpPr/>
          <p:nvPr/>
        </p:nvCxnSpPr>
        <p:spPr>
          <a:xfrm>
            <a:off x="2965939" y="3697793"/>
            <a:ext cx="6260123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071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6484" y="1251605"/>
            <a:ext cx="2092722" cy="2110627"/>
            <a:chOff x="5906967" y="3349001"/>
            <a:chExt cx="1722794" cy="173753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6967" y="3349001"/>
              <a:ext cx="1722794" cy="1526899"/>
              <a:chOff x="452114" y="1509685"/>
              <a:chExt cx="2297059" cy="203586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文本框 71"/>
              <p:cNvSpPr txBox="1"/>
              <p:nvPr/>
            </p:nvSpPr>
            <p:spPr>
              <a:xfrm>
                <a:off x="919455" y="2517938"/>
                <a:ext cx="1418059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职位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" name="文本框 72"/>
              <p:cNvSpPr txBox="1"/>
              <p:nvPr/>
            </p:nvSpPr>
            <p:spPr>
              <a:xfrm>
                <a:off x="834361" y="2113486"/>
                <a:ext cx="1539423" cy="50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7271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AF92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 dirty="0">
                <a:solidFill>
                  <a:srgbClr val="00AF9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09709"/>
              <a:ext cx="283396" cy="310413"/>
              <a:chOff x="6222205" y="135544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8150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757447" y="1274066"/>
            <a:ext cx="2092722" cy="2065705"/>
            <a:chOff x="8833465" y="3387155"/>
            <a:chExt cx="1722794" cy="1700553"/>
          </a:xfrm>
        </p:grpSpPr>
        <p:grpSp>
          <p:nvGrpSpPr>
            <p:cNvPr id="36" name="组合 35"/>
            <p:cNvGrpSpPr/>
            <p:nvPr/>
          </p:nvGrpSpPr>
          <p:grpSpPr>
            <a:xfrm>
              <a:off x="8833465" y="3387155"/>
              <a:ext cx="1722794" cy="1526899"/>
              <a:chOff x="452114" y="1509685"/>
              <a:chExt cx="2297059" cy="203586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E87071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文本框 71"/>
              <p:cNvSpPr txBox="1"/>
              <p:nvPr/>
            </p:nvSpPr>
            <p:spPr>
              <a:xfrm>
                <a:off x="883470" y="2563038"/>
                <a:ext cx="1418059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职位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4" name="文本框 72"/>
              <p:cNvSpPr txBox="1"/>
              <p:nvPr/>
            </p:nvSpPr>
            <p:spPr>
              <a:xfrm>
                <a:off x="822788" y="2133097"/>
                <a:ext cx="1539423" cy="50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86736" y="4625418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E8707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47053" y="3547863"/>
              <a:ext cx="283396" cy="310413"/>
              <a:chOff x="6202686" y="135544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8422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202686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 bwMode="auto">
          <a:xfrm>
            <a:off x="6353164" y="1269289"/>
            <a:ext cx="0" cy="438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9"/>
          <p:cNvSpPr txBox="1"/>
          <p:nvPr/>
        </p:nvSpPr>
        <p:spPr>
          <a:xfrm>
            <a:off x="1629623" y="3631598"/>
            <a:ext cx="39167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点击此处输入职责介绍。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9"/>
          <p:cNvSpPr txBox="1"/>
          <p:nvPr/>
        </p:nvSpPr>
        <p:spPr>
          <a:xfrm>
            <a:off x="7423269" y="3631598"/>
            <a:ext cx="40302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</a:rPr>
              <a:t>点击此处输入职责介绍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9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6484" y="1251605"/>
            <a:ext cx="2092722" cy="2110627"/>
            <a:chOff x="5906967" y="3349001"/>
            <a:chExt cx="1722794" cy="173753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6967" y="3349001"/>
              <a:ext cx="1722794" cy="1526899"/>
              <a:chOff x="452114" y="1509685"/>
              <a:chExt cx="2297059" cy="203586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623A72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schemeClr val="bg2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文本框 71"/>
              <p:cNvSpPr txBox="1"/>
              <p:nvPr/>
            </p:nvSpPr>
            <p:spPr>
              <a:xfrm>
                <a:off x="919455" y="2517938"/>
                <a:ext cx="1418059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职位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6" name="文本框 72"/>
              <p:cNvSpPr txBox="1"/>
              <p:nvPr/>
            </p:nvSpPr>
            <p:spPr>
              <a:xfrm>
                <a:off x="834361" y="2113486"/>
                <a:ext cx="1539423" cy="50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7271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623A72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solidFill>
                  <a:srgbClr val="623A72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09709"/>
              <a:ext cx="283396" cy="310413"/>
              <a:chOff x="6222205" y="135544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8150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7757447" y="1274066"/>
            <a:ext cx="2092722" cy="2065705"/>
            <a:chOff x="8833465" y="3387155"/>
            <a:chExt cx="1722794" cy="1700553"/>
          </a:xfrm>
        </p:grpSpPr>
        <p:grpSp>
          <p:nvGrpSpPr>
            <p:cNvPr id="36" name="组合 35"/>
            <p:cNvGrpSpPr/>
            <p:nvPr/>
          </p:nvGrpSpPr>
          <p:grpSpPr>
            <a:xfrm>
              <a:off x="8833465" y="3387155"/>
              <a:ext cx="1722794" cy="1526899"/>
              <a:chOff x="452114" y="1509685"/>
              <a:chExt cx="2297059" cy="203586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AEC0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srgbClr val="00BEDD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文本框 71"/>
              <p:cNvSpPr txBox="1"/>
              <p:nvPr/>
            </p:nvSpPr>
            <p:spPr>
              <a:xfrm>
                <a:off x="873533" y="2563038"/>
                <a:ext cx="1418059" cy="36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</a:rPr>
                  <a:t>职位</a:t>
                </a:r>
                <a:endParaRPr lang="zh-CN" altLang="en-US" sz="12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4" name="文本框 72"/>
              <p:cNvSpPr txBox="1"/>
              <p:nvPr/>
            </p:nvSpPr>
            <p:spPr>
              <a:xfrm>
                <a:off x="812851" y="2133097"/>
                <a:ext cx="1539423" cy="50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86736" y="4625418"/>
              <a:ext cx="750088" cy="380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BEDD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400" dirty="0">
                <a:solidFill>
                  <a:srgbClr val="00BEDD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39600" y="3547863"/>
              <a:ext cx="283396" cy="310413"/>
              <a:chOff x="6195233" y="135544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0969" y="135544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195233" y="150188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49" name="直接连接符 48"/>
          <p:cNvCxnSpPr/>
          <p:nvPr/>
        </p:nvCxnSpPr>
        <p:spPr bwMode="auto">
          <a:xfrm>
            <a:off x="6353164" y="1269289"/>
            <a:ext cx="0" cy="438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9"/>
          <p:cNvSpPr txBox="1"/>
          <p:nvPr/>
        </p:nvSpPr>
        <p:spPr>
          <a:xfrm>
            <a:off x="1629623" y="3631598"/>
            <a:ext cx="39167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点击此处输入职责介绍。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9"/>
          <p:cNvSpPr txBox="1"/>
          <p:nvPr/>
        </p:nvSpPr>
        <p:spPr>
          <a:xfrm>
            <a:off x="7423269" y="3631598"/>
            <a:ext cx="40302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</a:rPr>
              <a:t>点击此处输入职责介绍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4412087" y="4050158"/>
            <a:ext cx="3367823" cy="931571"/>
            <a:chOff x="4412087" y="4050158"/>
            <a:chExt cx="3367823" cy="931571"/>
          </a:xfrm>
        </p:grpSpPr>
        <p:sp>
          <p:nvSpPr>
            <p:cNvPr id="26" name="文本框 25"/>
            <p:cNvSpPr txBox="1"/>
            <p:nvPr/>
          </p:nvSpPr>
          <p:spPr>
            <a:xfrm>
              <a:off x="4412087" y="4520064"/>
              <a:ext cx="3367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04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Group 1755"/>
            <p:cNvGrpSpPr/>
            <p:nvPr/>
          </p:nvGrpSpPr>
          <p:grpSpPr>
            <a:xfrm>
              <a:off x="5698475" y="2167875"/>
              <a:ext cx="795049" cy="795049"/>
              <a:chOff x="0" y="0"/>
              <a:chExt cx="795047" cy="795047"/>
            </a:xfrm>
            <a:solidFill>
              <a:srgbClr val="FFB850"/>
            </a:solidFill>
          </p:grpSpPr>
          <p:sp>
            <p:nvSpPr>
              <p:cNvPr id="61" name="Shape 1752"/>
              <p:cNvSpPr/>
              <p:nvPr/>
            </p:nvSpPr>
            <p:spPr>
              <a:xfrm>
                <a:off x="0" y="0"/>
                <a:ext cx="795048" cy="795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3" y="5251"/>
                    </a:moveTo>
                    <a:cubicBezTo>
                      <a:pt x="18956" y="6368"/>
                      <a:pt x="18956" y="6368"/>
                      <a:pt x="18956" y="6368"/>
                    </a:cubicBezTo>
                    <a:cubicBezTo>
                      <a:pt x="18770" y="6554"/>
                      <a:pt x="18472" y="6666"/>
                      <a:pt x="18211" y="6741"/>
                    </a:cubicBezTo>
                    <a:cubicBezTo>
                      <a:pt x="18844" y="7932"/>
                      <a:pt x="19254" y="9310"/>
                      <a:pt x="19254" y="10800"/>
                    </a:cubicBezTo>
                    <a:cubicBezTo>
                      <a:pt x="19254" y="15455"/>
                      <a:pt x="15455" y="19254"/>
                      <a:pt x="10800" y="19254"/>
                    </a:cubicBezTo>
                    <a:cubicBezTo>
                      <a:pt x="6145" y="19254"/>
                      <a:pt x="2346" y="15455"/>
                      <a:pt x="2346" y="10800"/>
                    </a:cubicBezTo>
                    <a:cubicBezTo>
                      <a:pt x="2346" y="6145"/>
                      <a:pt x="6145" y="2346"/>
                      <a:pt x="10800" y="2346"/>
                    </a:cubicBezTo>
                    <a:cubicBezTo>
                      <a:pt x="12290" y="2346"/>
                      <a:pt x="13705" y="2756"/>
                      <a:pt x="14934" y="3426"/>
                    </a:cubicBezTo>
                    <a:cubicBezTo>
                      <a:pt x="14971" y="3166"/>
                      <a:pt x="15120" y="2905"/>
                      <a:pt x="15306" y="2681"/>
                    </a:cubicBezTo>
                    <a:cubicBezTo>
                      <a:pt x="16423" y="1564"/>
                      <a:pt x="16423" y="1564"/>
                      <a:pt x="16423" y="1564"/>
                    </a:cubicBezTo>
                    <a:cubicBezTo>
                      <a:pt x="14785" y="559"/>
                      <a:pt x="12848" y="0"/>
                      <a:pt x="10800" y="0"/>
                    </a:cubicBezTo>
                    <a:cubicBezTo>
                      <a:pt x="4841" y="0"/>
                      <a:pt x="0" y="4841"/>
                      <a:pt x="0" y="10800"/>
                    </a:cubicBezTo>
                    <a:cubicBezTo>
                      <a:pt x="0" y="16759"/>
                      <a:pt x="4841" y="21600"/>
                      <a:pt x="10800" y="21600"/>
                    </a:cubicBezTo>
                    <a:cubicBezTo>
                      <a:pt x="16759" y="21600"/>
                      <a:pt x="21600" y="16759"/>
                      <a:pt x="21600" y="10800"/>
                    </a:cubicBezTo>
                    <a:cubicBezTo>
                      <a:pt x="21600" y="8752"/>
                      <a:pt x="21041" y="6852"/>
                      <a:pt x="20073" y="5251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Shape 1753"/>
              <p:cNvSpPr/>
              <p:nvPr/>
            </p:nvSpPr>
            <p:spPr>
              <a:xfrm>
                <a:off x="329040" y="24829"/>
                <a:ext cx="440814" cy="441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65" h="21182" extrusionOk="0">
                    <a:moveTo>
                      <a:pt x="11900" y="4307"/>
                    </a:moveTo>
                    <a:cubicBezTo>
                      <a:pt x="16036" y="158"/>
                      <a:pt x="16036" y="158"/>
                      <a:pt x="16036" y="158"/>
                    </a:cubicBezTo>
                    <a:cubicBezTo>
                      <a:pt x="16298" y="-105"/>
                      <a:pt x="16495" y="-39"/>
                      <a:pt x="16561" y="356"/>
                    </a:cubicBezTo>
                    <a:cubicBezTo>
                      <a:pt x="16955" y="4241"/>
                      <a:pt x="16955" y="4241"/>
                      <a:pt x="16955" y="4241"/>
                    </a:cubicBezTo>
                    <a:cubicBezTo>
                      <a:pt x="20828" y="4571"/>
                      <a:pt x="20828" y="4571"/>
                      <a:pt x="20828" y="4571"/>
                    </a:cubicBezTo>
                    <a:cubicBezTo>
                      <a:pt x="21157" y="4636"/>
                      <a:pt x="21288" y="4900"/>
                      <a:pt x="21025" y="5163"/>
                    </a:cubicBezTo>
                    <a:cubicBezTo>
                      <a:pt x="16889" y="9246"/>
                      <a:pt x="16889" y="9246"/>
                      <a:pt x="16889" y="9246"/>
                    </a:cubicBezTo>
                    <a:cubicBezTo>
                      <a:pt x="16627" y="9510"/>
                      <a:pt x="16101" y="9707"/>
                      <a:pt x="15773" y="9707"/>
                    </a:cubicBezTo>
                    <a:cubicBezTo>
                      <a:pt x="13278" y="9444"/>
                      <a:pt x="13278" y="9444"/>
                      <a:pt x="13278" y="9444"/>
                    </a:cubicBezTo>
                    <a:cubicBezTo>
                      <a:pt x="6188" y="16556"/>
                      <a:pt x="6188" y="16556"/>
                      <a:pt x="6188" y="16556"/>
                    </a:cubicBezTo>
                    <a:cubicBezTo>
                      <a:pt x="6713" y="17807"/>
                      <a:pt x="6516" y="19256"/>
                      <a:pt x="5531" y="20244"/>
                    </a:cubicBezTo>
                    <a:cubicBezTo>
                      <a:pt x="4284" y="21495"/>
                      <a:pt x="2248" y="21495"/>
                      <a:pt x="935" y="20244"/>
                    </a:cubicBezTo>
                    <a:cubicBezTo>
                      <a:pt x="-312" y="18993"/>
                      <a:pt x="-312" y="16951"/>
                      <a:pt x="935" y="15634"/>
                    </a:cubicBezTo>
                    <a:cubicBezTo>
                      <a:pt x="1920" y="14646"/>
                      <a:pt x="3430" y="14449"/>
                      <a:pt x="4612" y="15041"/>
                    </a:cubicBezTo>
                    <a:cubicBezTo>
                      <a:pt x="11768" y="7863"/>
                      <a:pt x="11768" y="7863"/>
                      <a:pt x="11768" y="7863"/>
                    </a:cubicBezTo>
                    <a:cubicBezTo>
                      <a:pt x="11506" y="5427"/>
                      <a:pt x="11506" y="5427"/>
                      <a:pt x="11506" y="5427"/>
                    </a:cubicBezTo>
                    <a:cubicBezTo>
                      <a:pt x="11440" y="5032"/>
                      <a:pt x="11637" y="4571"/>
                      <a:pt x="11900" y="430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Shape 1754"/>
              <p:cNvSpPr/>
              <p:nvPr/>
            </p:nvSpPr>
            <p:spPr>
              <a:xfrm>
                <a:off x="164102" y="164102"/>
                <a:ext cx="466844" cy="466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4638"/>
                    </a:moveTo>
                    <a:cubicBezTo>
                      <a:pt x="11753" y="4638"/>
                      <a:pt x="12642" y="4892"/>
                      <a:pt x="13468" y="5273"/>
                    </a:cubicBezTo>
                    <a:cubicBezTo>
                      <a:pt x="16899" y="1906"/>
                      <a:pt x="16899" y="1906"/>
                      <a:pt x="16899" y="1906"/>
                    </a:cubicBezTo>
                    <a:cubicBezTo>
                      <a:pt x="15120" y="699"/>
                      <a:pt x="13024" y="0"/>
                      <a:pt x="10800" y="0"/>
                    </a:cubicBezTo>
                    <a:cubicBezTo>
                      <a:pt x="4828" y="0"/>
                      <a:pt x="0" y="4828"/>
                      <a:pt x="0" y="10800"/>
                    </a:cubicBezTo>
                    <a:cubicBezTo>
                      <a:pt x="0" y="16772"/>
                      <a:pt x="4828" y="21600"/>
                      <a:pt x="10800" y="21600"/>
                    </a:cubicBezTo>
                    <a:cubicBezTo>
                      <a:pt x="16772" y="21600"/>
                      <a:pt x="21600" y="16772"/>
                      <a:pt x="21600" y="10800"/>
                    </a:cubicBezTo>
                    <a:cubicBezTo>
                      <a:pt x="21600" y="8576"/>
                      <a:pt x="20901" y="6544"/>
                      <a:pt x="19758" y="4828"/>
                    </a:cubicBezTo>
                    <a:cubicBezTo>
                      <a:pt x="16391" y="8259"/>
                      <a:pt x="16391" y="8259"/>
                      <a:pt x="16391" y="8259"/>
                    </a:cubicBezTo>
                    <a:cubicBezTo>
                      <a:pt x="16772" y="9021"/>
                      <a:pt x="16962" y="9911"/>
                      <a:pt x="16962" y="10800"/>
                    </a:cubicBezTo>
                    <a:cubicBezTo>
                      <a:pt x="16962" y="14167"/>
                      <a:pt x="14167" y="16962"/>
                      <a:pt x="10800" y="16962"/>
                    </a:cubicBezTo>
                    <a:cubicBezTo>
                      <a:pt x="7433" y="16962"/>
                      <a:pt x="4638" y="14167"/>
                      <a:pt x="4638" y="10800"/>
                    </a:cubicBezTo>
                    <a:cubicBezTo>
                      <a:pt x="4638" y="7433"/>
                      <a:pt x="7433" y="4638"/>
                      <a:pt x="10800" y="4638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6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2418" y="311502"/>
            <a:ext cx="462224" cy="462224"/>
          </a:xfrm>
          <a:prstGeom prst="ellipse">
            <a:avLst/>
          </a:prstGeom>
          <a:solidFill>
            <a:srgbClr val="00BEDD"/>
          </a:solidFill>
          <a:ln>
            <a:noFill/>
          </a:ln>
          <a:effectLst>
            <a:innerShdw blurRad="762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6843" y="307040"/>
            <a:ext cx="471150" cy="471148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200217" y="3579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26505" y="860616"/>
            <a:ext cx="145768" cy="145767"/>
            <a:chOff x="4395317" y="4642338"/>
            <a:chExt cx="3401367" cy="3401367"/>
          </a:xfrm>
          <a:effectLst>
            <a:outerShdw blurRad="114300" dist="635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4395317" y="4642338"/>
              <a:ext cx="3401367" cy="3401367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469554" y="4716575"/>
              <a:ext cx="3252895" cy="325289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5974" y="1572104"/>
            <a:ext cx="9740052" cy="5288315"/>
            <a:chOff x="1032579" y="1399683"/>
            <a:chExt cx="9740052" cy="5288315"/>
          </a:xfrm>
        </p:grpSpPr>
        <p:sp>
          <p:nvSpPr>
            <p:cNvPr id="44" name="文本框 43"/>
            <p:cNvSpPr txBox="1"/>
            <p:nvPr/>
          </p:nvSpPr>
          <p:spPr>
            <a:xfrm>
              <a:off x="1956833" y="5118338"/>
              <a:ext cx="328914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输入文本内容</a:t>
              </a:r>
              <a:endParaRPr lang="en-US" altLang="zh-CN" sz="1600" dirty="0" smtClean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</a:rPr>
                <a:t>输入文本内容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</a:rPr>
                <a:t>输入文本内容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483482" y="5106149"/>
              <a:ext cx="3289149" cy="416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321804" y="2465633"/>
              <a:ext cx="3289149" cy="109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</a:rPr>
                <a:t>输入文本内容</a:t>
              </a:r>
              <a:endParaRPr lang="en-US" altLang="zh-CN" sz="1600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</a:rPr>
                <a:t>输入文本内容</a:t>
              </a:r>
            </a:p>
            <a:p>
              <a:pPr>
                <a:lnSpc>
                  <a:spcPct val="150000"/>
                </a:lnSpc>
                <a:buFont typeface="Wingdings" pitchFamily="2" charset="2"/>
                <a:buChar char="l"/>
              </a:pPr>
              <a:r>
                <a:rPr lang="zh-CN" altLang="en-US" sz="1600" dirty="0">
                  <a:solidFill>
                    <a:schemeClr val="bg1">
                      <a:lumMod val="95000"/>
                    </a:schemeClr>
                  </a:solidFill>
                </a:rPr>
                <a:t>输入文本</a:t>
              </a:r>
              <a:r>
                <a:rPr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内容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27010" y="2293834"/>
              <a:ext cx="3289149" cy="417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600" dirty="0" smtClean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flipH="1">
              <a:off x="1046986" y="1399683"/>
              <a:ext cx="4032261" cy="911074"/>
              <a:chOff x="2011468" y="2692428"/>
              <a:chExt cx="4032261" cy="911074"/>
            </a:xfrm>
          </p:grpSpPr>
          <p:grpSp>
            <p:nvGrpSpPr>
              <p:cNvPr id="64" name="组合 63"/>
              <p:cNvGrpSpPr/>
              <p:nvPr/>
            </p:nvGrpSpPr>
            <p:grpSpPr>
              <a:xfrm flipH="1">
                <a:off x="2011468" y="2692428"/>
                <a:ext cx="4032261" cy="911074"/>
                <a:chOff x="964642" y="1502898"/>
                <a:chExt cx="4032261" cy="911074"/>
              </a:xfrm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1537812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/>
              </p:nvGrpSpPr>
              <p:grpSpPr>
                <a:xfrm>
                  <a:off x="964642" y="1502898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7" name="圆角矩形 16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18" name="组合 17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5885767" y="2078035"/>
                      <a:ext cx="1570721" cy="1570721"/>
                    </a:xfrm>
                    <a:prstGeom prst="ellipse">
                      <a:avLst/>
                    </a:prstGeom>
                    <a:solidFill>
                      <a:srgbClr val="FC465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1" name="椭圆 20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01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1" name="文本框 50"/>
              <p:cNvSpPr txBox="1"/>
              <p:nvPr/>
            </p:nvSpPr>
            <p:spPr>
              <a:xfrm>
                <a:off x="2089510" y="2890532"/>
                <a:ext cx="2759264" cy="45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点击输入小标题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549874" y="1399683"/>
              <a:ext cx="4034061" cy="911074"/>
              <a:chOff x="6436692" y="2706835"/>
              <a:chExt cx="4034061" cy="911074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6436692" y="2706835"/>
                <a:ext cx="4034061" cy="911074"/>
                <a:chOff x="6756441" y="1517305"/>
                <a:chExt cx="4034061" cy="911074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7331411" y="161457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3" name="组合 22"/>
                <p:cNvGrpSpPr/>
                <p:nvPr/>
              </p:nvGrpSpPr>
              <p:grpSpPr>
                <a:xfrm>
                  <a:off x="6756441" y="1517305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26" name="椭圆 25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5894501" y="2086769"/>
                      <a:ext cx="1553255" cy="1553255"/>
                    </a:xfrm>
                    <a:prstGeom prst="ellipse">
                      <a:avLst/>
                    </a:prstGeom>
                    <a:solidFill>
                      <a:srgbClr val="00BED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6078822" y="2271090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02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4" name="文本框 53"/>
              <p:cNvSpPr txBox="1"/>
              <p:nvPr/>
            </p:nvSpPr>
            <p:spPr>
              <a:xfrm>
                <a:off x="7635243" y="2878803"/>
                <a:ext cx="2759264" cy="45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点击输入小标题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 flipH="1">
              <a:off x="1032579" y="4209484"/>
              <a:ext cx="4030875" cy="911074"/>
              <a:chOff x="2011058" y="3871940"/>
              <a:chExt cx="4030875" cy="911074"/>
            </a:xfrm>
          </p:grpSpPr>
          <p:grpSp>
            <p:nvGrpSpPr>
              <p:cNvPr id="65" name="组合 64"/>
              <p:cNvGrpSpPr/>
              <p:nvPr/>
            </p:nvGrpSpPr>
            <p:grpSpPr>
              <a:xfrm flipH="1">
                <a:off x="2011058" y="3871940"/>
                <a:ext cx="4030875" cy="911074"/>
                <a:chOff x="966028" y="4384406"/>
                <a:chExt cx="4030875" cy="911074"/>
              </a:xfrm>
            </p:grpSpPr>
            <p:sp>
              <p:nvSpPr>
                <p:cNvPr id="57" name="圆角矩形 56"/>
                <p:cNvSpPr/>
                <p:nvPr/>
              </p:nvSpPr>
              <p:spPr>
                <a:xfrm>
                  <a:off x="1537812" y="4491613"/>
                  <a:ext cx="3459091" cy="676276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966028" y="4384406"/>
                  <a:ext cx="911074" cy="911074"/>
                  <a:chOff x="2554429" y="2275937"/>
                  <a:chExt cx="1825344" cy="1825344"/>
                </a:xfrm>
                <a:effectLst>
                  <a:outerShdw blurRad="444500" dist="2540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31" name="圆角矩形 30"/>
                  <p:cNvSpPr/>
                  <p:nvPr/>
                </p:nvSpPr>
                <p:spPr>
                  <a:xfrm>
                    <a:off x="2554429" y="2275937"/>
                    <a:ext cx="1825344" cy="1825344"/>
                  </a:xfrm>
                  <a:prstGeom prst="roundRect">
                    <a:avLst>
                      <a:gd name="adj" fmla="val 18662"/>
                    </a:avLst>
                  </a:prstGeom>
                  <a:gradFill flip="none" rotWithShape="1">
                    <a:gsLst>
                      <a:gs pos="0">
                        <a:srgbClr val="F7F7F7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rgbClr val="C7C7C7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14300" dist="50800" dir="2700000" algn="tl" rotWithShape="0">
                      <a:prstClr val="black">
                        <a:alpha val="25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 dirty="0"/>
                  </a:p>
                </p:txBody>
              </p: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2583294" y="2304802"/>
                    <a:ext cx="1767610" cy="1767610"/>
                    <a:chOff x="5787323" y="1979591"/>
                    <a:chExt cx="1767610" cy="1767610"/>
                  </a:xfrm>
                </p:grpSpPr>
                <p:sp>
                  <p:nvSpPr>
                    <p:cNvPr id="33" name="椭圆 32"/>
                    <p:cNvSpPr/>
                    <p:nvPr/>
                  </p:nvSpPr>
                  <p:spPr>
                    <a:xfrm>
                      <a:off x="5787323" y="1979591"/>
                      <a:ext cx="1767610" cy="1767610"/>
                    </a:xfrm>
                    <a:prstGeom prst="ellipse">
                      <a:avLst/>
                    </a:prstGeom>
                    <a:gradFill>
                      <a:gsLst>
                        <a:gs pos="100000">
                          <a:schemeClr val="bg1"/>
                        </a:gs>
                        <a:gs pos="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  <a:effectLst>
                      <a:softEdge rad="50800"/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5899375" y="2091643"/>
                      <a:ext cx="1543506" cy="1543506"/>
                    </a:xfrm>
                    <a:prstGeom prst="ellipse">
                      <a:avLst/>
                    </a:prstGeom>
                    <a:solidFill>
                      <a:srgbClr val="F7AD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6014084" y="2206352"/>
                      <a:ext cx="1314088" cy="131408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F7F7F7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13"/>
                    </a:p>
                  </p:txBody>
                </p:sp>
                <p:sp>
                  <p:nvSpPr>
                    <p:cNvPr id="36" name="椭圆 35"/>
                    <p:cNvSpPr/>
                    <p:nvPr/>
                  </p:nvSpPr>
                  <p:spPr>
                    <a:xfrm>
                      <a:off x="6078821" y="2271089"/>
                      <a:ext cx="1184612" cy="118461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bg1"/>
                        </a:gs>
                        <a:gs pos="100000">
                          <a:srgbClr val="D1D1D1"/>
                        </a:gs>
                      </a:gsLst>
                      <a:lin ang="2700000" scaled="1"/>
                    </a:gradFill>
                    <a:ln w="28575">
                      <a:gradFill flip="none" rotWithShape="1">
                        <a:gsLst>
                          <a:gs pos="0">
                            <a:schemeClr val="bg1">
                              <a:lumMod val="75000"/>
                            </a:schemeClr>
                          </a:gs>
                          <a:gs pos="100000">
                            <a:schemeClr val="bg1"/>
                          </a:gs>
                        </a:gsLst>
                        <a:lin ang="2700000" scaled="1"/>
                        <a:tileRect/>
                      </a:gradFill>
                    </a:ln>
                    <a:effectLst>
                      <a:innerShdw blurRad="76200" dist="38100" dir="135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03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8" name="文本框 57"/>
              <p:cNvSpPr txBox="1"/>
              <p:nvPr/>
            </p:nvSpPr>
            <p:spPr>
              <a:xfrm>
                <a:off x="2087304" y="4045480"/>
                <a:ext cx="2759264" cy="458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点击输入小标题</a:t>
                </a: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6564281" y="4159499"/>
              <a:ext cx="4064122" cy="911074"/>
              <a:chOff x="6743830" y="4369997"/>
              <a:chExt cx="4064122" cy="911074"/>
            </a:xfrm>
          </p:grpSpPr>
          <p:sp>
            <p:nvSpPr>
              <p:cNvPr id="56" name="圆角矩形 55"/>
              <p:cNvSpPr/>
              <p:nvPr/>
            </p:nvSpPr>
            <p:spPr>
              <a:xfrm>
                <a:off x="6744181" y="4508391"/>
                <a:ext cx="4063771" cy="6762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444500" dist="254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6743830" y="4369997"/>
                <a:ext cx="911074" cy="911074"/>
                <a:chOff x="2554429" y="2275937"/>
                <a:chExt cx="1825344" cy="1825344"/>
              </a:xfrm>
              <a:effectLst>
                <a:outerShdw blurRad="444500" dist="2540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圆角矩形 37"/>
                <p:cNvSpPr/>
                <p:nvPr/>
              </p:nvSpPr>
              <p:spPr>
                <a:xfrm>
                  <a:off x="2554429" y="2275937"/>
                  <a:ext cx="1825344" cy="1825344"/>
                </a:xfrm>
                <a:prstGeom prst="roundRect">
                  <a:avLst>
                    <a:gd name="adj" fmla="val 18662"/>
                  </a:avLst>
                </a:prstGeom>
                <a:gradFill flip="none" rotWithShape="1">
                  <a:gsLst>
                    <a:gs pos="0">
                      <a:srgbClr val="F7F7F7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C7C7C7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143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 dirty="0"/>
                </a:p>
              </p:txBody>
            </p:sp>
            <p:grpSp>
              <p:nvGrpSpPr>
                <p:cNvPr id="39" name="组合 38"/>
                <p:cNvGrpSpPr/>
                <p:nvPr/>
              </p:nvGrpSpPr>
              <p:grpSpPr>
                <a:xfrm>
                  <a:off x="2583294" y="2304802"/>
                  <a:ext cx="1767610" cy="1767610"/>
                  <a:chOff x="5787323" y="1979591"/>
                  <a:chExt cx="1767610" cy="1767610"/>
                </a:xfrm>
              </p:grpSpPr>
              <p:sp>
                <p:nvSpPr>
                  <p:cNvPr id="40" name="椭圆 39"/>
                  <p:cNvSpPr/>
                  <p:nvPr/>
                </p:nvSpPr>
                <p:spPr>
                  <a:xfrm>
                    <a:off x="5787323" y="1979591"/>
                    <a:ext cx="1767610" cy="1767610"/>
                  </a:xfrm>
                  <a:prstGeom prst="ellipse">
                    <a:avLst/>
                  </a:prstGeom>
                  <a:gradFill>
                    <a:gsLst>
                      <a:gs pos="100000">
                        <a:schemeClr val="bg1"/>
                      </a:gs>
                      <a:gs pos="0">
                        <a:srgbClr val="D1D1D1"/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softEdge rad="508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1" name="椭圆 40"/>
                  <p:cNvSpPr/>
                  <p:nvPr/>
                </p:nvSpPr>
                <p:spPr>
                  <a:xfrm>
                    <a:off x="5875359" y="2067627"/>
                    <a:ext cx="1591538" cy="1591538"/>
                  </a:xfrm>
                  <a:prstGeom prst="ellipse">
                    <a:avLst/>
                  </a:prstGeom>
                  <a:solidFill>
                    <a:srgbClr val="0054A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sp>
                <p:nvSpPr>
                  <p:cNvPr id="42" name="椭圆 41"/>
                  <p:cNvSpPr/>
                  <p:nvPr/>
                </p:nvSpPr>
                <p:spPr>
                  <a:xfrm>
                    <a:off x="6014084" y="2206352"/>
                    <a:ext cx="1314088" cy="131408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7F7F7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3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6078821" y="2271089"/>
                    <a:ext cx="1184612" cy="1184612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rgbClr val="D1D1D1"/>
                      </a:gs>
                    </a:gsLst>
                    <a:lin ang="2700000" scaled="1"/>
                  </a:gradFill>
                  <a:ln w="28575">
                    <a:gradFill flip="none" rotWithShape="1"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innerShdw blurRad="76200" dist="381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t>04</a:t>
                    </a:r>
                    <a:endParaRPr lang="zh-CN" alt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60" name="文本框 46"/>
          <p:cNvSpPr txBox="1"/>
          <p:nvPr/>
        </p:nvSpPr>
        <p:spPr>
          <a:xfrm>
            <a:off x="2164421" y="2494843"/>
            <a:ext cx="3289149" cy="1051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</a:p>
        </p:txBody>
      </p:sp>
      <p:sp>
        <p:nvSpPr>
          <p:cNvPr id="61" name="文本框 43"/>
          <p:cNvSpPr txBox="1"/>
          <p:nvPr/>
        </p:nvSpPr>
        <p:spPr>
          <a:xfrm>
            <a:off x="7532649" y="5283378"/>
            <a:ext cx="3289149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</a:rPr>
              <a:t>输入文本内容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941820" y="4515024"/>
            <a:ext cx="275926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点击输入小标题</a:t>
            </a:r>
          </a:p>
        </p:txBody>
      </p:sp>
    </p:spTree>
    <p:extLst>
      <p:ext uri="{BB962C8B-B14F-4D97-AF65-F5344CB8AC3E}">
        <p14:creationId xmlns:p14="http://schemas.microsoft.com/office/powerpoint/2010/main" val="244332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434983" y="1699816"/>
            <a:ext cx="7322035" cy="1720779"/>
            <a:chOff x="2345452" y="1699816"/>
            <a:chExt cx="7322035" cy="1720779"/>
          </a:xfrm>
        </p:grpSpPr>
        <p:grpSp>
          <p:nvGrpSpPr>
            <p:cNvPr id="2" name="组合 1"/>
            <p:cNvGrpSpPr/>
            <p:nvPr/>
          </p:nvGrpSpPr>
          <p:grpSpPr>
            <a:xfrm>
              <a:off x="2345452" y="1699816"/>
              <a:ext cx="1720779" cy="1720779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同心圆 2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dirty="0" smtClean="0">
                    <a:solidFill>
                      <a:srgbClr val="C00000"/>
                    </a:solidFill>
                    <a:ea typeface="+mj-ea"/>
                  </a:rPr>
                  <a:t>T</a:t>
                </a:r>
                <a:endParaRPr lang="zh-CN" altLang="en-US" sz="7200" dirty="0">
                  <a:solidFill>
                    <a:srgbClr val="C00000"/>
                  </a:solidFill>
                  <a:ea typeface="+mj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917626" y="2079142"/>
              <a:ext cx="1341453" cy="1341453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同心圆 6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>
                    <a:solidFill>
                      <a:srgbClr val="00BEDD"/>
                    </a:solidFill>
                    <a:ea typeface="+mj-ea"/>
                  </a:rPr>
                  <a:t>a</a:t>
                </a:r>
                <a:endParaRPr lang="zh-CN" altLang="en-US" sz="6000" dirty="0">
                  <a:solidFill>
                    <a:srgbClr val="00BEDD"/>
                  </a:solidFill>
                  <a:ea typeface="+mj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7273600" y="2390640"/>
              <a:ext cx="1029955" cy="1029955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rgbClr val="028B9E"/>
                    </a:solidFill>
                    <a:ea typeface="+mj-ea"/>
                  </a:rPr>
                  <a:t>k</a:t>
                </a:r>
                <a:endParaRPr lang="zh-CN" altLang="en-US" sz="4400" dirty="0">
                  <a:solidFill>
                    <a:srgbClr val="028B9E"/>
                  </a:solidFill>
                  <a:ea typeface="+mj-ea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326034" y="2079142"/>
              <a:ext cx="1341453" cy="1341453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000" dirty="0" smtClean="0">
                    <a:solidFill>
                      <a:srgbClr val="FFC000"/>
                    </a:solidFill>
                    <a:ea typeface="+mj-ea"/>
                  </a:rPr>
                  <a:t>s</a:t>
                </a:r>
                <a:endParaRPr lang="zh-CN" altLang="en-US" sz="6000" dirty="0">
                  <a:solidFill>
                    <a:srgbClr val="FFC000"/>
                  </a:solidFill>
                  <a:ea typeface="+mj-ea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77153" y="2390640"/>
              <a:ext cx="1029955" cy="1029955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+mj-ea"/>
                  </a:rPr>
                  <a:t>h</a:t>
                </a:r>
                <a:endParaRPr lang="zh-CN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+mj-ea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275945" y="2452217"/>
              <a:ext cx="968378" cy="968378"/>
              <a:chOff x="4395317" y="4642338"/>
              <a:chExt cx="3401367" cy="3401367"/>
            </a:xfrm>
            <a:effectLst>
              <a:outerShdw blurRad="444500" dist="254000" dir="10800000" algn="r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同心圆 20"/>
              <p:cNvSpPr/>
              <p:nvPr/>
            </p:nvSpPr>
            <p:spPr>
              <a:xfrm>
                <a:off x="4395317" y="4642338"/>
                <a:ext cx="3401367" cy="3401367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4469554" y="4716575"/>
                <a:ext cx="3252895" cy="325289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 smtClean="0">
                    <a:solidFill>
                      <a:srgbClr val="C00000"/>
                    </a:solidFill>
                    <a:ea typeface="+mj-ea"/>
                  </a:rPr>
                  <a:t>n</a:t>
                </a:r>
                <a:endParaRPr lang="zh-CN" altLang="en-US" sz="4800" dirty="0">
                  <a:solidFill>
                    <a:srgbClr val="C00000"/>
                  </a:solidFill>
                  <a:ea typeface="+mj-ea"/>
                </a:endParaRPr>
              </a:p>
            </p:txBody>
          </p:sp>
        </p:grpSp>
      </p:grpSp>
      <p:cxnSp>
        <p:nvCxnSpPr>
          <p:cNvPr id="24" name="直接连接符 23"/>
          <p:cNvCxnSpPr/>
          <p:nvPr/>
        </p:nvCxnSpPr>
        <p:spPr>
          <a:xfrm>
            <a:off x="2483618" y="3677697"/>
            <a:ext cx="72247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389428" y="4223204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Your Name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08953" y="480588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2017.08.07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2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310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春田花花杂货铺 </a:t>
            </a:r>
          </a:p>
          <a:p>
            <a:r>
              <a:rPr lang="zh-CN" altLang="en-US" dirty="0">
                <a:hlinkClick r:id="rId2"/>
              </a:rPr>
              <a:t>http://</a:t>
            </a:r>
            <a:r>
              <a:rPr lang="zh-CN" altLang="en-US" dirty="0" smtClean="0">
                <a:hlinkClick r:id="rId2"/>
              </a:rPr>
              <a:t>www.yanj.cn/store-10101.html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2110155" y="725969"/>
            <a:ext cx="2596255" cy="5192510"/>
          </a:xfrm>
          <a:custGeom>
            <a:avLst/>
            <a:gdLst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4" fmla="*/ 0 w 5192510"/>
              <a:gd name="connsiteY4" fmla="*/ 2596255 h 5192510"/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4" fmla="*/ 91440 w 5192510"/>
              <a:gd name="connsiteY4" fmla="*/ 2687695 h 5192510"/>
              <a:gd name="connsiteX0" fmla="*/ 0 w 5192510"/>
              <a:gd name="connsiteY0" fmla="*/ 2596255 h 5192510"/>
              <a:gd name="connsiteX1" fmla="*/ 2596255 w 5192510"/>
              <a:gd name="connsiteY1" fmla="*/ 0 h 5192510"/>
              <a:gd name="connsiteX2" fmla="*/ 5192510 w 5192510"/>
              <a:gd name="connsiteY2" fmla="*/ 2596255 h 5192510"/>
              <a:gd name="connsiteX3" fmla="*/ 2596255 w 5192510"/>
              <a:gd name="connsiteY3" fmla="*/ 5192510 h 5192510"/>
              <a:gd name="connsiteX0" fmla="*/ 0 w 2596255"/>
              <a:gd name="connsiteY0" fmla="*/ 0 h 5192510"/>
              <a:gd name="connsiteX1" fmla="*/ 2596255 w 2596255"/>
              <a:gd name="connsiteY1" fmla="*/ 2596255 h 5192510"/>
              <a:gd name="connsiteX2" fmla="*/ 0 w 2596255"/>
              <a:gd name="connsiteY2" fmla="*/ 5192510 h 519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6255" h="5192510">
                <a:moveTo>
                  <a:pt x="0" y="0"/>
                </a:moveTo>
                <a:cubicBezTo>
                  <a:pt x="1433872" y="0"/>
                  <a:pt x="2596255" y="1162383"/>
                  <a:pt x="2596255" y="2596255"/>
                </a:cubicBezTo>
                <a:cubicBezTo>
                  <a:pt x="2596255" y="4030127"/>
                  <a:pt x="1433872" y="5192510"/>
                  <a:pt x="0" y="5192510"/>
                </a:cubicBezTo>
              </a:path>
            </a:pathLst>
          </a:custGeom>
          <a:noFill/>
          <a:ln w="12700">
            <a:solidFill>
              <a:schemeClr val="bg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4"/>
          <p:cNvGrpSpPr/>
          <p:nvPr/>
        </p:nvGrpSpPr>
        <p:grpSpPr>
          <a:xfrm>
            <a:off x="1153686" y="2356644"/>
            <a:ext cx="1951256" cy="195125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9"/>
          <p:cNvGrpSpPr/>
          <p:nvPr/>
        </p:nvGrpSpPr>
        <p:grpSpPr>
          <a:xfrm>
            <a:off x="3048196" y="725969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90319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C00000"/>
                  </a:solidFill>
                  <a:latin typeface="+mj-ea"/>
                  <a:ea typeface="+mj-ea"/>
                </a:rPr>
                <a:t>01</a:t>
              </a:r>
              <a:endParaRPr lang="zh-CN" altLang="en-US" sz="1600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12"/>
          <p:cNvGrpSpPr/>
          <p:nvPr/>
        </p:nvGrpSpPr>
        <p:grpSpPr>
          <a:xfrm>
            <a:off x="4271513" y="2191372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00BEDD"/>
                  </a:solidFill>
                  <a:latin typeface="+mj-ea"/>
                  <a:ea typeface="+mj-ea"/>
                </a:rPr>
                <a:t>02</a:t>
              </a:r>
              <a:endParaRPr lang="zh-CN" altLang="en-US" sz="1600" b="1" dirty="0">
                <a:solidFill>
                  <a:srgbClr val="00BEDD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" name="组合 15"/>
          <p:cNvGrpSpPr/>
          <p:nvPr/>
        </p:nvGrpSpPr>
        <p:grpSpPr>
          <a:xfrm>
            <a:off x="4285173" y="3693187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4" y="760414"/>
              <a:ext cx="3825872" cy="3825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F7AD00"/>
                  </a:solidFill>
                  <a:latin typeface="+mj-ea"/>
                  <a:ea typeface="+mj-ea"/>
                </a:rPr>
                <a:t>03</a:t>
              </a:r>
              <a:endParaRPr lang="zh-CN" altLang="en-US" sz="1600" b="1" dirty="0">
                <a:solidFill>
                  <a:srgbClr val="F7AD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组合 18"/>
          <p:cNvGrpSpPr/>
          <p:nvPr/>
        </p:nvGrpSpPr>
        <p:grpSpPr>
          <a:xfrm>
            <a:off x="3062355" y="5269749"/>
            <a:ext cx="648730" cy="64873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4" y="760414"/>
              <a:ext cx="3825872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rgbClr val="028B9E"/>
                  </a:solidFill>
                  <a:latin typeface="+mj-ea"/>
                  <a:ea typeface="+mj-ea"/>
                </a:rPr>
                <a:t>04</a:t>
              </a:r>
              <a:endParaRPr lang="zh-CN" altLang="en-US" sz="1600" b="1" dirty="0">
                <a:solidFill>
                  <a:srgbClr val="028B9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551534" y="2947551"/>
            <a:ext cx="1155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目录</a:t>
            </a:r>
            <a:endParaRPr lang="en-US" altLang="zh-CN" sz="2800" dirty="0"/>
          </a:p>
          <a:p>
            <a:pPr algn="ctr"/>
            <a:r>
              <a:rPr lang="en-US" altLang="zh-CN" sz="1600" dirty="0" smtClean="0"/>
              <a:t>Content</a:t>
            </a:r>
            <a:endParaRPr lang="zh-CN" altLang="en-US" sz="16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278182" y="874057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点击输入标题名称一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87195" y="2287983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点击输入标题</a:t>
            </a:r>
            <a:r>
              <a:rPr lang="zh-CN" altLang="en-US" dirty="0" smtClean="0">
                <a:solidFill>
                  <a:schemeClr val="bg1"/>
                </a:solidFill>
              </a:rPr>
              <a:t>名称二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97520" y="5417837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点击输入标题</a:t>
            </a:r>
            <a:r>
              <a:rPr lang="zh-CN" altLang="en-US" dirty="0" smtClean="0">
                <a:solidFill>
                  <a:schemeClr val="bg1"/>
                </a:solidFill>
              </a:rPr>
              <a:t>名称四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38"/>
          <p:cNvSpPr txBox="1"/>
          <p:nvPr/>
        </p:nvSpPr>
        <p:spPr>
          <a:xfrm>
            <a:off x="5307307" y="3892438"/>
            <a:ext cx="41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点击输入标题</a:t>
            </a:r>
            <a:r>
              <a:rPr lang="zh-CN" altLang="en-US" dirty="0" smtClean="0">
                <a:solidFill>
                  <a:schemeClr val="bg1"/>
                </a:solidFill>
              </a:rPr>
              <a:t>名称三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4934205" y="4050158"/>
            <a:ext cx="2323590" cy="933653"/>
            <a:chOff x="4934205" y="4050158"/>
            <a:chExt cx="2323590" cy="933653"/>
          </a:xfrm>
        </p:grpSpPr>
        <p:sp>
          <p:nvSpPr>
            <p:cNvPr id="26" name="文本框 25"/>
            <p:cNvSpPr txBox="1"/>
            <p:nvPr/>
          </p:nvSpPr>
          <p:spPr>
            <a:xfrm>
              <a:off x="4934205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01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Group 927"/>
            <p:cNvGrpSpPr/>
            <p:nvPr/>
          </p:nvGrpSpPr>
          <p:grpSpPr>
            <a:xfrm>
              <a:off x="5901699" y="2269439"/>
              <a:ext cx="388601" cy="799842"/>
              <a:chOff x="0" y="0"/>
              <a:chExt cx="388599" cy="799840"/>
            </a:xfrm>
            <a:solidFill>
              <a:srgbClr val="E46E6F"/>
            </a:solidFill>
          </p:grpSpPr>
          <p:sp>
            <p:nvSpPr>
              <p:cNvPr id="58" name="Shape 925"/>
              <p:cNvSpPr/>
              <p:nvPr/>
            </p:nvSpPr>
            <p:spPr>
              <a:xfrm>
                <a:off x="76592" y="0"/>
                <a:ext cx="235053" cy="1474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0" h="21600" extrusionOk="0">
                    <a:moveTo>
                      <a:pt x="20914" y="16615"/>
                    </a:moveTo>
                    <a:cubicBezTo>
                      <a:pt x="20571" y="19385"/>
                      <a:pt x="19200" y="21600"/>
                      <a:pt x="17486" y="21600"/>
                    </a:cubicBezTo>
                    <a:cubicBezTo>
                      <a:pt x="4114" y="21600"/>
                      <a:pt x="4114" y="21600"/>
                      <a:pt x="4114" y="21600"/>
                    </a:cubicBezTo>
                    <a:cubicBezTo>
                      <a:pt x="2400" y="21600"/>
                      <a:pt x="686" y="19385"/>
                      <a:pt x="686" y="16615"/>
                    </a:cubicBezTo>
                    <a:cubicBezTo>
                      <a:pt x="0" y="4985"/>
                      <a:pt x="0" y="4985"/>
                      <a:pt x="0" y="4985"/>
                    </a:cubicBezTo>
                    <a:cubicBezTo>
                      <a:pt x="0" y="2215"/>
                      <a:pt x="1371" y="0"/>
                      <a:pt x="3086" y="0"/>
                    </a:cubicBezTo>
                    <a:cubicBezTo>
                      <a:pt x="18514" y="0"/>
                      <a:pt x="18514" y="0"/>
                      <a:pt x="18514" y="0"/>
                    </a:cubicBezTo>
                    <a:cubicBezTo>
                      <a:pt x="20229" y="0"/>
                      <a:pt x="21600" y="2215"/>
                      <a:pt x="21257" y="4985"/>
                    </a:cubicBezTo>
                    <a:lnTo>
                      <a:pt x="20914" y="16615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Shape 926"/>
              <p:cNvSpPr/>
              <p:nvPr/>
            </p:nvSpPr>
            <p:spPr>
              <a:xfrm>
                <a:off x="-1" y="190032"/>
                <a:ext cx="388601" cy="6098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0" h="21500" extrusionOk="0">
                    <a:moveTo>
                      <a:pt x="21237" y="14267"/>
                    </a:moveTo>
                    <a:cubicBezTo>
                      <a:pt x="17083" y="1200"/>
                      <a:pt x="17083" y="1200"/>
                      <a:pt x="17083" y="1200"/>
                    </a:cubicBezTo>
                    <a:cubicBezTo>
                      <a:pt x="16876" y="533"/>
                      <a:pt x="15837" y="0"/>
                      <a:pt x="14799" y="0"/>
                    </a:cubicBezTo>
                    <a:cubicBezTo>
                      <a:pt x="6699" y="0"/>
                      <a:pt x="6699" y="0"/>
                      <a:pt x="6699" y="0"/>
                    </a:cubicBezTo>
                    <a:cubicBezTo>
                      <a:pt x="5660" y="0"/>
                      <a:pt x="4622" y="533"/>
                      <a:pt x="4414" y="1200"/>
                    </a:cubicBezTo>
                    <a:cubicBezTo>
                      <a:pt x="53" y="14267"/>
                      <a:pt x="53" y="14267"/>
                      <a:pt x="53" y="14267"/>
                    </a:cubicBezTo>
                    <a:cubicBezTo>
                      <a:pt x="-155" y="14933"/>
                      <a:pt x="260" y="15867"/>
                      <a:pt x="1091" y="16267"/>
                    </a:cubicBezTo>
                    <a:cubicBezTo>
                      <a:pt x="9191" y="21200"/>
                      <a:pt x="9191" y="21200"/>
                      <a:pt x="9191" y="21200"/>
                    </a:cubicBezTo>
                    <a:cubicBezTo>
                      <a:pt x="10022" y="21600"/>
                      <a:pt x="11268" y="21600"/>
                      <a:pt x="12099" y="21200"/>
                    </a:cubicBezTo>
                    <a:cubicBezTo>
                      <a:pt x="20199" y="16267"/>
                      <a:pt x="20199" y="16267"/>
                      <a:pt x="20199" y="16267"/>
                    </a:cubicBezTo>
                    <a:cubicBezTo>
                      <a:pt x="21030" y="15867"/>
                      <a:pt x="21445" y="14933"/>
                      <a:pt x="21237" y="14267"/>
                    </a:cubicBezTo>
                    <a:close/>
                    <a:moveTo>
                      <a:pt x="4830" y="7200"/>
                    </a:moveTo>
                    <a:cubicBezTo>
                      <a:pt x="5037" y="6800"/>
                      <a:pt x="5245" y="6267"/>
                      <a:pt x="5245" y="5867"/>
                    </a:cubicBezTo>
                    <a:cubicBezTo>
                      <a:pt x="5453" y="5733"/>
                      <a:pt x="5453" y="5733"/>
                      <a:pt x="5453" y="5733"/>
                    </a:cubicBezTo>
                    <a:cubicBezTo>
                      <a:pt x="14799" y="2933"/>
                      <a:pt x="14799" y="2933"/>
                      <a:pt x="14799" y="2933"/>
                    </a:cubicBezTo>
                    <a:cubicBezTo>
                      <a:pt x="14799" y="2933"/>
                      <a:pt x="14799" y="2933"/>
                      <a:pt x="15007" y="3067"/>
                    </a:cubicBezTo>
                    <a:cubicBezTo>
                      <a:pt x="15007" y="3067"/>
                      <a:pt x="15007" y="3067"/>
                      <a:pt x="15007" y="3200"/>
                    </a:cubicBezTo>
                    <a:cubicBezTo>
                      <a:pt x="15007" y="3200"/>
                      <a:pt x="15214" y="3867"/>
                      <a:pt x="15214" y="4000"/>
                    </a:cubicBezTo>
                    <a:cubicBezTo>
                      <a:pt x="15214" y="4133"/>
                      <a:pt x="15214" y="4133"/>
                      <a:pt x="15214" y="4133"/>
                    </a:cubicBezTo>
                    <a:cubicBezTo>
                      <a:pt x="5037" y="7333"/>
                      <a:pt x="5037" y="7333"/>
                      <a:pt x="5037" y="7333"/>
                    </a:cubicBezTo>
                    <a:cubicBezTo>
                      <a:pt x="5037" y="7333"/>
                      <a:pt x="4830" y="7333"/>
                      <a:pt x="4830" y="7200"/>
                    </a:cubicBezTo>
                    <a:close/>
                    <a:moveTo>
                      <a:pt x="2960" y="13200"/>
                    </a:moveTo>
                    <a:cubicBezTo>
                      <a:pt x="2960" y="12933"/>
                      <a:pt x="3168" y="12267"/>
                      <a:pt x="3376" y="12000"/>
                    </a:cubicBezTo>
                    <a:cubicBezTo>
                      <a:pt x="3376" y="11867"/>
                      <a:pt x="3583" y="11867"/>
                      <a:pt x="3583" y="11867"/>
                    </a:cubicBezTo>
                    <a:cubicBezTo>
                      <a:pt x="16253" y="7867"/>
                      <a:pt x="16253" y="7867"/>
                      <a:pt x="16253" y="7867"/>
                    </a:cubicBezTo>
                    <a:cubicBezTo>
                      <a:pt x="16253" y="7867"/>
                      <a:pt x="16460" y="7733"/>
                      <a:pt x="16460" y="8000"/>
                    </a:cubicBezTo>
                    <a:cubicBezTo>
                      <a:pt x="16668" y="8133"/>
                      <a:pt x="16876" y="8667"/>
                      <a:pt x="16876" y="8933"/>
                    </a:cubicBezTo>
                    <a:cubicBezTo>
                      <a:pt x="16876" y="9067"/>
                      <a:pt x="16668" y="9067"/>
                      <a:pt x="16668" y="9067"/>
                    </a:cubicBezTo>
                    <a:cubicBezTo>
                      <a:pt x="2960" y="13333"/>
                      <a:pt x="2960" y="13333"/>
                      <a:pt x="2960" y="13333"/>
                    </a:cubicBezTo>
                    <a:cubicBezTo>
                      <a:pt x="2960" y="13333"/>
                      <a:pt x="2960" y="13467"/>
                      <a:pt x="2960" y="13200"/>
                    </a:cubicBezTo>
                    <a:close/>
                    <a:moveTo>
                      <a:pt x="18330" y="14000"/>
                    </a:moveTo>
                    <a:cubicBezTo>
                      <a:pt x="6699" y="17600"/>
                      <a:pt x="6699" y="17600"/>
                      <a:pt x="6699" y="17600"/>
                    </a:cubicBezTo>
                    <a:cubicBezTo>
                      <a:pt x="6699" y="17600"/>
                      <a:pt x="6491" y="17733"/>
                      <a:pt x="6283" y="17600"/>
                    </a:cubicBezTo>
                    <a:cubicBezTo>
                      <a:pt x="6076" y="17467"/>
                      <a:pt x="5453" y="17200"/>
                      <a:pt x="5245" y="16933"/>
                    </a:cubicBezTo>
                    <a:cubicBezTo>
                      <a:pt x="5037" y="16800"/>
                      <a:pt x="5245" y="16667"/>
                      <a:pt x="5245" y="16667"/>
                    </a:cubicBezTo>
                    <a:cubicBezTo>
                      <a:pt x="17914" y="12800"/>
                      <a:pt x="17914" y="12800"/>
                      <a:pt x="17914" y="12800"/>
                    </a:cubicBezTo>
                    <a:cubicBezTo>
                      <a:pt x="17914" y="12800"/>
                      <a:pt x="18122" y="12667"/>
                      <a:pt x="18122" y="12933"/>
                    </a:cubicBezTo>
                    <a:cubicBezTo>
                      <a:pt x="18122" y="13067"/>
                      <a:pt x="18330" y="13600"/>
                      <a:pt x="18537" y="13867"/>
                    </a:cubicBezTo>
                    <a:cubicBezTo>
                      <a:pt x="18537" y="14000"/>
                      <a:pt x="18330" y="14000"/>
                      <a:pt x="18330" y="1400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2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175948" y="1477045"/>
            <a:ext cx="7858213" cy="697746"/>
            <a:chOff x="2094465" y="834871"/>
            <a:chExt cx="7858213" cy="697746"/>
          </a:xfrm>
        </p:grpSpPr>
        <p:grpSp>
          <p:nvGrpSpPr>
            <p:cNvPr id="31" name="组合 30"/>
            <p:cNvGrpSpPr/>
            <p:nvPr/>
          </p:nvGrpSpPr>
          <p:grpSpPr>
            <a:xfrm>
              <a:off x="2094465" y="834871"/>
              <a:ext cx="7858213" cy="697746"/>
              <a:chOff x="1486049" y="852980"/>
              <a:chExt cx="7858213" cy="697746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1486049" y="852980"/>
                <a:ext cx="7858213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1562680" y="931875"/>
                <a:ext cx="518370" cy="518183"/>
                <a:chOff x="1764354" y="1805094"/>
                <a:chExt cx="484086" cy="484086"/>
              </a:xfrm>
            </p:grpSpPr>
            <p:sp>
              <p:nvSpPr>
                <p:cNvPr id="4" name="椭圆 3"/>
                <p:cNvSpPr/>
                <p:nvPr/>
              </p:nvSpPr>
              <p:spPr>
                <a:xfrm>
                  <a:off x="1764354" y="1805094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" name="文本框 44"/>
                <p:cNvSpPr txBox="1"/>
                <p:nvPr/>
              </p:nvSpPr>
              <p:spPr>
                <a:xfrm>
                  <a:off x="1777262" y="1872927"/>
                  <a:ext cx="458270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>
                      <a:solidFill>
                        <a:srgbClr val="FFB850"/>
                      </a:solidFill>
                      <a:latin typeface="Impact" panose="020B0806030902050204" pitchFamily="34" charset="0"/>
                    </a:rPr>
                    <a:t>01</a:t>
                  </a:r>
                  <a:endParaRPr lang="zh-CN" altLang="en-US" sz="2250" dirty="0">
                    <a:solidFill>
                      <a:srgbClr val="FFB850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3" name="文本框 32"/>
            <p:cNvSpPr txBox="1"/>
            <p:nvPr/>
          </p:nvSpPr>
          <p:spPr>
            <a:xfrm>
              <a:off x="2766096" y="1018968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75948" y="3276835"/>
            <a:ext cx="7858212" cy="697746"/>
            <a:chOff x="2094466" y="1744548"/>
            <a:chExt cx="7858212" cy="697746"/>
          </a:xfrm>
        </p:grpSpPr>
        <p:grpSp>
          <p:nvGrpSpPr>
            <p:cNvPr id="30" name="组合 29"/>
            <p:cNvGrpSpPr/>
            <p:nvPr/>
          </p:nvGrpSpPr>
          <p:grpSpPr>
            <a:xfrm>
              <a:off x="2094466" y="1744548"/>
              <a:ext cx="7858212" cy="697746"/>
              <a:chOff x="1486050" y="2093721"/>
              <a:chExt cx="7858212" cy="697746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486050" y="2093721"/>
                <a:ext cx="7858212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1562680" y="2190717"/>
                <a:ext cx="518370" cy="518183"/>
                <a:chOff x="1764354" y="2940605"/>
                <a:chExt cx="484086" cy="484086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1764354" y="2940605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文本框 45"/>
                <p:cNvSpPr txBox="1"/>
                <p:nvPr/>
              </p:nvSpPr>
              <p:spPr>
                <a:xfrm>
                  <a:off x="1777262" y="3008865"/>
                  <a:ext cx="458270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>
                      <a:solidFill>
                        <a:srgbClr val="01ACBE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2250" dirty="0">
                    <a:solidFill>
                      <a:srgbClr val="01ACBE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4" name="文本框 33"/>
            <p:cNvSpPr txBox="1"/>
            <p:nvPr/>
          </p:nvSpPr>
          <p:spPr>
            <a:xfrm>
              <a:off x="2766096" y="1980014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175948" y="5076625"/>
            <a:ext cx="7858212" cy="697746"/>
            <a:chOff x="2094466" y="2744757"/>
            <a:chExt cx="7858212" cy="697746"/>
          </a:xfrm>
        </p:grpSpPr>
        <p:grpSp>
          <p:nvGrpSpPr>
            <p:cNvPr id="27" name="组合 26"/>
            <p:cNvGrpSpPr/>
            <p:nvPr/>
          </p:nvGrpSpPr>
          <p:grpSpPr>
            <a:xfrm>
              <a:off x="2094466" y="2744757"/>
              <a:ext cx="7858212" cy="697746"/>
              <a:chOff x="1486050" y="3334462"/>
              <a:chExt cx="6693204" cy="697746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1486050" y="3334462"/>
                <a:ext cx="6693204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562682" y="3415729"/>
                <a:ext cx="430159" cy="518183"/>
                <a:chOff x="1764355" y="4069797"/>
                <a:chExt cx="401709" cy="484086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764355" y="4069797"/>
                  <a:ext cx="401709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文本框 46"/>
                <p:cNvSpPr txBox="1"/>
                <p:nvPr/>
              </p:nvSpPr>
              <p:spPr>
                <a:xfrm>
                  <a:off x="1777263" y="4128622"/>
                  <a:ext cx="388801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>
                      <a:solidFill>
                        <a:srgbClr val="E87071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2250" dirty="0">
                    <a:solidFill>
                      <a:srgbClr val="E8707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5" name="文本框 34"/>
            <p:cNvSpPr txBox="1"/>
            <p:nvPr/>
          </p:nvSpPr>
          <p:spPr>
            <a:xfrm>
              <a:off x="2855864" y="2954394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</p:spTree>
    <p:extLst>
      <p:ext uri="{BB962C8B-B14F-4D97-AF65-F5344CB8AC3E}">
        <p14:creationId xmlns:p14="http://schemas.microsoft.com/office/powerpoint/2010/main" val="37406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166894" y="1599612"/>
            <a:ext cx="7858212" cy="697746"/>
            <a:chOff x="2094466" y="3744966"/>
            <a:chExt cx="7858212" cy="697746"/>
          </a:xfrm>
        </p:grpSpPr>
        <p:grpSp>
          <p:nvGrpSpPr>
            <p:cNvPr id="28" name="组合 27"/>
            <p:cNvGrpSpPr/>
            <p:nvPr/>
          </p:nvGrpSpPr>
          <p:grpSpPr>
            <a:xfrm>
              <a:off x="2094466" y="3744966"/>
              <a:ext cx="7858212" cy="697746"/>
              <a:chOff x="1486050" y="4575203"/>
              <a:chExt cx="7858212" cy="69774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486050" y="4575203"/>
                <a:ext cx="7858212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562680" y="4656470"/>
                <a:ext cx="518370" cy="518183"/>
                <a:chOff x="1764354" y="4069797"/>
                <a:chExt cx="484086" cy="484086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764354" y="4069797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文本框 46"/>
                <p:cNvSpPr txBox="1"/>
                <p:nvPr/>
              </p:nvSpPr>
              <p:spPr>
                <a:xfrm>
                  <a:off x="1777262" y="4128622"/>
                  <a:ext cx="458270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 smtClean="0">
                      <a:solidFill>
                        <a:srgbClr val="623A72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2250" dirty="0">
                    <a:solidFill>
                      <a:srgbClr val="623A72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6" name="文本框 35"/>
            <p:cNvSpPr txBox="1"/>
            <p:nvPr/>
          </p:nvSpPr>
          <p:spPr>
            <a:xfrm>
              <a:off x="2766096" y="3954603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166894" y="3381995"/>
            <a:ext cx="7858212" cy="697746"/>
            <a:chOff x="2094466" y="4745175"/>
            <a:chExt cx="7858212" cy="697746"/>
          </a:xfrm>
        </p:grpSpPr>
        <p:grpSp>
          <p:nvGrpSpPr>
            <p:cNvPr id="29" name="组合 28"/>
            <p:cNvGrpSpPr/>
            <p:nvPr/>
          </p:nvGrpSpPr>
          <p:grpSpPr>
            <a:xfrm>
              <a:off x="2094466" y="4745175"/>
              <a:ext cx="7858212" cy="697746"/>
              <a:chOff x="1486050" y="5645027"/>
              <a:chExt cx="7858212" cy="69774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486050" y="5645027"/>
                <a:ext cx="7858212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562680" y="5726294"/>
                <a:ext cx="518370" cy="518183"/>
                <a:chOff x="1764354" y="4069797"/>
                <a:chExt cx="484086" cy="484086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1764354" y="4069797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文本框 46"/>
                <p:cNvSpPr txBox="1"/>
                <p:nvPr/>
              </p:nvSpPr>
              <p:spPr>
                <a:xfrm>
                  <a:off x="1777262" y="4128622"/>
                  <a:ext cx="471178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 smtClean="0">
                      <a:solidFill>
                        <a:srgbClr val="00BEDD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2250" dirty="0">
                    <a:solidFill>
                      <a:srgbClr val="00BEDD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2766096" y="4940159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166894" y="5164379"/>
            <a:ext cx="7858212" cy="697746"/>
            <a:chOff x="2094466" y="5745385"/>
            <a:chExt cx="7858212" cy="697746"/>
          </a:xfrm>
        </p:grpSpPr>
        <p:grpSp>
          <p:nvGrpSpPr>
            <p:cNvPr id="26" name="组合 25"/>
            <p:cNvGrpSpPr/>
            <p:nvPr/>
          </p:nvGrpSpPr>
          <p:grpSpPr>
            <a:xfrm>
              <a:off x="2094466" y="5745385"/>
              <a:ext cx="7858212" cy="697746"/>
              <a:chOff x="1169179" y="2892773"/>
              <a:chExt cx="7858212" cy="697746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169179" y="2892773"/>
                <a:ext cx="7858212" cy="697746"/>
              </a:xfrm>
              <a:prstGeom prst="roundRect">
                <a:avLst/>
              </a:prstGeom>
              <a:gradFill>
                <a:gsLst>
                  <a:gs pos="100000">
                    <a:schemeClr val="bg1">
                      <a:lumMod val="96000"/>
                    </a:schemeClr>
                  </a:gs>
                  <a:gs pos="0">
                    <a:schemeClr val="bg1">
                      <a:lumMod val="88000"/>
                    </a:schemeClr>
                  </a:gs>
                </a:gsLst>
                <a:lin ang="5400000" scaled="0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127000" dist="50800" dir="27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3" name="组合 22"/>
              <p:cNvGrpSpPr/>
              <p:nvPr/>
            </p:nvGrpSpPr>
            <p:grpSpPr>
              <a:xfrm>
                <a:off x="1245809" y="2974040"/>
                <a:ext cx="518370" cy="518183"/>
                <a:chOff x="1764354" y="4069797"/>
                <a:chExt cx="484086" cy="484086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764354" y="4069797"/>
                  <a:ext cx="484086" cy="484086"/>
                </a:xfrm>
                <a:prstGeom prst="ellipse">
                  <a:avLst/>
                </a:prstGeom>
                <a:solidFill>
                  <a:srgbClr val="E4E4E4"/>
                </a:solidFill>
                <a:ln w="19050">
                  <a:gradFill flip="none" rotWithShape="1"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13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文本框 46"/>
                <p:cNvSpPr txBox="1"/>
                <p:nvPr/>
              </p:nvSpPr>
              <p:spPr>
                <a:xfrm>
                  <a:off x="1777262" y="4128622"/>
                  <a:ext cx="471178" cy="409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50" dirty="0" smtClean="0">
                      <a:solidFill>
                        <a:srgbClr val="E87071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2250" dirty="0">
                    <a:solidFill>
                      <a:srgbClr val="E87071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38" name="文本框 37"/>
            <p:cNvSpPr txBox="1"/>
            <p:nvPr/>
          </p:nvSpPr>
          <p:spPr>
            <a:xfrm>
              <a:off x="2766096" y="5931854"/>
              <a:ext cx="19800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点击此处输入文本内容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</p:spTree>
    <p:extLst>
      <p:ext uri="{BB962C8B-B14F-4D97-AF65-F5344CB8AC3E}">
        <p14:creationId xmlns:p14="http://schemas.microsoft.com/office/powerpoint/2010/main" val="11707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4934205" y="4050158"/>
            <a:ext cx="2323590" cy="933653"/>
            <a:chOff x="4934205" y="4050158"/>
            <a:chExt cx="2323590" cy="933653"/>
          </a:xfrm>
        </p:grpSpPr>
        <p:sp>
          <p:nvSpPr>
            <p:cNvPr id="26" name="文本框 25"/>
            <p:cNvSpPr txBox="1"/>
            <p:nvPr/>
          </p:nvSpPr>
          <p:spPr>
            <a:xfrm>
              <a:off x="4934205" y="4522146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02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/>
        </p:nvGrpSpPr>
        <p:grpSpPr>
          <a:xfrm>
            <a:off x="4908886" y="1378286"/>
            <a:ext cx="2374228" cy="2374228"/>
            <a:chOff x="4908886" y="1378286"/>
            <a:chExt cx="2374228" cy="2374228"/>
          </a:xfrm>
        </p:grpSpPr>
        <p:grpSp>
          <p:nvGrpSpPr>
            <p:cNvPr id="23" name="组合 22"/>
            <p:cNvGrpSpPr/>
            <p:nvPr/>
          </p:nvGrpSpPr>
          <p:grpSpPr>
            <a:xfrm>
              <a:off x="4908886" y="1378286"/>
              <a:ext cx="2374228" cy="237422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4" name="同心圆 2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" name="任意多边形 69"/>
            <p:cNvSpPr/>
            <p:nvPr/>
          </p:nvSpPr>
          <p:spPr>
            <a:xfrm>
              <a:off x="5636030" y="2097958"/>
              <a:ext cx="921849" cy="798390"/>
            </a:xfrm>
            <a:custGeom>
              <a:avLst/>
              <a:gdLst>
                <a:gd name="connsiteX0" fmla="*/ 1181769 w 2724622"/>
                <a:gd name="connsiteY0" fmla="*/ 1683004 h 2359726"/>
                <a:gd name="connsiteX1" fmla="*/ 1089808 w 2724622"/>
                <a:gd name="connsiteY1" fmla="*/ 1774965 h 2359726"/>
                <a:gd name="connsiteX2" fmla="*/ 1089808 w 2724622"/>
                <a:gd name="connsiteY2" fmla="*/ 2163528 h 2359726"/>
                <a:gd name="connsiteX3" fmla="*/ 1181769 w 2724622"/>
                <a:gd name="connsiteY3" fmla="*/ 2255489 h 2359726"/>
                <a:gd name="connsiteX4" fmla="*/ 1549602 w 2724622"/>
                <a:gd name="connsiteY4" fmla="*/ 2255489 h 2359726"/>
                <a:gd name="connsiteX5" fmla="*/ 1641563 w 2724622"/>
                <a:gd name="connsiteY5" fmla="*/ 2163528 h 2359726"/>
                <a:gd name="connsiteX6" fmla="*/ 1641563 w 2724622"/>
                <a:gd name="connsiteY6" fmla="*/ 1774965 h 2359726"/>
                <a:gd name="connsiteX7" fmla="*/ 1549602 w 2724622"/>
                <a:gd name="connsiteY7" fmla="*/ 1683004 h 2359726"/>
                <a:gd name="connsiteX8" fmla="*/ 195793 w 2724622"/>
                <a:gd name="connsiteY8" fmla="*/ 1683004 h 2359726"/>
                <a:gd name="connsiteX9" fmla="*/ 103832 w 2724622"/>
                <a:gd name="connsiteY9" fmla="*/ 1774965 h 2359726"/>
                <a:gd name="connsiteX10" fmla="*/ 103832 w 2724622"/>
                <a:gd name="connsiteY10" fmla="*/ 2163528 h 2359726"/>
                <a:gd name="connsiteX11" fmla="*/ 195793 w 2724622"/>
                <a:gd name="connsiteY11" fmla="*/ 2255489 h 2359726"/>
                <a:gd name="connsiteX12" fmla="*/ 563626 w 2724622"/>
                <a:gd name="connsiteY12" fmla="*/ 2255489 h 2359726"/>
                <a:gd name="connsiteX13" fmla="*/ 655587 w 2724622"/>
                <a:gd name="connsiteY13" fmla="*/ 2163528 h 2359726"/>
                <a:gd name="connsiteX14" fmla="*/ 655587 w 2724622"/>
                <a:gd name="connsiteY14" fmla="*/ 1774965 h 2359726"/>
                <a:gd name="connsiteX15" fmla="*/ 563626 w 2724622"/>
                <a:gd name="connsiteY15" fmla="*/ 1683004 h 2359726"/>
                <a:gd name="connsiteX16" fmla="*/ 2167745 w 2724622"/>
                <a:gd name="connsiteY16" fmla="*/ 1677975 h 2359726"/>
                <a:gd name="connsiteX17" fmla="*/ 2075784 w 2724622"/>
                <a:gd name="connsiteY17" fmla="*/ 1769936 h 2359726"/>
                <a:gd name="connsiteX18" fmla="*/ 2075784 w 2724622"/>
                <a:gd name="connsiteY18" fmla="*/ 2158499 h 2359726"/>
                <a:gd name="connsiteX19" fmla="*/ 2167745 w 2724622"/>
                <a:gd name="connsiteY19" fmla="*/ 2250460 h 2359726"/>
                <a:gd name="connsiteX20" fmla="*/ 2535578 w 2724622"/>
                <a:gd name="connsiteY20" fmla="*/ 2250460 h 2359726"/>
                <a:gd name="connsiteX21" fmla="*/ 2627539 w 2724622"/>
                <a:gd name="connsiteY21" fmla="*/ 2158499 h 2359726"/>
                <a:gd name="connsiteX22" fmla="*/ 2627539 w 2724622"/>
                <a:gd name="connsiteY22" fmla="*/ 1769936 h 2359726"/>
                <a:gd name="connsiteX23" fmla="*/ 2535578 w 2724622"/>
                <a:gd name="connsiteY23" fmla="*/ 1677975 h 2359726"/>
                <a:gd name="connsiteX24" fmla="*/ 1178394 w 2724622"/>
                <a:gd name="connsiteY24" fmla="*/ 102363 h 2359726"/>
                <a:gd name="connsiteX25" fmla="*/ 1086433 w 2724622"/>
                <a:gd name="connsiteY25" fmla="*/ 194324 h 2359726"/>
                <a:gd name="connsiteX26" fmla="*/ 1086433 w 2724622"/>
                <a:gd name="connsiteY26" fmla="*/ 582887 h 2359726"/>
                <a:gd name="connsiteX27" fmla="*/ 1178394 w 2724622"/>
                <a:gd name="connsiteY27" fmla="*/ 674848 h 2359726"/>
                <a:gd name="connsiteX28" fmla="*/ 1546227 w 2724622"/>
                <a:gd name="connsiteY28" fmla="*/ 674848 h 2359726"/>
                <a:gd name="connsiteX29" fmla="*/ 1638188 w 2724622"/>
                <a:gd name="connsiteY29" fmla="*/ 582887 h 2359726"/>
                <a:gd name="connsiteX30" fmla="*/ 1638188 w 2724622"/>
                <a:gd name="connsiteY30" fmla="*/ 194324 h 2359726"/>
                <a:gd name="connsiteX31" fmla="*/ 1546227 w 2724622"/>
                <a:gd name="connsiteY31" fmla="*/ 102363 h 2359726"/>
                <a:gd name="connsiteX32" fmla="*/ 1128574 w 2724622"/>
                <a:gd name="connsiteY32" fmla="*/ 0 h 2359726"/>
                <a:gd name="connsiteX33" fmla="*/ 1612194 w 2724622"/>
                <a:gd name="connsiteY33" fmla="*/ 0 h 2359726"/>
                <a:gd name="connsiteX34" fmla="*/ 1708943 w 2724622"/>
                <a:gd name="connsiteY34" fmla="*/ 48506 h 2359726"/>
                <a:gd name="connsiteX35" fmla="*/ 1757255 w 2724622"/>
                <a:gd name="connsiteY35" fmla="*/ 145517 h 2359726"/>
                <a:gd name="connsiteX36" fmla="*/ 1757255 w 2724622"/>
                <a:gd name="connsiteY36" fmla="*/ 646521 h 2359726"/>
                <a:gd name="connsiteX37" fmla="*/ 1708943 w 2724622"/>
                <a:gd name="connsiteY37" fmla="*/ 743423 h 2359726"/>
                <a:gd name="connsiteX38" fmla="*/ 1612194 w 2724622"/>
                <a:gd name="connsiteY38" fmla="*/ 791929 h 2359726"/>
                <a:gd name="connsiteX39" fmla="*/ 1467133 w 2724622"/>
                <a:gd name="connsiteY39" fmla="*/ 791929 h 2359726"/>
                <a:gd name="connsiteX40" fmla="*/ 1467133 w 2724622"/>
                <a:gd name="connsiteY40" fmla="*/ 1082852 h 2359726"/>
                <a:gd name="connsiteX41" fmla="*/ 2241001 w 2724622"/>
                <a:gd name="connsiteY41" fmla="*/ 1082852 h 2359726"/>
                <a:gd name="connsiteX42" fmla="*/ 2386063 w 2724622"/>
                <a:gd name="connsiteY42" fmla="*/ 1131358 h 2359726"/>
                <a:gd name="connsiteX43" fmla="*/ 2434374 w 2724622"/>
                <a:gd name="connsiteY43" fmla="*/ 1276874 h 2359726"/>
                <a:gd name="connsiteX44" fmla="*/ 2434374 w 2724622"/>
                <a:gd name="connsiteY44" fmla="*/ 1567798 h 2359726"/>
                <a:gd name="connsiteX45" fmla="*/ 2579561 w 2724622"/>
                <a:gd name="connsiteY45" fmla="*/ 1567798 h 2359726"/>
                <a:gd name="connsiteX46" fmla="*/ 2692330 w 2724622"/>
                <a:gd name="connsiteY46" fmla="*/ 1616303 h 2359726"/>
                <a:gd name="connsiteX47" fmla="*/ 2724622 w 2724622"/>
                <a:gd name="connsiteY47" fmla="*/ 1713205 h 2359726"/>
                <a:gd name="connsiteX48" fmla="*/ 2724622 w 2724622"/>
                <a:gd name="connsiteY48" fmla="*/ 2198150 h 2359726"/>
                <a:gd name="connsiteX49" fmla="*/ 2692330 w 2724622"/>
                <a:gd name="connsiteY49" fmla="*/ 2311221 h 2359726"/>
                <a:gd name="connsiteX50" fmla="*/ 2579561 w 2724622"/>
                <a:gd name="connsiteY50" fmla="*/ 2359726 h 2359726"/>
                <a:gd name="connsiteX51" fmla="*/ 2095815 w 2724622"/>
                <a:gd name="connsiteY51" fmla="*/ 2359726 h 2359726"/>
                <a:gd name="connsiteX52" fmla="*/ 1999191 w 2724622"/>
                <a:gd name="connsiteY52" fmla="*/ 2311221 h 2359726"/>
                <a:gd name="connsiteX53" fmla="*/ 1950754 w 2724622"/>
                <a:gd name="connsiteY53" fmla="*/ 2198150 h 2359726"/>
                <a:gd name="connsiteX54" fmla="*/ 1950754 w 2724622"/>
                <a:gd name="connsiteY54" fmla="*/ 1713205 h 2359726"/>
                <a:gd name="connsiteX55" fmla="*/ 1999191 w 2724622"/>
                <a:gd name="connsiteY55" fmla="*/ 1616303 h 2359726"/>
                <a:gd name="connsiteX56" fmla="*/ 2095815 w 2724622"/>
                <a:gd name="connsiteY56" fmla="*/ 1567798 h 2359726"/>
                <a:gd name="connsiteX57" fmla="*/ 2241001 w 2724622"/>
                <a:gd name="connsiteY57" fmla="*/ 1567798 h 2359726"/>
                <a:gd name="connsiteX58" fmla="*/ 2241001 w 2724622"/>
                <a:gd name="connsiteY58" fmla="*/ 1276874 h 2359726"/>
                <a:gd name="connsiteX59" fmla="*/ 1467133 w 2724622"/>
                <a:gd name="connsiteY59" fmla="*/ 1276874 h 2359726"/>
                <a:gd name="connsiteX60" fmla="*/ 1467133 w 2724622"/>
                <a:gd name="connsiteY60" fmla="*/ 1567798 h 2359726"/>
                <a:gd name="connsiteX61" fmla="*/ 1612194 w 2724622"/>
                <a:gd name="connsiteY61" fmla="*/ 1567798 h 2359726"/>
                <a:gd name="connsiteX62" fmla="*/ 1708943 w 2724622"/>
                <a:gd name="connsiteY62" fmla="*/ 1616303 h 2359726"/>
                <a:gd name="connsiteX63" fmla="*/ 1757255 w 2724622"/>
                <a:gd name="connsiteY63" fmla="*/ 1713205 h 2359726"/>
                <a:gd name="connsiteX64" fmla="*/ 1757255 w 2724622"/>
                <a:gd name="connsiteY64" fmla="*/ 2198150 h 2359726"/>
                <a:gd name="connsiteX65" fmla="*/ 1708943 w 2724622"/>
                <a:gd name="connsiteY65" fmla="*/ 2311221 h 2359726"/>
                <a:gd name="connsiteX66" fmla="*/ 1612194 w 2724622"/>
                <a:gd name="connsiteY66" fmla="*/ 2359726 h 2359726"/>
                <a:gd name="connsiteX67" fmla="*/ 1128574 w 2724622"/>
                <a:gd name="connsiteY67" fmla="*/ 2359726 h 2359726"/>
                <a:gd name="connsiteX68" fmla="*/ 1015679 w 2724622"/>
                <a:gd name="connsiteY68" fmla="*/ 2311221 h 2359726"/>
                <a:gd name="connsiteX69" fmla="*/ 983387 w 2724622"/>
                <a:gd name="connsiteY69" fmla="*/ 2198150 h 2359726"/>
                <a:gd name="connsiteX70" fmla="*/ 983387 w 2724622"/>
                <a:gd name="connsiteY70" fmla="*/ 1713205 h 2359726"/>
                <a:gd name="connsiteX71" fmla="*/ 1015679 w 2724622"/>
                <a:gd name="connsiteY71" fmla="*/ 1616303 h 2359726"/>
                <a:gd name="connsiteX72" fmla="*/ 1128574 w 2724622"/>
                <a:gd name="connsiteY72" fmla="*/ 1567798 h 2359726"/>
                <a:gd name="connsiteX73" fmla="*/ 1273635 w 2724622"/>
                <a:gd name="connsiteY73" fmla="*/ 1567798 h 2359726"/>
                <a:gd name="connsiteX74" fmla="*/ 1273635 w 2724622"/>
                <a:gd name="connsiteY74" fmla="*/ 1276874 h 2359726"/>
                <a:gd name="connsiteX75" fmla="*/ 483620 w 2724622"/>
                <a:gd name="connsiteY75" fmla="*/ 1276874 h 2359726"/>
                <a:gd name="connsiteX76" fmla="*/ 483620 w 2724622"/>
                <a:gd name="connsiteY76" fmla="*/ 1567798 h 2359726"/>
                <a:gd name="connsiteX77" fmla="*/ 628807 w 2724622"/>
                <a:gd name="connsiteY77" fmla="*/ 1567798 h 2359726"/>
                <a:gd name="connsiteX78" fmla="*/ 741577 w 2724622"/>
                <a:gd name="connsiteY78" fmla="*/ 1616303 h 2359726"/>
                <a:gd name="connsiteX79" fmla="*/ 773868 w 2724622"/>
                <a:gd name="connsiteY79" fmla="*/ 1713205 h 2359726"/>
                <a:gd name="connsiteX80" fmla="*/ 773868 w 2724622"/>
                <a:gd name="connsiteY80" fmla="*/ 2198150 h 2359726"/>
                <a:gd name="connsiteX81" fmla="*/ 741577 w 2724622"/>
                <a:gd name="connsiteY81" fmla="*/ 2311221 h 2359726"/>
                <a:gd name="connsiteX82" fmla="*/ 628807 w 2724622"/>
                <a:gd name="connsiteY82" fmla="*/ 2359726 h 2359726"/>
                <a:gd name="connsiteX83" fmla="*/ 145061 w 2724622"/>
                <a:gd name="connsiteY83" fmla="*/ 2359726 h 2359726"/>
                <a:gd name="connsiteX84" fmla="*/ 48312 w 2724622"/>
                <a:gd name="connsiteY84" fmla="*/ 2311221 h 2359726"/>
                <a:gd name="connsiteX85" fmla="*/ 0 w 2724622"/>
                <a:gd name="connsiteY85" fmla="*/ 2198150 h 2359726"/>
                <a:gd name="connsiteX86" fmla="*/ 0 w 2724622"/>
                <a:gd name="connsiteY86" fmla="*/ 1713205 h 2359726"/>
                <a:gd name="connsiteX87" fmla="*/ 48312 w 2724622"/>
                <a:gd name="connsiteY87" fmla="*/ 1616303 h 2359726"/>
                <a:gd name="connsiteX88" fmla="*/ 145061 w 2724622"/>
                <a:gd name="connsiteY88" fmla="*/ 1567798 h 2359726"/>
                <a:gd name="connsiteX89" fmla="*/ 290248 w 2724622"/>
                <a:gd name="connsiteY89" fmla="*/ 1567798 h 2359726"/>
                <a:gd name="connsiteX90" fmla="*/ 290248 w 2724622"/>
                <a:gd name="connsiteY90" fmla="*/ 1276874 h 2359726"/>
                <a:gd name="connsiteX91" fmla="*/ 354705 w 2724622"/>
                <a:gd name="connsiteY91" fmla="*/ 1131358 h 2359726"/>
                <a:gd name="connsiteX92" fmla="*/ 483620 w 2724622"/>
                <a:gd name="connsiteY92" fmla="*/ 1082852 h 2359726"/>
                <a:gd name="connsiteX93" fmla="*/ 1273635 w 2724622"/>
                <a:gd name="connsiteY93" fmla="*/ 1082852 h 2359726"/>
                <a:gd name="connsiteX94" fmla="*/ 1273635 w 2724622"/>
                <a:gd name="connsiteY94" fmla="*/ 791929 h 2359726"/>
                <a:gd name="connsiteX95" fmla="*/ 1128574 w 2724622"/>
                <a:gd name="connsiteY95" fmla="*/ 791929 h 2359726"/>
                <a:gd name="connsiteX96" fmla="*/ 1015679 w 2724622"/>
                <a:gd name="connsiteY96" fmla="*/ 743423 h 2359726"/>
                <a:gd name="connsiteX97" fmla="*/ 983387 w 2724622"/>
                <a:gd name="connsiteY97" fmla="*/ 646521 h 2359726"/>
                <a:gd name="connsiteX98" fmla="*/ 983387 w 2724622"/>
                <a:gd name="connsiteY98" fmla="*/ 145517 h 2359726"/>
                <a:gd name="connsiteX99" fmla="*/ 1015679 w 2724622"/>
                <a:gd name="connsiteY99" fmla="*/ 48506 h 2359726"/>
                <a:gd name="connsiteX100" fmla="*/ 1128574 w 2724622"/>
                <a:gd name="connsiteY100" fmla="*/ 0 h 235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2724622" h="2359726">
                  <a:moveTo>
                    <a:pt x="1181769" y="1683004"/>
                  </a:moveTo>
                  <a:cubicBezTo>
                    <a:pt x="1130980" y="1683004"/>
                    <a:pt x="1089808" y="1724176"/>
                    <a:pt x="1089808" y="1774965"/>
                  </a:cubicBezTo>
                  <a:lnTo>
                    <a:pt x="1089808" y="2163528"/>
                  </a:lnTo>
                  <a:cubicBezTo>
                    <a:pt x="1089808" y="2214317"/>
                    <a:pt x="1130980" y="2255489"/>
                    <a:pt x="1181769" y="2255489"/>
                  </a:cubicBezTo>
                  <a:lnTo>
                    <a:pt x="1549602" y="2255489"/>
                  </a:lnTo>
                  <a:cubicBezTo>
                    <a:pt x="1600391" y="2255489"/>
                    <a:pt x="1641563" y="2214317"/>
                    <a:pt x="1641563" y="2163528"/>
                  </a:cubicBezTo>
                  <a:lnTo>
                    <a:pt x="1641563" y="1774965"/>
                  </a:lnTo>
                  <a:cubicBezTo>
                    <a:pt x="1641563" y="1724176"/>
                    <a:pt x="1600391" y="1683004"/>
                    <a:pt x="1549602" y="1683004"/>
                  </a:cubicBezTo>
                  <a:close/>
                  <a:moveTo>
                    <a:pt x="195793" y="1683004"/>
                  </a:moveTo>
                  <a:cubicBezTo>
                    <a:pt x="145004" y="1683004"/>
                    <a:pt x="103832" y="1724176"/>
                    <a:pt x="103832" y="1774965"/>
                  </a:cubicBezTo>
                  <a:lnTo>
                    <a:pt x="103832" y="2163528"/>
                  </a:lnTo>
                  <a:cubicBezTo>
                    <a:pt x="103832" y="2214317"/>
                    <a:pt x="145004" y="2255489"/>
                    <a:pt x="195793" y="2255489"/>
                  </a:cubicBezTo>
                  <a:lnTo>
                    <a:pt x="563626" y="2255489"/>
                  </a:lnTo>
                  <a:cubicBezTo>
                    <a:pt x="614415" y="2255489"/>
                    <a:pt x="655587" y="2214317"/>
                    <a:pt x="655587" y="2163528"/>
                  </a:cubicBezTo>
                  <a:lnTo>
                    <a:pt x="655587" y="1774965"/>
                  </a:lnTo>
                  <a:cubicBezTo>
                    <a:pt x="655587" y="1724176"/>
                    <a:pt x="614415" y="1683004"/>
                    <a:pt x="563626" y="1683004"/>
                  </a:cubicBezTo>
                  <a:close/>
                  <a:moveTo>
                    <a:pt x="2167745" y="1677975"/>
                  </a:moveTo>
                  <a:cubicBezTo>
                    <a:pt x="2116956" y="1677975"/>
                    <a:pt x="2075784" y="1719147"/>
                    <a:pt x="2075784" y="1769936"/>
                  </a:cubicBezTo>
                  <a:lnTo>
                    <a:pt x="2075784" y="2158499"/>
                  </a:lnTo>
                  <a:cubicBezTo>
                    <a:pt x="2075784" y="2209288"/>
                    <a:pt x="2116956" y="2250460"/>
                    <a:pt x="2167745" y="2250460"/>
                  </a:cubicBezTo>
                  <a:lnTo>
                    <a:pt x="2535578" y="2250460"/>
                  </a:lnTo>
                  <a:cubicBezTo>
                    <a:pt x="2586367" y="2250460"/>
                    <a:pt x="2627539" y="2209288"/>
                    <a:pt x="2627539" y="2158499"/>
                  </a:cubicBezTo>
                  <a:lnTo>
                    <a:pt x="2627539" y="1769936"/>
                  </a:lnTo>
                  <a:cubicBezTo>
                    <a:pt x="2627539" y="1719147"/>
                    <a:pt x="2586367" y="1677975"/>
                    <a:pt x="2535578" y="1677975"/>
                  </a:cubicBezTo>
                  <a:close/>
                  <a:moveTo>
                    <a:pt x="1178394" y="102363"/>
                  </a:moveTo>
                  <a:cubicBezTo>
                    <a:pt x="1127605" y="102363"/>
                    <a:pt x="1086433" y="143535"/>
                    <a:pt x="1086433" y="194324"/>
                  </a:cubicBezTo>
                  <a:lnTo>
                    <a:pt x="1086433" y="582887"/>
                  </a:lnTo>
                  <a:cubicBezTo>
                    <a:pt x="1086433" y="633676"/>
                    <a:pt x="1127605" y="674848"/>
                    <a:pt x="1178394" y="674848"/>
                  </a:cubicBezTo>
                  <a:lnTo>
                    <a:pt x="1546227" y="674848"/>
                  </a:lnTo>
                  <a:cubicBezTo>
                    <a:pt x="1597016" y="674848"/>
                    <a:pt x="1638188" y="633676"/>
                    <a:pt x="1638188" y="582887"/>
                  </a:cubicBezTo>
                  <a:lnTo>
                    <a:pt x="1638188" y="194324"/>
                  </a:lnTo>
                  <a:cubicBezTo>
                    <a:pt x="1638188" y="143535"/>
                    <a:pt x="1597016" y="102363"/>
                    <a:pt x="1546227" y="102363"/>
                  </a:cubicBezTo>
                  <a:close/>
                  <a:moveTo>
                    <a:pt x="1128574" y="0"/>
                  </a:moveTo>
                  <a:cubicBezTo>
                    <a:pt x="1612194" y="0"/>
                    <a:pt x="1612194" y="0"/>
                    <a:pt x="1612194" y="0"/>
                  </a:cubicBezTo>
                  <a:cubicBezTo>
                    <a:pt x="1644486" y="0"/>
                    <a:pt x="1692797" y="16169"/>
                    <a:pt x="1708943" y="48506"/>
                  </a:cubicBezTo>
                  <a:cubicBezTo>
                    <a:pt x="1741235" y="80843"/>
                    <a:pt x="1757255" y="113180"/>
                    <a:pt x="1757255" y="145517"/>
                  </a:cubicBezTo>
                  <a:cubicBezTo>
                    <a:pt x="1757255" y="646521"/>
                    <a:pt x="1757255" y="646521"/>
                    <a:pt x="1757255" y="646521"/>
                  </a:cubicBezTo>
                  <a:cubicBezTo>
                    <a:pt x="1757255" y="678858"/>
                    <a:pt x="1741235" y="711195"/>
                    <a:pt x="1708943" y="743423"/>
                  </a:cubicBezTo>
                  <a:cubicBezTo>
                    <a:pt x="1692797" y="775760"/>
                    <a:pt x="1644486" y="791929"/>
                    <a:pt x="1612194" y="791929"/>
                  </a:cubicBezTo>
                  <a:cubicBezTo>
                    <a:pt x="1467133" y="791929"/>
                    <a:pt x="1467133" y="791929"/>
                    <a:pt x="1467133" y="791929"/>
                  </a:cubicBezTo>
                  <a:cubicBezTo>
                    <a:pt x="1467133" y="1082852"/>
                    <a:pt x="1467133" y="1082852"/>
                    <a:pt x="1467133" y="1082852"/>
                  </a:cubicBezTo>
                  <a:cubicBezTo>
                    <a:pt x="2241001" y="1082852"/>
                    <a:pt x="2241001" y="1082852"/>
                    <a:pt x="2241001" y="1082852"/>
                  </a:cubicBezTo>
                  <a:cubicBezTo>
                    <a:pt x="2289313" y="1082852"/>
                    <a:pt x="2337751" y="1099021"/>
                    <a:pt x="2386063" y="1131358"/>
                  </a:cubicBezTo>
                  <a:cubicBezTo>
                    <a:pt x="2418354" y="1179863"/>
                    <a:pt x="2434374" y="1228369"/>
                    <a:pt x="2434374" y="1276874"/>
                  </a:cubicBezTo>
                  <a:cubicBezTo>
                    <a:pt x="2434374" y="1567798"/>
                    <a:pt x="2434374" y="1567798"/>
                    <a:pt x="2434374" y="1567798"/>
                  </a:cubicBezTo>
                  <a:cubicBezTo>
                    <a:pt x="2579561" y="1567798"/>
                    <a:pt x="2579561" y="1567798"/>
                    <a:pt x="2579561" y="1567798"/>
                  </a:cubicBezTo>
                  <a:cubicBezTo>
                    <a:pt x="2627873" y="1567798"/>
                    <a:pt x="2660165" y="1583966"/>
                    <a:pt x="2692330" y="1616303"/>
                  </a:cubicBezTo>
                  <a:cubicBezTo>
                    <a:pt x="2724622" y="1648531"/>
                    <a:pt x="2724622" y="1680868"/>
                    <a:pt x="2724622" y="1713205"/>
                  </a:cubicBezTo>
                  <a:cubicBezTo>
                    <a:pt x="2724622" y="2198150"/>
                    <a:pt x="2724622" y="2198150"/>
                    <a:pt x="2724622" y="2198150"/>
                  </a:cubicBezTo>
                  <a:cubicBezTo>
                    <a:pt x="2724622" y="2246547"/>
                    <a:pt x="2724622" y="2278884"/>
                    <a:pt x="2692330" y="2311221"/>
                  </a:cubicBezTo>
                  <a:cubicBezTo>
                    <a:pt x="2660165" y="2343558"/>
                    <a:pt x="2627873" y="2359726"/>
                    <a:pt x="2579561" y="2359726"/>
                  </a:cubicBezTo>
                  <a:cubicBezTo>
                    <a:pt x="2095815" y="2359726"/>
                    <a:pt x="2095815" y="2359726"/>
                    <a:pt x="2095815" y="2359726"/>
                  </a:cubicBezTo>
                  <a:cubicBezTo>
                    <a:pt x="2063649" y="2359726"/>
                    <a:pt x="2015211" y="2343558"/>
                    <a:pt x="1999191" y="2311221"/>
                  </a:cubicBezTo>
                  <a:cubicBezTo>
                    <a:pt x="1966900" y="2278884"/>
                    <a:pt x="1950754" y="2246547"/>
                    <a:pt x="1950754" y="2198150"/>
                  </a:cubicBezTo>
                  <a:cubicBezTo>
                    <a:pt x="1950754" y="1713205"/>
                    <a:pt x="1950754" y="1713205"/>
                    <a:pt x="1950754" y="1713205"/>
                  </a:cubicBezTo>
                  <a:cubicBezTo>
                    <a:pt x="1950754" y="1680868"/>
                    <a:pt x="1966900" y="1648531"/>
                    <a:pt x="1999191" y="1616303"/>
                  </a:cubicBezTo>
                  <a:cubicBezTo>
                    <a:pt x="2015211" y="1583966"/>
                    <a:pt x="2063649" y="1567798"/>
                    <a:pt x="2095815" y="1567798"/>
                  </a:cubicBezTo>
                  <a:cubicBezTo>
                    <a:pt x="2241001" y="1567798"/>
                    <a:pt x="2241001" y="1567798"/>
                    <a:pt x="2241001" y="1567798"/>
                  </a:cubicBezTo>
                  <a:cubicBezTo>
                    <a:pt x="2241001" y="1276874"/>
                    <a:pt x="2241001" y="1276874"/>
                    <a:pt x="2241001" y="1276874"/>
                  </a:cubicBezTo>
                  <a:cubicBezTo>
                    <a:pt x="1467133" y="1276874"/>
                    <a:pt x="1467133" y="1276874"/>
                    <a:pt x="1467133" y="1276874"/>
                  </a:cubicBezTo>
                  <a:cubicBezTo>
                    <a:pt x="1467133" y="1567798"/>
                    <a:pt x="1467133" y="1567798"/>
                    <a:pt x="1467133" y="1567798"/>
                  </a:cubicBezTo>
                  <a:cubicBezTo>
                    <a:pt x="1612194" y="1567798"/>
                    <a:pt x="1612194" y="1567798"/>
                    <a:pt x="1612194" y="1567798"/>
                  </a:cubicBezTo>
                  <a:cubicBezTo>
                    <a:pt x="1644486" y="1567798"/>
                    <a:pt x="1692797" y="1583966"/>
                    <a:pt x="1708943" y="1616303"/>
                  </a:cubicBezTo>
                  <a:cubicBezTo>
                    <a:pt x="1741235" y="1648531"/>
                    <a:pt x="1757255" y="1680868"/>
                    <a:pt x="1757255" y="1713205"/>
                  </a:cubicBezTo>
                  <a:cubicBezTo>
                    <a:pt x="1757255" y="2198150"/>
                    <a:pt x="1757255" y="2198150"/>
                    <a:pt x="1757255" y="2198150"/>
                  </a:cubicBezTo>
                  <a:cubicBezTo>
                    <a:pt x="1757255" y="2246547"/>
                    <a:pt x="1741235" y="2278884"/>
                    <a:pt x="1708943" y="2311221"/>
                  </a:cubicBezTo>
                  <a:cubicBezTo>
                    <a:pt x="1692797" y="2343558"/>
                    <a:pt x="1644486" y="2359726"/>
                    <a:pt x="1612194" y="2359726"/>
                  </a:cubicBezTo>
                  <a:cubicBezTo>
                    <a:pt x="1128574" y="2359726"/>
                    <a:pt x="1128574" y="2359726"/>
                    <a:pt x="1128574" y="2359726"/>
                  </a:cubicBezTo>
                  <a:cubicBezTo>
                    <a:pt x="1080136" y="2359726"/>
                    <a:pt x="1047970" y="2343558"/>
                    <a:pt x="1015679" y="2311221"/>
                  </a:cubicBezTo>
                  <a:cubicBezTo>
                    <a:pt x="983387" y="2278884"/>
                    <a:pt x="983387" y="2246547"/>
                    <a:pt x="983387" y="2198150"/>
                  </a:cubicBezTo>
                  <a:cubicBezTo>
                    <a:pt x="983387" y="1713205"/>
                    <a:pt x="983387" y="1713205"/>
                    <a:pt x="983387" y="1713205"/>
                  </a:cubicBezTo>
                  <a:cubicBezTo>
                    <a:pt x="983387" y="1680868"/>
                    <a:pt x="983387" y="1648531"/>
                    <a:pt x="1015679" y="1616303"/>
                  </a:cubicBezTo>
                  <a:cubicBezTo>
                    <a:pt x="1047970" y="1583966"/>
                    <a:pt x="1080136" y="1567798"/>
                    <a:pt x="1128574" y="1567798"/>
                  </a:cubicBezTo>
                  <a:cubicBezTo>
                    <a:pt x="1273635" y="1567798"/>
                    <a:pt x="1273635" y="1567798"/>
                    <a:pt x="1273635" y="1567798"/>
                  </a:cubicBezTo>
                  <a:cubicBezTo>
                    <a:pt x="1273635" y="1276874"/>
                    <a:pt x="1273635" y="1276874"/>
                    <a:pt x="1273635" y="1276874"/>
                  </a:cubicBezTo>
                  <a:cubicBezTo>
                    <a:pt x="483620" y="1276874"/>
                    <a:pt x="483620" y="1276874"/>
                    <a:pt x="483620" y="1276874"/>
                  </a:cubicBezTo>
                  <a:cubicBezTo>
                    <a:pt x="483620" y="1567798"/>
                    <a:pt x="483620" y="1567798"/>
                    <a:pt x="483620" y="1567798"/>
                  </a:cubicBezTo>
                  <a:cubicBezTo>
                    <a:pt x="628807" y="1567798"/>
                    <a:pt x="628807" y="1567798"/>
                    <a:pt x="628807" y="1567798"/>
                  </a:cubicBezTo>
                  <a:cubicBezTo>
                    <a:pt x="677119" y="1567798"/>
                    <a:pt x="709411" y="1583966"/>
                    <a:pt x="741577" y="1616303"/>
                  </a:cubicBezTo>
                  <a:cubicBezTo>
                    <a:pt x="773868" y="1648531"/>
                    <a:pt x="773868" y="1680868"/>
                    <a:pt x="773868" y="1713205"/>
                  </a:cubicBezTo>
                  <a:cubicBezTo>
                    <a:pt x="773868" y="2198150"/>
                    <a:pt x="773868" y="2198150"/>
                    <a:pt x="773868" y="2198150"/>
                  </a:cubicBezTo>
                  <a:cubicBezTo>
                    <a:pt x="773868" y="2246547"/>
                    <a:pt x="773868" y="2278884"/>
                    <a:pt x="741577" y="2311221"/>
                  </a:cubicBezTo>
                  <a:cubicBezTo>
                    <a:pt x="709411" y="2343558"/>
                    <a:pt x="677119" y="2359726"/>
                    <a:pt x="628807" y="2359726"/>
                  </a:cubicBezTo>
                  <a:cubicBezTo>
                    <a:pt x="145061" y="2359726"/>
                    <a:pt x="145061" y="2359726"/>
                    <a:pt x="145061" y="2359726"/>
                  </a:cubicBezTo>
                  <a:cubicBezTo>
                    <a:pt x="112895" y="2359726"/>
                    <a:pt x="64457" y="2343558"/>
                    <a:pt x="48312" y="2311221"/>
                  </a:cubicBezTo>
                  <a:cubicBezTo>
                    <a:pt x="16146" y="2278884"/>
                    <a:pt x="0" y="2246547"/>
                    <a:pt x="0" y="2198150"/>
                  </a:cubicBezTo>
                  <a:cubicBezTo>
                    <a:pt x="0" y="1713205"/>
                    <a:pt x="0" y="1713205"/>
                    <a:pt x="0" y="1713205"/>
                  </a:cubicBezTo>
                  <a:cubicBezTo>
                    <a:pt x="0" y="1680868"/>
                    <a:pt x="16146" y="1648531"/>
                    <a:pt x="48312" y="1616303"/>
                  </a:cubicBezTo>
                  <a:cubicBezTo>
                    <a:pt x="64457" y="1583966"/>
                    <a:pt x="112895" y="1567798"/>
                    <a:pt x="145061" y="1567798"/>
                  </a:cubicBezTo>
                  <a:cubicBezTo>
                    <a:pt x="290248" y="1567798"/>
                    <a:pt x="290248" y="1567798"/>
                    <a:pt x="290248" y="1567798"/>
                  </a:cubicBezTo>
                  <a:cubicBezTo>
                    <a:pt x="290248" y="1276874"/>
                    <a:pt x="290248" y="1276874"/>
                    <a:pt x="290248" y="1276874"/>
                  </a:cubicBezTo>
                  <a:cubicBezTo>
                    <a:pt x="290248" y="1228369"/>
                    <a:pt x="306268" y="1179863"/>
                    <a:pt x="354705" y="1131358"/>
                  </a:cubicBezTo>
                  <a:cubicBezTo>
                    <a:pt x="386871" y="1099021"/>
                    <a:pt x="435309" y="1082852"/>
                    <a:pt x="483620" y="1082852"/>
                  </a:cubicBezTo>
                  <a:cubicBezTo>
                    <a:pt x="1273635" y="1082852"/>
                    <a:pt x="1273635" y="1082852"/>
                    <a:pt x="1273635" y="1082852"/>
                  </a:cubicBezTo>
                  <a:cubicBezTo>
                    <a:pt x="1273635" y="791929"/>
                    <a:pt x="1273635" y="791929"/>
                    <a:pt x="1273635" y="791929"/>
                  </a:cubicBezTo>
                  <a:cubicBezTo>
                    <a:pt x="1128574" y="791929"/>
                    <a:pt x="1128574" y="791929"/>
                    <a:pt x="1128574" y="791929"/>
                  </a:cubicBezTo>
                  <a:cubicBezTo>
                    <a:pt x="1080136" y="791929"/>
                    <a:pt x="1047970" y="775760"/>
                    <a:pt x="1015679" y="743423"/>
                  </a:cubicBezTo>
                  <a:cubicBezTo>
                    <a:pt x="983387" y="711195"/>
                    <a:pt x="983387" y="678858"/>
                    <a:pt x="983387" y="646521"/>
                  </a:cubicBezTo>
                  <a:cubicBezTo>
                    <a:pt x="983387" y="145517"/>
                    <a:pt x="983387" y="145517"/>
                    <a:pt x="983387" y="145517"/>
                  </a:cubicBezTo>
                  <a:cubicBezTo>
                    <a:pt x="983387" y="113180"/>
                    <a:pt x="983387" y="80843"/>
                    <a:pt x="1015679" y="48506"/>
                  </a:cubicBezTo>
                  <a:cubicBezTo>
                    <a:pt x="1047970" y="16169"/>
                    <a:pt x="1080136" y="0"/>
                    <a:pt x="1128574" y="0"/>
                  </a:cubicBezTo>
                  <a:close/>
                </a:path>
              </a:pathLst>
            </a:custGeom>
            <a:solidFill>
              <a:srgbClr val="00BEDD"/>
            </a:solidFill>
            <a:ln w="12700">
              <a:miter lim="400000"/>
            </a:ln>
          </p:spPr>
          <p:txBody>
            <a:bodyPr wrap="square" lIns="45719" rIns="45719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383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2032776" y="4201356"/>
            <a:ext cx="965080" cy="964732"/>
            <a:chOff x="5458651" y="628197"/>
            <a:chExt cx="1280734" cy="1280271"/>
          </a:xfrm>
        </p:grpSpPr>
        <p:sp>
          <p:nvSpPr>
            <p:cNvPr id="80" name="圆角矩形 79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FFB850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956360" y="2585186"/>
            <a:ext cx="965080" cy="964732"/>
            <a:chOff x="5458651" y="628197"/>
            <a:chExt cx="1280734" cy="1280271"/>
          </a:xfrm>
        </p:grpSpPr>
        <p:sp>
          <p:nvSpPr>
            <p:cNvPr id="83" name="圆角矩形 82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00AF92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624173" y="2563615"/>
            <a:ext cx="965080" cy="964732"/>
            <a:chOff x="5458651" y="628197"/>
            <a:chExt cx="1280734" cy="1280271"/>
          </a:xfrm>
        </p:grpSpPr>
        <p:sp>
          <p:nvSpPr>
            <p:cNvPr id="86" name="圆角矩形 85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E87071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423354" y="4223282"/>
            <a:ext cx="965080" cy="964732"/>
            <a:chOff x="5458651" y="628197"/>
            <a:chExt cx="1280734" cy="1280271"/>
          </a:xfrm>
        </p:grpSpPr>
        <p:sp>
          <p:nvSpPr>
            <p:cNvPr id="89" name="圆角矩形 88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00AF92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828386" y="4218246"/>
            <a:ext cx="965080" cy="964732"/>
            <a:chOff x="5458651" y="628197"/>
            <a:chExt cx="1280734" cy="1280271"/>
          </a:xfrm>
        </p:grpSpPr>
        <p:sp>
          <p:nvSpPr>
            <p:cNvPr id="92" name="圆角矩形 91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623A72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216959" y="4206059"/>
            <a:ext cx="965080" cy="964732"/>
            <a:chOff x="5458651" y="628197"/>
            <a:chExt cx="1280734" cy="1280271"/>
          </a:xfrm>
        </p:grpSpPr>
        <p:sp>
          <p:nvSpPr>
            <p:cNvPr id="98" name="圆角矩形 97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00BEDD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624173" y="2816752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文本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967073" y="2816752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文本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27719" y="4463196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文本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425355" y="4463196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文本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822991" y="4463196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文本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220627" y="4463196"/>
            <a:ext cx="94365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文本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112457" y="317599"/>
            <a:ext cx="323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输入小标题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41527" y="5792352"/>
            <a:ext cx="21661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点击此处输入文本内容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968052" y="5792352"/>
            <a:ext cx="226623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点击此处输入文本内容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494632" y="5792352"/>
            <a:ext cx="216646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点击此处输入文本内容</a:t>
            </a:r>
          </a:p>
        </p:txBody>
      </p:sp>
      <p:sp>
        <p:nvSpPr>
          <p:cNvPr id="43" name="Rectangle 50"/>
          <p:cNvSpPr>
            <a:spLocks noChangeArrowheads="1"/>
          </p:cNvSpPr>
          <p:nvPr/>
        </p:nvSpPr>
        <p:spPr bwMode="auto">
          <a:xfrm>
            <a:off x="8921440" y="5792352"/>
            <a:ext cx="1795363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</a:rPr>
              <a:t>点击此处输入文本内容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7294818" y="5145667"/>
            <a:ext cx="0" cy="62925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515316" y="5102808"/>
            <a:ext cx="0" cy="62925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870175" y="5133676"/>
            <a:ext cx="0" cy="62925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9712217" y="5057123"/>
            <a:ext cx="0" cy="629256"/>
          </a:xfrm>
          <a:prstGeom prst="line">
            <a:avLst/>
          </a:prstGeom>
          <a:ln w="1270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6096000" y="1937442"/>
            <a:ext cx="6036" cy="65529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0" idx="3"/>
            <a:endCxn id="21" idx="1"/>
          </p:cNvCxnSpPr>
          <p:nvPr/>
        </p:nvCxnSpPr>
        <p:spPr>
          <a:xfrm>
            <a:off x="6567827" y="3045982"/>
            <a:ext cx="13992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096000" y="3499223"/>
            <a:ext cx="0" cy="294179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04603" y="3811509"/>
            <a:ext cx="72076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99546" y="3793402"/>
            <a:ext cx="5057" cy="4457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4892125" y="3791079"/>
            <a:ext cx="5057" cy="4457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7289761" y="3809188"/>
            <a:ext cx="5057" cy="4457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V="1">
            <a:off x="9687396" y="3791079"/>
            <a:ext cx="5057" cy="4457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5363867" y="533447"/>
            <a:ext cx="1470302" cy="1469772"/>
            <a:chOff x="5458651" y="628197"/>
            <a:chExt cx="1280734" cy="1280271"/>
          </a:xfrm>
        </p:grpSpPr>
        <p:sp>
          <p:nvSpPr>
            <p:cNvPr id="3" name="圆角矩形 2"/>
            <p:cNvSpPr/>
            <p:nvPr/>
          </p:nvSpPr>
          <p:spPr>
            <a:xfrm>
              <a:off x="5458651" y="628197"/>
              <a:ext cx="1280734" cy="1280271"/>
            </a:xfrm>
            <a:prstGeom prst="roundRect">
              <a:avLst>
                <a:gd name="adj" fmla="val 3969"/>
              </a:avLst>
            </a:prstGeom>
            <a:solidFill>
              <a:srgbClr val="F2F2F2"/>
            </a:soli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5537872" y="722106"/>
              <a:ext cx="1080362" cy="1079970"/>
            </a:xfrm>
            <a:prstGeom prst="roundRect">
              <a:avLst>
                <a:gd name="adj" fmla="val 13273"/>
              </a:avLst>
            </a:prstGeom>
            <a:solidFill>
              <a:srgbClr val="00AEC0"/>
            </a:solidFill>
            <a:ln w="22225"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1" name="KSO_Shape"/>
          <p:cNvSpPr>
            <a:spLocks/>
          </p:cNvSpPr>
          <p:nvPr/>
        </p:nvSpPr>
        <p:spPr bwMode="auto">
          <a:xfrm>
            <a:off x="5751806" y="889399"/>
            <a:ext cx="676047" cy="423016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rgbClr val="FFFF43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95007" y="1259963"/>
            <a:ext cx="122283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文本</a:t>
            </a:r>
          </a:p>
        </p:txBody>
      </p:sp>
    </p:spTree>
    <p:extLst>
      <p:ext uri="{BB962C8B-B14F-4D97-AF65-F5344CB8AC3E}">
        <p14:creationId xmlns:p14="http://schemas.microsoft.com/office/powerpoint/2010/main" val="36419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4"/>
          <p:cNvGrpSpPr/>
          <p:nvPr/>
        </p:nvGrpSpPr>
        <p:grpSpPr>
          <a:xfrm>
            <a:off x="4412087" y="4050158"/>
            <a:ext cx="3367823" cy="931571"/>
            <a:chOff x="4412087" y="4050158"/>
            <a:chExt cx="3367823" cy="931571"/>
          </a:xfrm>
        </p:grpSpPr>
        <p:sp>
          <p:nvSpPr>
            <p:cNvPr id="26" name="文本框 25"/>
            <p:cNvSpPr txBox="1"/>
            <p:nvPr/>
          </p:nvSpPr>
          <p:spPr>
            <a:xfrm>
              <a:off x="4412087" y="4520064"/>
              <a:ext cx="3367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输入你的标题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934205" y="4050158"/>
              <a:ext cx="2323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 03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865454" y="5237309"/>
            <a:ext cx="2461092" cy="0"/>
          </a:xfrm>
          <a:prstGeom prst="line">
            <a:avLst/>
          </a:prstGeom>
          <a:ln w="50800"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1000">
                  <a:schemeClr val="bg1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22"/>
          <p:cNvGrpSpPr/>
          <p:nvPr/>
        </p:nvGrpSpPr>
        <p:grpSpPr>
          <a:xfrm>
            <a:off x="4908886" y="1378286"/>
            <a:ext cx="2374228" cy="23742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1763" y="2122598"/>
            <a:ext cx="608470" cy="666477"/>
            <a:chOff x="3212638" y="1615604"/>
            <a:chExt cx="608470" cy="666477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354226" y="1615604"/>
              <a:ext cx="326190" cy="33950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212638" y="1930031"/>
              <a:ext cx="608470" cy="352050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6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435" y="174035"/>
            <a:ext cx="565429" cy="565427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2286" y="186376"/>
            <a:ext cx="235654" cy="235653"/>
            <a:chOff x="304800" y="673100"/>
            <a:chExt cx="4000500" cy="4000500"/>
          </a:xfrm>
          <a:effectLst>
            <a:outerShdw blurRad="444500" dist="254000" dir="8100000" algn="tr" rotWithShape="0">
              <a:schemeClr val="tx1">
                <a:lumMod val="85000"/>
                <a:lumOff val="15000"/>
                <a:alpha val="50000"/>
              </a:schemeClr>
            </a:outerShdw>
          </a:effectLst>
        </p:grpSpPr>
        <p:sp>
          <p:nvSpPr>
            <p:cNvPr id="6" name="同心圆 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2457" y="317598"/>
            <a:ext cx="461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输入小标题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66484" y="1251606"/>
            <a:ext cx="2092722" cy="2124847"/>
            <a:chOff x="5906967" y="3349001"/>
            <a:chExt cx="1722794" cy="1749240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6967" y="3349001"/>
              <a:ext cx="1722794" cy="1526899"/>
              <a:chOff x="452114" y="1509685"/>
              <a:chExt cx="2297059" cy="2035865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22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1688672" y="1966891"/>
                  <a:ext cx="2130210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FFB850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文本框 71"/>
              <p:cNvSpPr txBox="1"/>
              <p:nvPr/>
            </p:nvSpPr>
            <p:spPr>
              <a:xfrm>
                <a:off x="909491" y="2719571"/>
                <a:ext cx="1418059" cy="304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职位</a:t>
                </a:r>
              </a:p>
            </p:txBody>
          </p:sp>
          <p:sp>
            <p:nvSpPr>
              <p:cNvPr id="16" name="文本框 72"/>
              <p:cNvSpPr txBox="1"/>
              <p:nvPr/>
            </p:nvSpPr>
            <p:spPr>
              <a:xfrm>
                <a:off x="848809" y="2202166"/>
                <a:ext cx="1539423" cy="50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079741" y="4524556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文本框 59"/>
            <p:cNvSpPr txBox="1"/>
            <p:nvPr/>
          </p:nvSpPr>
          <p:spPr>
            <a:xfrm>
              <a:off x="6016653" y="4636576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40074" y="3584239"/>
              <a:ext cx="283396" cy="310413"/>
              <a:chOff x="6222205" y="1429970"/>
              <a:chExt cx="283396" cy="310413"/>
            </a:xfrm>
          </p:grpSpPr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6287941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6222205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2" name="TextBox 9"/>
          <p:cNvSpPr txBox="1"/>
          <p:nvPr/>
        </p:nvSpPr>
        <p:spPr>
          <a:xfrm>
            <a:off x="1629623" y="3631598"/>
            <a:ext cx="391678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点击此处输入职责介绍。</a:t>
            </a:r>
            <a:endParaRPr lang="en-US" altLang="zh-CN" sz="14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757447" y="1274065"/>
            <a:ext cx="2092722" cy="2102387"/>
            <a:chOff x="8833465" y="3387155"/>
            <a:chExt cx="1722794" cy="1730751"/>
          </a:xfrm>
        </p:grpSpPr>
        <p:grpSp>
          <p:nvGrpSpPr>
            <p:cNvPr id="36" name="组合 35"/>
            <p:cNvGrpSpPr/>
            <p:nvPr/>
          </p:nvGrpSpPr>
          <p:grpSpPr>
            <a:xfrm>
              <a:off x="8833465" y="3387155"/>
              <a:ext cx="1722794" cy="1526899"/>
              <a:chOff x="452114" y="1509685"/>
              <a:chExt cx="2297059" cy="2035865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452114" y="1509685"/>
                <a:ext cx="2297059" cy="2035865"/>
                <a:chOff x="1529861" y="1829264"/>
                <a:chExt cx="2452453" cy="2173589"/>
              </a:xfrm>
            </p:grpSpPr>
            <p:sp>
              <p:nvSpPr>
                <p:cNvPr id="45" name="Freeform 5"/>
                <p:cNvSpPr>
                  <a:spLocks/>
                </p:cNvSpPr>
                <p:nvPr/>
              </p:nvSpPr>
              <p:spPr bwMode="auto">
                <a:xfrm>
                  <a:off x="1529861" y="1829264"/>
                  <a:ext cx="2452453" cy="2173589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1905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254000" dist="1016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Freeform 5"/>
                <p:cNvSpPr>
                  <a:spLocks/>
                </p:cNvSpPr>
                <p:nvPr/>
              </p:nvSpPr>
              <p:spPr bwMode="auto">
                <a:xfrm>
                  <a:off x="1688670" y="1966893"/>
                  <a:ext cx="2130209" cy="188798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BEDD"/>
                </a:solidFill>
                <a:ln w="19050">
                  <a:noFill/>
                </a:ln>
                <a:effectLst>
                  <a:softEdge rad="0"/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43" name="文本框 71"/>
              <p:cNvSpPr txBox="1"/>
              <p:nvPr/>
            </p:nvSpPr>
            <p:spPr>
              <a:xfrm>
                <a:off x="879126" y="2696283"/>
                <a:ext cx="1418059" cy="30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latin typeface="+mn-ea"/>
                  </a:rPr>
                  <a:t>职位</a:t>
                </a:r>
              </a:p>
            </p:txBody>
          </p:sp>
          <p:sp>
            <p:nvSpPr>
              <p:cNvPr id="44" name="文本框 72"/>
              <p:cNvSpPr txBox="1"/>
              <p:nvPr/>
            </p:nvSpPr>
            <p:spPr>
              <a:xfrm>
                <a:off x="818444" y="2175530"/>
                <a:ext cx="1539423" cy="503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Name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9843426" y="4525729"/>
              <a:ext cx="634079" cy="56197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文本框 59"/>
            <p:cNvSpPr txBox="1"/>
            <p:nvPr/>
          </p:nvSpPr>
          <p:spPr>
            <a:xfrm>
              <a:off x="9790569" y="4656241"/>
              <a:ext cx="750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00BEDD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solidFill>
                  <a:srgbClr val="00BEDD"/>
                </a:solidFill>
                <a:latin typeface="Impact" panose="020B0806030902050204" pitchFamily="34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9543797" y="3622393"/>
              <a:ext cx="283396" cy="310413"/>
              <a:chOff x="6199430" y="1429970"/>
              <a:chExt cx="283396" cy="310413"/>
            </a:xfrm>
          </p:grpSpPr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6265166" y="1429970"/>
                <a:ext cx="151924" cy="158127"/>
              </a:xfrm>
              <a:custGeom>
                <a:avLst/>
                <a:gdLst>
                  <a:gd name="T0" fmla="*/ 50 w 152"/>
                  <a:gd name="T1" fmla="*/ 147 h 159"/>
                  <a:gd name="T2" fmla="*/ 39 w 152"/>
                  <a:gd name="T3" fmla="*/ 147 h 159"/>
                  <a:gd name="T4" fmla="*/ 76 w 152"/>
                  <a:gd name="T5" fmla="*/ 159 h 159"/>
                  <a:gd name="T6" fmla="*/ 114 w 152"/>
                  <a:gd name="T7" fmla="*/ 147 h 159"/>
                  <a:gd name="T8" fmla="*/ 103 w 152"/>
                  <a:gd name="T9" fmla="*/ 147 h 159"/>
                  <a:gd name="T10" fmla="*/ 152 w 152"/>
                  <a:gd name="T11" fmla="*/ 76 h 159"/>
                  <a:gd name="T12" fmla="*/ 76 w 152"/>
                  <a:gd name="T13" fmla="*/ 0 h 159"/>
                  <a:gd name="T14" fmla="*/ 0 w 152"/>
                  <a:gd name="T15" fmla="*/ 76 h 159"/>
                  <a:gd name="T16" fmla="*/ 50 w 152"/>
                  <a:gd name="T17" fmla="*/ 147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159">
                    <a:moveTo>
                      <a:pt x="50" y="147"/>
                    </a:moveTo>
                    <a:cubicBezTo>
                      <a:pt x="39" y="147"/>
                      <a:pt x="39" y="147"/>
                      <a:pt x="39" y="147"/>
                    </a:cubicBezTo>
                    <a:cubicBezTo>
                      <a:pt x="39" y="152"/>
                      <a:pt x="53" y="159"/>
                      <a:pt x="76" y="159"/>
                    </a:cubicBezTo>
                    <a:cubicBezTo>
                      <a:pt x="99" y="159"/>
                      <a:pt x="113" y="152"/>
                      <a:pt x="114" y="147"/>
                    </a:cubicBezTo>
                    <a:cubicBezTo>
                      <a:pt x="103" y="147"/>
                      <a:pt x="103" y="147"/>
                      <a:pt x="103" y="147"/>
                    </a:cubicBezTo>
                    <a:cubicBezTo>
                      <a:pt x="131" y="136"/>
                      <a:pt x="152" y="108"/>
                      <a:pt x="152" y="76"/>
                    </a:cubicBezTo>
                    <a:cubicBezTo>
                      <a:pt x="152" y="34"/>
                      <a:pt x="118" y="0"/>
                      <a:pt x="76" y="0"/>
                    </a:cubicBezTo>
                    <a:cubicBezTo>
                      <a:pt x="34" y="0"/>
                      <a:pt x="0" y="34"/>
                      <a:pt x="0" y="76"/>
                    </a:cubicBezTo>
                    <a:cubicBezTo>
                      <a:pt x="0" y="108"/>
                      <a:pt x="21" y="136"/>
                      <a:pt x="50" y="14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6199430" y="1576415"/>
                <a:ext cx="283396" cy="163968"/>
              </a:xfrm>
              <a:custGeom>
                <a:avLst/>
                <a:gdLst>
                  <a:gd name="T0" fmla="*/ 222 w 284"/>
                  <a:gd name="T1" fmla="*/ 0 h 165"/>
                  <a:gd name="T2" fmla="*/ 188 w 284"/>
                  <a:gd name="T3" fmla="*/ 0 h 165"/>
                  <a:gd name="T4" fmla="*/ 154 w 284"/>
                  <a:gd name="T5" fmla="*/ 19 h 165"/>
                  <a:gd name="T6" fmla="*/ 154 w 284"/>
                  <a:gd name="T7" fmla="*/ 134 h 165"/>
                  <a:gd name="T8" fmla="*/ 143 w 284"/>
                  <a:gd name="T9" fmla="*/ 146 h 165"/>
                  <a:gd name="T10" fmla="*/ 131 w 284"/>
                  <a:gd name="T11" fmla="*/ 134 h 165"/>
                  <a:gd name="T12" fmla="*/ 131 w 284"/>
                  <a:gd name="T13" fmla="*/ 19 h 165"/>
                  <a:gd name="T14" fmla="*/ 97 w 284"/>
                  <a:gd name="T15" fmla="*/ 0 h 165"/>
                  <a:gd name="T16" fmla="*/ 63 w 284"/>
                  <a:gd name="T17" fmla="*/ 0 h 165"/>
                  <a:gd name="T18" fmla="*/ 0 w 284"/>
                  <a:gd name="T19" fmla="*/ 86 h 165"/>
                  <a:gd name="T20" fmla="*/ 0 w 284"/>
                  <a:gd name="T21" fmla="*/ 165 h 165"/>
                  <a:gd name="T22" fmla="*/ 284 w 284"/>
                  <a:gd name="T23" fmla="*/ 165 h 165"/>
                  <a:gd name="T24" fmla="*/ 284 w 284"/>
                  <a:gd name="T25" fmla="*/ 86 h 165"/>
                  <a:gd name="T26" fmla="*/ 222 w 284"/>
                  <a:gd name="T27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4" h="165">
                    <a:moveTo>
                      <a:pt x="222" y="0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10"/>
                      <a:pt x="172" y="17"/>
                      <a:pt x="154" y="19"/>
                    </a:cubicBezTo>
                    <a:cubicBezTo>
                      <a:pt x="154" y="134"/>
                      <a:pt x="154" y="134"/>
                      <a:pt x="154" y="134"/>
                    </a:cubicBezTo>
                    <a:cubicBezTo>
                      <a:pt x="154" y="140"/>
                      <a:pt x="149" y="146"/>
                      <a:pt x="143" y="146"/>
                    </a:cubicBezTo>
                    <a:cubicBezTo>
                      <a:pt x="136" y="146"/>
                      <a:pt x="131" y="140"/>
                      <a:pt x="131" y="134"/>
                    </a:cubicBezTo>
                    <a:cubicBezTo>
                      <a:pt x="131" y="19"/>
                      <a:pt x="131" y="19"/>
                      <a:pt x="131" y="19"/>
                    </a:cubicBezTo>
                    <a:cubicBezTo>
                      <a:pt x="113" y="17"/>
                      <a:pt x="97" y="11"/>
                      <a:pt x="9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28" y="0"/>
                      <a:pt x="0" y="39"/>
                      <a:pt x="0" y="86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84" y="86"/>
                      <a:pt x="284" y="86"/>
                      <a:pt x="284" y="86"/>
                    </a:cubicBezTo>
                    <a:cubicBezTo>
                      <a:pt x="284" y="39"/>
                      <a:pt x="256" y="0"/>
                      <a:pt x="22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13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" name="TextBox 9"/>
          <p:cNvSpPr txBox="1"/>
          <p:nvPr/>
        </p:nvSpPr>
        <p:spPr>
          <a:xfrm>
            <a:off x="7423269" y="3631598"/>
            <a:ext cx="403023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</a:rPr>
              <a:t>点击此处输入职责介绍</a:t>
            </a:r>
            <a:r>
              <a:rPr lang="zh-CN" altLang="en-US" sz="1400" dirty="0" smtClean="0">
                <a:solidFill>
                  <a:schemeClr val="bg1"/>
                </a:solidFill>
              </a:rPr>
              <a:t>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点击此处输入职责介绍。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1400" dirty="0" smtClean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353164" y="1269289"/>
            <a:ext cx="0" cy="4380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530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796</Words>
  <Application>Microsoft Office PowerPoint</Application>
  <PresentationFormat>宽屏</PresentationFormat>
  <Paragraphs>141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微软雅黑</vt:lpstr>
      <vt:lpstr>Arial</vt:lpstr>
      <vt:lpstr>Arial Black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春田花花杂货铺</dc:creator>
  <cp:keywords>www.51pptmoban.com</cp:keywords>
  <cp:lastModifiedBy>YANGS</cp:lastModifiedBy>
  <cp:revision>173</cp:revision>
  <dcterms:created xsi:type="dcterms:W3CDTF">2017-05-02T01:54:53Z</dcterms:created>
  <dcterms:modified xsi:type="dcterms:W3CDTF">2017-09-25T13:10:18Z</dcterms:modified>
</cp:coreProperties>
</file>